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64" d="100"/>
          <a:sy n="64" d="100"/>
        </p:scale>
        <p:origin x="330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pic>
        <p:nvPicPr>
          <p:cNvPr id="3" name="Resim 2">
            <a:extLst>
              <a:ext uri="{FF2B5EF4-FFF2-40B4-BE49-F238E27FC236}">
                <a16:creationId xmlns:a16="http://schemas.microsoft.com/office/drawing/2014/main" id="{212F1432-9BAE-4B41-BEA3-FD0DF9713A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2610" y="38100"/>
            <a:ext cx="990780" cy="99044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Özel</PresentationFormat>
  <Paragraphs>0</Paragraphs>
  <Slides>15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cp:lastModifiedBy>Hakem</cp:lastModifiedBy>
  <cp:revision>2</cp:revision>
  <dcterms:created xsi:type="dcterms:W3CDTF">2006-08-16T00:00:00Z</dcterms:created>
  <dcterms:modified xsi:type="dcterms:W3CDTF">2026-05-20T15:41:06Z</dcterms:modified>
</cp:coreProperties>
</file>