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6"/>
  </p:notesMasterIdLst>
  <p:sldIdLst>
    <p:sldId id="256" r:id="rId3"/>
    <p:sldId id="287" r:id="rId4"/>
    <p:sldId id="309" r:id="rId5"/>
    <p:sldId id="310" r:id="rId6"/>
    <p:sldId id="289" r:id="rId7"/>
    <p:sldId id="290" r:id="rId8"/>
    <p:sldId id="291" r:id="rId9"/>
    <p:sldId id="292" r:id="rId10"/>
    <p:sldId id="294" r:id="rId11"/>
    <p:sldId id="295" r:id="rId12"/>
    <p:sldId id="298" r:id="rId13"/>
    <p:sldId id="296" r:id="rId14"/>
    <p:sldId id="301" r:id="rId15"/>
    <p:sldId id="302" r:id="rId16"/>
    <p:sldId id="297" r:id="rId17"/>
    <p:sldId id="305" r:id="rId18"/>
    <p:sldId id="306" r:id="rId19"/>
    <p:sldId id="307" r:id="rId20"/>
    <p:sldId id="304" r:id="rId21"/>
    <p:sldId id="308" r:id="rId22"/>
    <p:sldId id="288" r:id="rId23"/>
    <p:sldId id="311" r:id="rId24"/>
    <p:sldId id="25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15" autoAdjust="0"/>
    <p:restoredTop sz="76494" autoAdjust="0"/>
  </p:normalViewPr>
  <p:slideViewPr>
    <p:cSldViewPr snapToGrid="0">
      <p:cViewPr varScale="1">
        <p:scale>
          <a:sx n="80" d="100"/>
          <a:sy n="80" d="100"/>
        </p:scale>
        <p:origin x="1035" y="45"/>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7-26T14:58:22.714" v="2695" actId="20577"/>
      <pc:docMkLst>
        <pc:docMk/>
      </pc:docMkLst>
      <pc:sldChg chg="modSp mod">
        <pc:chgData name="Güler Demir" userId="51ad5cf4d1839854" providerId="LiveId" clId="{A7370B96-75E1-4694-89C6-49FC0A02983A}" dt="2025-07-26T10:17:05.747" v="77" actId="6549"/>
        <pc:sldMkLst>
          <pc:docMk/>
          <pc:sldMk cId="951358384" sldId="256"/>
        </pc:sldMkLst>
        <pc:spChg chg="mod">
          <ac:chgData name="Güler Demir" userId="51ad5cf4d1839854" providerId="LiveId" clId="{A7370B96-75E1-4694-89C6-49FC0A02983A}" dt="2025-07-26T10:17:05.747" v="77" actId="6549"/>
          <ac:spMkLst>
            <pc:docMk/>
            <pc:sldMk cId="951358384" sldId="256"/>
            <ac:spMk id="2" creationId="{00000000-0000-0000-0000-000000000000}"/>
          </ac:spMkLst>
        </pc:spChg>
      </pc:sldChg>
      <pc:sldChg chg="modSp mod ord">
        <pc:chgData name="Güler Demir" userId="51ad5cf4d1839854" providerId="LiveId" clId="{A7370B96-75E1-4694-89C6-49FC0A02983A}" dt="2025-07-26T14:39:31.516" v="2492" actId="6549"/>
        <pc:sldMkLst>
          <pc:docMk/>
          <pc:sldMk cId="2053632720" sldId="259"/>
        </pc:sldMkLst>
        <pc:spChg chg="mod">
          <ac:chgData name="Güler Demir" userId="51ad5cf4d1839854" providerId="LiveId" clId="{A7370B96-75E1-4694-89C6-49FC0A02983A}" dt="2025-07-26T14:39:31.516" v="2492"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7-26T14:49:32.159" v="2611" actId="20577"/>
        <pc:sldMkLst>
          <pc:docMk/>
          <pc:sldMk cId="2061053331" sldId="262"/>
        </pc:sldMkLst>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7-26T11:19:15.582" v="575" actId="20577"/>
        <pc:sldMkLst>
          <pc:docMk/>
          <pc:sldMk cId="3719239285" sldId="263"/>
        </pc:sldMkLst>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7-26T11:22:14.556" v="784" actId="20577"/>
        <pc:sldMkLst>
          <pc:docMk/>
          <pc:sldMk cId="4238868765" sldId="264"/>
        </pc:sldMkLst>
      </pc:sldChg>
      <pc:sldChg chg="addSp delSp modSp add mod">
        <pc:chgData name="Güler Demir" userId="51ad5cf4d1839854" providerId="LiveId" clId="{A7370B96-75E1-4694-89C6-49FC0A02983A}" dt="2025-07-26T14:48:29.430" v="2609" actId="14100"/>
        <pc:sldMkLst>
          <pc:docMk/>
          <pc:sldMk cId="1359927673" sldId="265"/>
        </pc:sldMkLst>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7-26T11:44:31.664" v="957" actId="20577"/>
        <pc:sldMkLst>
          <pc:docMk/>
          <pc:sldMk cId="1808728161" sldId="266"/>
        </pc:sldMkLst>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7-26T11:47:18.927" v="1001" actId="20577"/>
        <pc:sldMkLst>
          <pc:docMk/>
          <pc:sldMk cId="3541991949" sldId="267"/>
        </pc:sldMkLst>
      </pc:sldChg>
      <pc:sldChg chg="modSp add mod">
        <pc:chgData name="Güler Demir" userId="51ad5cf4d1839854" providerId="LiveId" clId="{A7370B96-75E1-4694-89C6-49FC0A02983A}" dt="2025-07-26T12:51:28.435" v="1563" actId="6549"/>
        <pc:sldMkLst>
          <pc:docMk/>
          <pc:sldMk cId="1227201838" sldId="268"/>
        </pc:sldMkLst>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7-26T12:37:47.515" v="1353" actId="6549"/>
        <pc:sldMkLst>
          <pc:docMk/>
          <pc:sldMk cId="2834531737" sldId="269"/>
        </pc:sldMkLst>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7-26T12:40:07.545" v="1382" actId="14100"/>
        <pc:sldMkLst>
          <pc:docMk/>
          <pc:sldMk cId="3686302732" sldId="270"/>
        </pc:sldMkLst>
      </pc:sldChg>
      <pc:sldChg chg="modSp add mod ord">
        <pc:chgData name="Güler Demir" userId="51ad5cf4d1839854" providerId="LiveId" clId="{A7370B96-75E1-4694-89C6-49FC0A02983A}" dt="2025-07-26T12:54:11.180" v="1565" actId="20577"/>
        <pc:sldMkLst>
          <pc:docMk/>
          <pc:sldMk cId="2333041372" sldId="271"/>
        </pc:sldMkLst>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7-26T12:59:59.103" v="1697" actId="6549"/>
        <pc:sldMkLst>
          <pc:docMk/>
          <pc:sldMk cId="3788740892" sldId="272"/>
        </pc:sldMkLst>
      </pc:sldChg>
      <pc:sldChg chg="modSp add mod">
        <pc:chgData name="Güler Demir" userId="51ad5cf4d1839854" providerId="LiveId" clId="{A7370B96-75E1-4694-89C6-49FC0A02983A}" dt="2025-07-26T13:01:40.181" v="1740" actId="6549"/>
        <pc:sldMkLst>
          <pc:docMk/>
          <pc:sldMk cId="2093657175" sldId="273"/>
        </pc:sldMkLst>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7-26T13:05:26.446" v="1760" actId="6549"/>
        <pc:sldMkLst>
          <pc:docMk/>
          <pc:sldMk cId="2488546575" sldId="274"/>
        </pc:sldMkLst>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7-26T13:34:55.360" v="1988"/>
        <pc:sldMkLst>
          <pc:docMk/>
          <pc:sldMk cId="1233160952" sldId="276"/>
        </pc:sldMkLst>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7-26T13:36:00.095" v="1994"/>
        <pc:sldMkLst>
          <pc:docMk/>
          <pc:sldMk cId="2516224783" sldId="277"/>
        </pc:sldMkLst>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7-26T14:32:16.863" v="2379" actId="6549"/>
        <pc:sldMkLst>
          <pc:docMk/>
          <pc:sldMk cId="4134400400" sldId="279"/>
        </pc:sldMkLst>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7-26T14:47:16.213" v="2602" actId="1076"/>
        <pc:sldMkLst>
          <pc:docMk/>
          <pc:sldMk cId="3600689707" sldId="280"/>
        </pc:sldMkLst>
      </pc:sldChg>
      <pc:sldChg chg="modSp add mod">
        <pc:chgData name="Güler Demir" userId="51ad5cf4d1839854" providerId="LiveId" clId="{A7370B96-75E1-4694-89C6-49FC0A02983A}" dt="2025-07-26T14:58:22.714" v="2695" actId="20577"/>
        <pc:sldMkLst>
          <pc:docMk/>
          <pc:sldMk cId="1297789338" sldId="281"/>
        </pc:sldMkLst>
      </pc:sldChg>
      <pc:sldChg chg="add del">
        <pc:chgData name="Güler Demir" userId="51ad5cf4d1839854" providerId="LiveId" clId="{A7370B96-75E1-4694-89C6-49FC0A02983A}" dt="2025-07-26T14:26:55.959" v="2327" actId="2696"/>
        <pc:sldMkLst>
          <pc:docMk/>
          <pc:sldMk cId="3375794798" sldId="281"/>
        </pc:sldMkLst>
      </pc:sldChg>
    </pc:docChg>
  </pc:docChgLst>
  <pc:docChgLst>
    <pc:chgData name="Güler Demir" userId="51ad5cf4d1839854" providerId="LiveId" clId="{6C997189-BCB1-4E64-BC2D-A7C80B22C61E}"/>
    <pc:docChg chg="undo custSel addSld delSld modSld">
      <pc:chgData name="Güler Demir" userId="51ad5cf4d1839854" providerId="LiveId" clId="{6C997189-BCB1-4E64-BC2D-A7C80B22C61E}" dt="2025-07-27T20:11:27.269" v="3317" actId="1076"/>
      <pc:docMkLst>
        <pc:docMk/>
      </pc:docMkLst>
      <pc:sldChg chg="modSp mod">
        <pc:chgData name="Güler Demir" userId="51ad5cf4d1839854" providerId="LiveId" clId="{6C997189-BCB1-4E64-BC2D-A7C80B22C61E}" dt="2025-07-27T18:48:53.818" v="2027" actId="1076"/>
        <pc:sldMkLst>
          <pc:docMk/>
          <pc:sldMk cId="951358384" sldId="256"/>
        </pc:sldMkLst>
        <pc:spChg chg="mod">
          <ac:chgData name="Güler Demir" userId="51ad5cf4d1839854" providerId="LiveId" clId="{6C997189-BCB1-4E64-BC2D-A7C80B22C61E}" dt="2025-07-27T18:48:53.818" v="2027" actId="1076"/>
          <ac:spMkLst>
            <pc:docMk/>
            <pc:sldMk cId="951358384" sldId="256"/>
            <ac:spMk id="2" creationId="{00000000-0000-0000-0000-000000000000}"/>
          </ac:spMkLst>
        </pc:spChg>
      </pc:sldChg>
      <pc:sldChg chg="addSp modSp mod">
        <pc:chgData name="Güler Demir" userId="51ad5cf4d1839854" providerId="LiveId" clId="{6C997189-BCB1-4E64-BC2D-A7C80B22C61E}" dt="2025-07-27T19:58:21.243" v="3113" actId="114"/>
        <pc:sldMkLst>
          <pc:docMk/>
          <pc:sldMk cId="2053632720" sldId="259"/>
        </pc:sldMkLst>
        <pc:spChg chg="mod">
          <ac:chgData name="Güler Demir" userId="51ad5cf4d1839854" providerId="LiveId" clId="{6C997189-BCB1-4E64-BC2D-A7C80B22C61E}" dt="2025-07-27T19:58:21.243" v="3113" actId="114"/>
          <ac:spMkLst>
            <pc:docMk/>
            <pc:sldMk cId="2053632720" sldId="259"/>
            <ac:spMk id="3" creationId="{00000000-0000-0000-0000-000000000000}"/>
          </ac:spMkLst>
        </pc:spChg>
      </pc:sldChg>
      <pc:sldChg chg="del">
        <pc:chgData name="Güler Demir" userId="51ad5cf4d1839854" providerId="LiveId" clId="{6C997189-BCB1-4E64-BC2D-A7C80B22C61E}" dt="2025-07-27T15:45:31.863" v="81" actId="47"/>
        <pc:sldMkLst>
          <pc:docMk/>
          <pc:sldMk cId="3600689707" sldId="280"/>
        </pc:sldMkLst>
      </pc:sldChg>
      <pc:sldChg chg="del">
        <pc:chgData name="Güler Demir" userId="51ad5cf4d1839854" providerId="LiveId" clId="{6C997189-BCB1-4E64-BC2D-A7C80B22C61E}" dt="2025-07-27T15:45:32.771" v="82" actId="47"/>
        <pc:sldMkLst>
          <pc:docMk/>
          <pc:sldMk cId="3179256762" sldId="281"/>
        </pc:sldMkLst>
      </pc:sldChg>
      <pc:sldChg chg="del">
        <pc:chgData name="Güler Demir" userId="51ad5cf4d1839854" providerId="LiveId" clId="{6C997189-BCB1-4E64-BC2D-A7C80B22C61E}" dt="2025-07-27T15:45:33.442" v="83" actId="47"/>
        <pc:sldMkLst>
          <pc:docMk/>
          <pc:sldMk cId="1760798321" sldId="283"/>
        </pc:sldMkLst>
      </pc:sldChg>
      <pc:sldChg chg="del">
        <pc:chgData name="Güler Demir" userId="51ad5cf4d1839854" providerId="LiveId" clId="{6C997189-BCB1-4E64-BC2D-A7C80B22C61E}" dt="2025-07-27T15:45:34.240" v="84" actId="47"/>
        <pc:sldMkLst>
          <pc:docMk/>
          <pc:sldMk cId="1472598695" sldId="284"/>
        </pc:sldMkLst>
      </pc:sldChg>
      <pc:sldChg chg="modSp del mod">
        <pc:chgData name="Güler Demir" userId="51ad5cf4d1839854" providerId="LiveId" clId="{6C997189-BCB1-4E64-BC2D-A7C80B22C61E}" dt="2025-07-27T17:00:11.270" v="1123" actId="2696"/>
        <pc:sldMkLst>
          <pc:docMk/>
          <pc:sldMk cId="1211647138" sldId="285"/>
        </pc:sldMkLst>
      </pc:sldChg>
      <pc:sldChg chg="del">
        <pc:chgData name="Güler Demir" userId="51ad5cf4d1839854" providerId="LiveId" clId="{6C997189-BCB1-4E64-BC2D-A7C80B22C61E}" dt="2025-07-27T15:45:34.835" v="85" actId="47"/>
        <pc:sldMkLst>
          <pc:docMk/>
          <pc:sldMk cId="2912990223" sldId="286"/>
        </pc:sldMkLst>
      </pc:sldChg>
      <pc:sldChg chg="modSp mod">
        <pc:chgData name="Güler Demir" userId="51ad5cf4d1839854" providerId="LiveId" clId="{6C997189-BCB1-4E64-BC2D-A7C80B22C61E}" dt="2025-07-27T16:34:17.837" v="880" actId="6549"/>
        <pc:sldMkLst>
          <pc:docMk/>
          <pc:sldMk cId="2547195603" sldId="287"/>
        </pc:sldMkLst>
        <pc:spChg chg="mod">
          <ac:chgData name="Güler Demir" userId="51ad5cf4d1839854" providerId="LiveId" clId="{6C997189-BCB1-4E64-BC2D-A7C80B22C61E}" dt="2025-07-27T15:49:40.319" v="143"/>
          <ac:spMkLst>
            <pc:docMk/>
            <pc:sldMk cId="2547195603" sldId="287"/>
            <ac:spMk id="2" creationId="{88478C8D-0694-A147-D76A-7DCF48314CD0}"/>
          </ac:spMkLst>
        </pc:spChg>
        <pc:spChg chg="mod">
          <ac:chgData name="Güler Demir" userId="51ad5cf4d1839854" providerId="LiveId" clId="{6C997189-BCB1-4E64-BC2D-A7C80B22C61E}" dt="2025-07-27T16:34:17.837" v="880" actId="6549"/>
          <ac:spMkLst>
            <pc:docMk/>
            <pc:sldMk cId="2547195603" sldId="287"/>
            <ac:spMk id="3" creationId="{C95BFF87-1C91-EA47-840A-63C2FFC72BA5}"/>
          </ac:spMkLst>
        </pc:spChg>
      </pc:sldChg>
      <pc:sldChg chg="add del">
        <pc:chgData name="Güler Demir" userId="51ad5cf4d1839854" providerId="LiveId" clId="{6C997189-BCB1-4E64-BC2D-A7C80B22C61E}" dt="2025-07-27T15:49:12.829" v="132" actId="47"/>
        <pc:sldMkLst>
          <pc:docMk/>
          <pc:sldMk cId="823166081" sldId="288"/>
        </pc:sldMkLst>
      </pc:sldChg>
      <pc:sldChg chg="add del">
        <pc:chgData name="Güler Demir" userId="51ad5cf4d1839854" providerId="LiveId" clId="{6C997189-BCB1-4E64-BC2D-A7C80B22C61E}" dt="2025-07-27T15:57:22.233" v="207" actId="2696"/>
        <pc:sldMkLst>
          <pc:docMk/>
          <pc:sldMk cId="1551786192" sldId="288"/>
        </pc:sldMkLst>
      </pc:sldChg>
      <pc:sldChg chg="modSp add mod">
        <pc:chgData name="Güler Demir" userId="51ad5cf4d1839854" providerId="LiveId" clId="{6C997189-BCB1-4E64-BC2D-A7C80B22C61E}" dt="2025-07-27T16:41:53.868" v="968" actId="6549"/>
        <pc:sldMkLst>
          <pc:docMk/>
          <pc:sldMk cId="2594215685" sldId="288"/>
        </pc:sldMkLst>
      </pc:sldChg>
      <pc:sldChg chg="modSp add mod">
        <pc:chgData name="Güler Demir" userId="51ad5cf4d1839854" providerId="LiveId" clId="{6C997189-BCB1-4E64-BC2D-A7C80B22C61E}" dt="2025-07-27T16:26:41.123" v="806" actId="20577"/>
        <pc:sldMkLst>
          <pc:docMk/>
          <pc:sldMk cId="3144061055" sldId="289"/>
        </pc:sldMkLst>
      </pc:sldChg>
      <pc:sldChg chg="modSp add mod">
        <pc:chgData name="Güler Demir" userId="51ad5cf4d1839854" providerId="LiveId" clId="{6C997189-BCB1-4E64-BC2D-A7C80B22C61E}" dt="2025-07-27T16:44:01.218" v="980" actId="6549"/>
        <pc:sldMkLst>
          <pc:docMk/>
          <pc:sldMk cId="1430018" sldId="290"/>
        </pc:sldMkLst>
      </pc:sldChg>
      <pc:sldChg chg="del">
        <pc:chgData name="Güler Demir" userId="51ad5cf4d1839854" providerId="LiveId" clId="{6C997189-BCB1-4E64-BC2D-A7C80B22C61E}" dt="2025-07-27T15:25:55.021" v="0" actId="2696"/>
        <pc:sldMkLst>
          <pc:docMk/>
          <pc:sldMk cId="3825628260" sldId="290"/>
        </pc:sldMkLst>
      </pc:sldChg>
      <pc:sldChg chg="add del">
        <pc:chgData name="Güler Demir" userId="51ad5cf4d1839854" providerId="LiveId" clId="{6C997189-BCB1-4E64-BC2D-A7C80B22C61E}" dt="2025-07-27T16:43:28.485" v="978" actId="2696"/>
        <pc:sldMkLst>
          <pc:docMk/>
          <pc:sldMk cId="1351057784" sldId="291"/>
        </pc:sldMkLst>
      </pc:sldChg>
      <pc:sldChg chg="add del">
        <pc:chgData name="Güler Demir" userId="51ad5cf4d1839854" providerId="LiveId" clId="{6C997189-BCB1-4E64-BC2D-A7C80B22C61E}" dt="2025-07-27T16:28:44.954" v="865" actId="2696"/>
        <pc:sldMkLst>
          <pc:docMk/>
          <pc:sldMk cId="2016664123" sldId="291"/>
        </pc:sldMkLst>
      </pc:sldChg>
      <pc:sldChg chg="del">
        <pc:chgData name="Güler Demir" userId="51ad5cf4d1839854" providerId="LiveId" clId="{6C997189-BCB1-4E64-BC2D-A7C80B22C61E}" dt="2025-07-27T15:26:03.550" v="1" actId="2696"/>
        <pc:sldMkLst>
          <pc:docMk/>
          <pc:sldMk cId="3075695239" sldId="291"/>
        </pc:sldMkLst>
      </pc:sldChg>
      <pc:sldChg chg="modSp add del mod">
        <pc:chgData name="Güler Demir" userId="51ad5cf4d1839854" providerId="LiveId" clId="{6C997189-BCB1-4E64-BC2D-A7C80B22C61E}" dt="2025-07-27T16:43:18.815" v="977" actId="2696"/>
        <pc:sldMkLst>
          <pc:docMk/>
          <pc:sldMk cId="2701905043" sldId="292"/>
        </pc:sldMkLst>
      </pc:sldChg>
      <pc:sldChg chg="modSp add mod">
        <pc:chgData name="Güler Demir" userId="51ad5cf4d1839854" providerId="LiveId" clId="{6C997189-BCB1-4E64-BC2D-A7C80B22C61E}" dt="2025-07-27T16:38:43.102" v="961" actId="115"/>
        <pc:sldMkLst>
          <pc:docMk/>
          <pc:sldMk cId="2207470314" sldId="293"/>
        </pc:sldMkLst>
      </pc:sldChg>
      <pc:sldChg chg="addSp modSp add mod">
        <pc:chgData name="Güler Demir" userId="51ad5cf4d1839854" providerId="LiveId" clId="{6C997189-BCB1-4E64-BC2D-A7C80B22C61E}" dt="2025-07-27T16:54:19.624" v="1053" actId="122"/>
        <pc:sldMkLst>
          <pc:docMk/>
          <pc:sldMk cId="1063767157" sldId="294"/>
        </pc:sldMkLst>
      </pc:sldChg>
      <pc:sldChg chg="modSp add mod">
        <pc:chgData name="Güler Demir" userId="51ad5cf4d1839854" providerId="LiveId" clId="{6C997189-BCB1-4E64-BC2D-A7C80B22C61E}" dt="2025-07-27T16:59:42.758" v="1122" actId="6549"/>
        <pc:sldMkLst>
          <pc:docMk/>
          <pc:sldMk cId="1320157676" sldId="295"/>
        </pc:sldMkLst>
      </pc:sldChg>
      <pc:sldChg chg="modSp add del mod">
        <pc:chgData name="Güler Demir" userId="51ad5cf4d1839854" providerId="LiveId" clId="{6C997189-BCB1-4E64-BC2D-A7C80B22C61E}" dt="2025-07-27T15:49:12.626" v="131" actId="47"/>
        <pc:sldMkLst>
          <pc:docMk/>
          <pc:sldMk cId="3765605218" sldId="295"/>
        </pc:sldMkLst>
      </pc:sldChg>
      <pc:sldChg chg="addSp modSp add mod">
        <pc:chgData name="Güler Demir" userId="51ad5cf4d1839854" providerId="LiveId" clId="{6C997189-BCB1-4E64-BC2D-A7C80B22C61E}" dt="2025-07-27T18:18:07.646" v="2016" actId="1076"/>
        <pc:sldMkLst>
          <pc:docMk/>
          <pc:sldMk cId="2333216113" sldId="296"/>
        </pc:sldMkLst>
      </pc:sldChg>
      <pc:sldChg chg="add del">
        <pc:chgData name="Güler Demir" userId="51ad5cf4d1839854" providerId="LiveId" clId="{6C997189-BCB1-4E64-BC2D-A7C80B22C61E}" dt="2025-07-27T15:49:13.001" v="133" actId="47"/>
        <pc:sldMkLst>
          <pc:docMk/>
          <pc:sldMk cId="3670241502" sldId="296"/>
        </pc:sldMkLst>
      </pc:sldChg>
      <pc:sldChg chg="add del">
        <pc:chgData name="Güler Demir" userId="51ad5cf4d1839854" providerId="LiveId" clId="{6C997189-BCB1-4E64-BC2D-A7C80B22C61E}" dt="2025-07-27T15:49:13.204" v="134" actId="47"/>
        <pc:sldMkLst>
          <pc:docMk/>
          <pc:sldMk cId="2636235179" sldId="297"/>
        </pc:sldMkLst>
      </pc:sldChg>
      <pc:sldChg chg="add del">
        <pc:chgData name="Güler Demir" userId="51ad5cf4d1839854" providerId="LiveId" clId="{6C997189-BCB1-4E64-BC2D-A7C80B22C61E}" dt="2025-07-27T17:54:32.231" v="1714" actId="2696"/>
        <pc:sldMkLst>
          <pc:docMk/>
          <pc:sldMk cId="3990109635" sldId="297"/>
        </pc:sldMkLst>
      </pc:sldChg>
      <pc:sldChg chg="add del">
        <pc:chgData name="Güler Demir" userId="51ad5cf4d1839854" providerId="LiveId" clId="{6C997189-BCB1-4E64-BC2D-A7C80B22C61E}" dt="2025-07-27T17:54:25.875" v="1713" actId="2696"/>
        <pc:sldMkLst>
          <pc:docMk/>
          <pc:sldMk cId="122498438" sldId="298"/>
        </pc:sldMkLst>
      </pc:sldChg>
      <pc:sldChg chg="add del">
        <pc:chgData name="Güler Demir" userId="51ad5cf4d1839854" providerId="LiveId" clId="{6C997189-BCB1-4E64-BC2D-A7C80B22C61E}" dt="2025-07-27T15:49:13.407" v="135" actId="47"/>
        <pc:sldMkLst>
          <pc:docMk/>
          <pc:sldMk cId="3202011216" sldId="299"/>
        </pc:sldMkLst>
      </pc:sldChg>
      <pc:sldChg chg="modSp add mod">
        <pc:chgData name="Güler Demir" userId="51ad5cf4d1839854" providerId="LiveId" clId="{6C997189-BCB1-4E64-BC2D-A7C80B22C61E}" dt="2025-07-27T19:54:51.455" v="3068" actId="20577"/>
        <pc:sldMkLst>
          <pc:docMk/>
          <pc:sldMk cId="3278492879" sldId="299"/>
        </pc:sldMkLst>
      </pc:sldChg>
      <pc:sldChg chg="add del">
        <pc:chgData name="Güler Demir" userId="51ad5cf4d1839854" providerId="LiveId" clId="{6C997189-BCB1-4E64-BC2D-A7C80B22C61E}" dt="2025-07-27T15:49:13.626" v="136" actId="47"/>
        <pc:sldMkLst>
          <pc:docMk/>
          <pc:sldMk cId="636083671" sldId="300"/>
        </pc:sldMkLst>
      </pc:sldChg>
      <pc:sldChg chg="modSp add mod">
        <pc:chgData name="Güler Demir" userId="51ad5cf4d1839854" providerId="LiveId" clId="{6C997189-BCB1-4E64-BC2D-A7C80B22C61E}" dt="2025-07-27T19:07:25.214" v="2200" actId="20577"/>
        <pc:sldMkLst>
          <pc:docMk/>
          <pc:sldMk cId="4136947105" sldId="300"/>
        </pc:sldMkLst>
      </pc:sldChg>
      <pc:sldChg chg="modSp add del mod">
        <pc:chgData name="Güler Demir" userId="51ad5cf4d1839854" providerId="LiveId" clId="{6C997189-BCB1-4E64-BC2D-A7C80B22C61E}" dt="2025-07-27T19:54:59.133" v="3069" actId="2696"/>
        <pc:sldMkLst>
          <pc:docMk/>
          <pc:sldMk cId="673819810" sldId="301"/>
        </pc:sldMkLst>
      </pc:sldChg>
      <pc:sldChg chg="add del">
        <pc:chgData name="Güler Demir" userId="51ad5cf4d1839854" providerId="LiveId" clId="{6C997189-BCB1-4E64-BC2D-A7C80B22C61E}" dt="2025-07-27T15:49:14.063" v="137" actId="47"/>
        <pc:sldMkLst>
          <pc:docMk/>
          <pc:sldMk cId="3244782233" sldId="301"/>
        </pc:sldMkLst>
      </pc:sldChg>
      <pc:sldChg chg="modSp add mod">
        <pc:chgData name="Güler Demir" userId="51ad5cf4d1839854" providerId="LiveId" clId="{6C997189-BCB1-4E64-BC2D-A7C80B22C61E}" dt="2025-07-27T18:18:24.171" v="2023" actId="6549"/>
        <pc:sldMkLst>
          <pc:docMk/>
          <pc:sldMk cId="1536446089" sldId="302"/>
        </pc:sldMkLst>
      </pc:sldChg>
      <pc:sldChg chg="add del">
        <pc:chgData name="Güler Demir" userId="51ad5cf4d1839854" providerId="LiveId" clId="{6C997189-BCB1-4E64-BC2D-A7C80B22C61E}" dt="2025-07-27T15:49:14.626" v="139" actId="47"/>
        <pc:sldMkLst>
          <pc:docMk/>
          <pc:sldMk cId="1996868268" sldId="302"/>
        </pc:sldMkLst>
      </pc:sldChg>
      <pc:sldChg chg="modSp add mod">
        <pc:chgData name="Güler Demir" userId="51ad5cf4d1839854" providerId="LiveId" clId="{6C997189-BCB1-4E64-BC2D-A7C80B22C61E}" dt="2025-07-27T19:10:50.641" v="2277" actId="20577"/>
        <pc:sldMkLst>
          <pc:docMk/>
          <pc:sldMk cId="238492602" sldId="303"/>
        </pc:sldMkLst>
      </pc:sldChg>
      <pc:sldChg chg="add del">
        <pc:chgData name="Güler Demir" userId="51ad5cf4d1839854" providerId="LiveId" clId="{6C997189-BCB1-4E64-BC2D-A7C80B22C61E}" dt="2025-07-27T15:49:14.329" v="138" actId="47"/>
        <pc:sldMkLst>
          <pc:docMk/>
          <pc:sldMk cId="2154332301" sldId="303"/>
        </pc:sldMkLst>
      </pc:sldChg>
      <pc:sldChg chg="add del">
        <pc:chgData name="Güler Demir" userId="51ad5cf4d1839854" providerId="LiveId" clId="{6C997189-BCB1-4E64-BC2D-A7C80B22C61E}" dt="2025-07-27T19:06:53.779" v="2197" actId="2696"/>
        <pc:sldMkLst>
          <pc:docMk/>
          <pc:sldMk cId="3694933557" sldId="303"/>
        </pc:sldMkLst>
      </pc:sldChg>
      <pc:sldChg chg="add del">
        <pc:chgData name="Güler Demir" userId="51ad5cf4d1839854" providerId="LiveId" clId="{6C997189-BCB1-4E64-BC2D-A7C80B22C61E}" dt="2025-07-27T15:32:34.181" v="7" actId="2696"/>
        <pc:sldMkLst>
          <pc:docMk/>
          <pc:sldMk cId="56926694" sldId="304"/>
        </pc:sldMkLst>
      </pc:sldChg>
      <pc:sldChg chg="addSp modSp add del mod">
        <pc:chgData name="Güler Demir" userId="51ad5cf4d1839854" providerId="LiveId" clId="{6C997189-BCB1-4E64-BC2D-A7C80B22C61E}" dt="2025-07-27T15:38:13.772" v="55" actId="2696"/>
        <pc:sldMkLst>
          <pc:docMk/>
          <pc:sldMk cId="834989212" sldId="304"/>
        </pc:sldMkLst>
      </pc:sldChg>
      <pc:sldChg chg="modSp add mod">
        <pc:chgData name="Güler Demir" userId="51ad5cf4d1839854" providerId="LiveId" clId="{6C997189-BCB1-4E64-BC2D-A7C80B22C61E}" dt="2025-07-27T19:12:35.330" v="2300" actId="6549"/>
        <pc:sldMkLst>
          <pc:docMk/>
          <pc:sldMk cId="2974820182" sldId="304"/>
        </pc:sldMkLst>
      </pc:sldChg>
      <pc:sldChg chg="modSp add mod">
        <pc:chgData name="Güler Demir" userId="51ad5cf4d1839854" providerId="LiveId" clId="{6C997189-BCB1-4E64-BC2D-A7C80B22C61E}" dt="2025-07-27T19:25:40.365" v="2620"/>
        <pc:sldMkLst>
          <pc:docMk/>
          <pc:sldMk cId="1251740147" sldId="305"/>
        </pc:sldMkLst>
      </pc:sldChg>
      <pc:sldChg chg="modSp add del mod">
        <pc:chgData name="Güler Demir" userId="51ad5cf4d1839854" providerId="LiveId" clId="{6C997189-BCB1-4E64-BC2D-A7C80B22C61E}" dt="2025-07-27T15:49:15.516" v="140" actId="47"/>
        <pc:sldMkLst>
          <pc:docMk/>
          <pc:sldMk cId="3319882252" sldId="305"/>
        </pc:sldMkLst>
      </pc:sldChg>
      <pc:sldChg chg="add del">
        <pc:chgData name="Güler Demir" userId="51ad5cf4d1839854" providerId="LiveId" clId="{6C997189-BCB1-4E64-BC2D-A7C80B22C61E}" dt="2025-07-27T19:10:19.719" v="2271"/>
        <pc:sldMkLst>
          <pc:docMk/>
          <pc:sldMk cId="3794899117" sldId="305"/>
        </pc:sldMkLst>
      </pc:sldChg>
      <pc:sldChg chg="modSp add del mod">
        <pc:chgData name="Güler Demir" userId="51ad5cf4d1839854" providerId="LiveId" clId="{6C997189-BCB1-4E64-BC2D-A7C80B22C61E}" dt="2025-07-27T15:49:16.160" v="141" actId="47"/>
        <pc:sldMkLst>
          <pc:docMk/>
          <pc:sldMk cId="1322180468" sldId="306"/>
        </pc:sldMkLst>
      </pc:sldChg>
      <pc:sldChg chg="add del">
        <pc:chgData name="Güler Demir" userId="51ad5cf4d1839854" providerId="LiveId" clId="{6C997189-BCB1-4E64-BC2D-A7C80B22C61E}" dt="2025-07-27T19:23:38.562" v="2545" actId="2696"/>
        <pc:sldMkLst>
          <pc:docMk/>
          <pc:sldMk cId="2095079647" sldId="306"/>
        </pc:sldMkLst>
      </pc:sldChg>
      <pc:sldChg chg="add del">
        <pc:chgData name="Güler Demir" userId="51ad5cf4d1839854" providerId="LiveId" clId="{6C997189-BCB1-4E64-BC2D-A7C80B22C61E}" dt="2025-07-27T15:38:59.236" v="62" actId="2696"/>
        <pc:sldMkLst>
          <pc:docMk/>
          <pc:sldMk cId="3076675428" sldId="306"/>
        </pc:sldMkLst>
      </pc:sldChg>
      <pc:sldChg chg="modSp add mod">
        <pc:chgData name="Güler Demir" userId="51ad5cf4d1839854" providerId="LiveId" clId="{6C997189-BCB1-4E64-BC2D-A7C80B22C61E}" dt="2025-07-27T19:29:32.086" v="2666" actId="6549"/>
        <pc:sldMkLst>
          <pc:docMk/>
          <pc:sldMk cId="3407699063" sldId="306"/>
        </pc:sldMkLst>
      </pc:sldChg>
      <pc:sldChg chg="modSp add mod">
        <pc:chgData name="Güler Demir" userId="51ad5cf4d1839854" providerId="LiveId" clId="{6C997189-BCB1-4E64-BC2D-A7C80B22C61E}" dt="2025-07-27T19:39:36.704" v="2774" actId="6549"/>
        <pc:sldMkLst>
          <pc:docMk/>
          <pc:sldMk cId="2837293711" sldId="307"/>
        </pc:sldMkLst>
      </pc:sldChg>
      <pc:sldChg chg="addSp modSp add mod">
        <pc:chgData name="Güler Demir" userId="51ad5cf4d1839854" providerId="LiveId" clId="{6C997189-BCB1-4E64-BC2D-A7C80B22C61E}" dt="2025-07-27T20:10:57.520" v="3312" actId="6549"/>
        <pc:sldMkLst>
          <pc:docMk/>
          <pc:sldMk cId="450602347" sldId="308"/>
        </pc:sldMkLst>
      </pc:sldChg>
      <pc:sldChg chg="modSp add mod">
        <pc:chgData name="Güler Demir" userId="51ad5cf4d1839854" providerId="LiveId" clId="{6C997189-BCB1-4E64-BC2D-A7C80B22C61E}" dt="2025-07-27T20:11:27.269" v="3317" actId="1076"/>
        <pc:sldMkLst>
          <pc:docMk/>
          <pc:sldMk cId="1213609076" sldId="309"/>
        </pc:sldMkLst>
      </pc:sldChg>
      <pc:sldChg chg="add del">
        <pc:chgData name="Güler Demir" userId="51ad5cf4d1839854" providerId="LiveId" clId="{6C997189-BCB1-4E64-BC2D-A7C80B22C61E}" dt="2025-07-27T19:59:37.815" v="3116" actId="2696"/>
        <pc:sldMkLst>
          <pc:docMk/>
          <pc:sldMk cId="3322104492" sldId="309"/>
        </pc:sldMkLst>
      </pc:sldChg>
    </pc:docChg>
  </pc:docChgLst>
  <pc:docChgLst>
    <pc:chgData name="Güler Demir" userId="51ad5cf4d1839854" providerId="LiveId" clId="{F34BA28D-2ECD-4758-8F20-394C17A8619B}"/>
    <pc:docChg chg="undo redo custSel addSld delSld modSld sldOrd">
      <pc:chgData name="Güler Demir" userId="51ad5cf4d1839854" providerId="LiveId" clId="{F34BA28D-2ECD-4758-8F20-394C17A8619B}" dt="2025-07-29T06:49:28.563" v="3458" actId="6549"/>
      <pc:docMkLst>
        <pc:docMk/>
      </pc:docMkLst>
      <pc:sldChg chg="modSp mod">
        <pc:chgData name="Güler Demir" userId="51ad5cf4d1839854" providerId="LiveId" clId="{F34BA28D-2ECD-4758-8F20-394C17A8619B}" dt="2025-07-28T15:49:06.919" v="54" actId="1076"/>
        <pc:sldMkLst>
          <pc:docMk/>
          <pc:sldMk cId="951358384" sldId="256"/>
        </pc:sldMkLst>
        <pc:spChg chg="mod">
          <ac:chgData name="Güler Demir" userId="51ad5cf4d1839854" providerId="LiveId" clId="{F34BA28D-2ECD-4758-8F20-394C17A8619B}" dt="2025-07-28T15:49:06.919" v="54" actId="1076"/>
          <ac:spMkLst>
            <pc:docMk/>
            <pc:sldMk cId="951358384" sldId="256"/>
            <ac:spMk id="2" creationId="{00000000-0000-0000-0000-000000000000}"/>
          </ac:spMkLst>
        </pc:spChg>
      </pc:sldChg>
      <pc:sldChg chg="modSp mod">
        <pc:chgData name="Güler Demir" userId="51ad5cf4d1839854" providerId="LiveId" clId="{F34BA28D-2ECD-4758-8F20-394C17A8619B}" dt="2025-07-28T19:52:33.357" v="3160" actId="20577"/>
        <pc:sldMkLst>
          <pc:docMk/>
          <pc:sldMk cId="2053632720" sldId="259"/>
        </pc:sldMkLst>
        <pc:spChg chg="mod">
          <ac:chgData name="Güler Demir" userId="51ad5cf4d1839854" providerId="LiveId" clId="{F34BA28D-2ECD-4758-8F20-394C17A8619B}" dt="2025-07-28T19:52:33.357" v="3160" actId="20577"/>
          <ac:spMkLst>
            <pc:docMk/>
            <pc:sldMk cId="2053632720" sldId="259"/>
            <ac:spMk id="3" creationId="{00000000-0000-0000-0000-000000000000}"/>
          </ac:spMkLst>
        </pc:spChg>
      </pc:sldChg>
      <pc:sldChg chg="addSp delSp modSp mod">
        <pc:chgData name="Güler Demir" userId="51ad5cf4d1839854" providerId="LiveId" clId="{F34BA28D-2ECD-4758-8F20-394C17A8619B}" dt="2025-07-28T19:43:41.199" v="3101" actId="20577"/>
        <pc:sldMkLst>
          <pc:docMk/>
          <pc:sldMk cId="2547195603" sldId="287"/>
        </pc:sldMkLst>
        <pc:spChg chg="mod">
          <ac:chgData name="Güler Demir" userId="51ad5cf4d1839854" providerId="LiveId" clId="{F34BA28D-2ECD-4758-8F20-394C17A8619B}" dt="2025-07-28T19:43:41.199" v="3101" actId="20577"/>
          <ac:spMkLst>
            <pc:docMk/>
            <pc:sldMk cId="2547195603" sldId="287"/>
            <ac:spMk id="2" creationId="{88478C8D-0694-A147-D76A-7DCF48314CD0}"/>
          </ac:spMkLst>
        </pc:spChg>
        <pc:spChg chg="mod">
          <ac:chgData name="Güler Demir" userId="51ad5cf4d1839854" providerId="LiveId" clId="{F34BA28D-2ECD-4758-8F20-394C17A8619B}" dt="2025-07-28T19:26:25.672" v="2669" actId="20577"/>
          <ac:spMkLst>
            <pc:docMk/>
            <pc:sldMk cId="2547195603" sldId="287"/>
            <ac:spMk id="3" creationId="{C95BFF87-1C91-EA47-840A-63C2FFC72BA5}"/>
          </ac:spMkLst>
        </pc:spChg>
      </pc:sldChg>
      <pc:sldChg chg="modSp add mod">
        <pc:chgData name="Güler Demir" userId="51ad5cf4d1839854" providerId="LiveId" clId="{F34BA28D-2ECD-4758-8F20-394C17A8619B}" dt="2025-07-28T16:50:42.007" v="757" actId="20577"/>
        <pc:sldMkLst>
          <pc:docMk/>
          <pc:sldMk cId="648762250" sldId="288"/>
        </pc:sldMkLst>
      </pc:sldChg>
      <pc:sldChg chg="add del">
        <pc:chgData name="Güler Demir" userId="51ad5cf4d1839854" providerId="LiveId" clId="{F34BA28D-2ECD-4758-8F20-394C17A8619B}" dt="2025-07-28T16:32:49.615" v="325" actId="2696"/>
        <pc:sldMkLst>
          <pc:docMk/>
          <pc:sldMk cId="1084071347" sldId="288"/>
        </pc:sldMkLst>
      </pc:sldChg>
      <pc:sldChg chg="del">
        <pc:chgData name="Güler Demir" userId="51ad5cf4d1839854" providerId="LiveId" clId="{F34BA28D-2ECD-4758-8F20-394C17A8619B}" dt="2025-07-28T15:44:31.680" v="2" actId="47"/>
        <pc:sldMkLst>
          <pc:docMk/>
          <pc:sldMk cId="1494125906" sldId="288"/>
        </pc:sldMkLst>
      </pc:sldChg>
      <pc:sldChg chg="modSp add del mod">
        <pc:chgData name="Güler Demir" userId="51ad5cf4d1839854" providerId="LiveId" clId="{F34BA28D-2ECD-4758-8F20-394C17A8619B}" dt="2025-07-28T18:42:57.999" v="2007" actId="2696"/>
        <pc:sldMkLst>
          <pc:docMk/>
          <pc:sldMk cId="1879389132" sldId="289"/>
        </pc:sldMkLst>
      </pc:sldChg>
      <pc:sldChg chg="del">
        <pc:chgData name="Güler Demir" userId="51ad5cf4d1839854" providerId="LiveId" clId="{F34BA28D-2ECD-4758-8F20-394C17A8619B}" dt="2025-07-28T15:44:31.899" v="3" actId="47"/>
        <pc:sldMkLst>
          <pc:docMk/>
          <pc:sldMk cId="2699684952" sldId="289"/>
        </pc:sldMkLst>
      </pc:sldChg>
      <pc:sldChg chg="modSp add mod">
        <pc:chgData name="Güler Demir" userId="51ad5cf4d1839854" providerId="LiveId" clId="{F34BA28D-2ECD-4758-8F20-394C17A8619B}" dt="2025-07-28T17:59:18.566" v="1303" actId="6549"/>
        <pc:sldMkLst>
          <pc:docMk/>
          <pc:sldMk cId="1149835787" sldId="290"/>
        </pc:sldMkLst>
      </pc:sldChg>
      <pc:sldChg chg="del">
        <pc:chgData name="Güler Demir" userId="51ad5cf4d1839854" providerId="LiveId" clId="{F34BA28D-2ECD-4758-8F20-394C17A8619B}" dt="2025-07-28T15:44:32.087" v="4" actId="47"/>
        <pc:sldMkLst>
          <pc:docMk/>
          <pc:sldMk cId="1567087025" sldId="290"/>
        </pc:sldMkLst>
      </pc:sldChg>
      <pc:sldChg chg="addSp modSp add mod">
        <pc:chgData name="Güler Demir" userId="51ad5cf4d1839854" providerId="LiveId" clId="{F34BA28D-2ECD-4758-8F20-394C17A8619B}" dt="2025-07-28T18:00:22.051" v="1333" actId="6549"/>
        <pc:sldMkLst>
          <pc:docMk/>
          <pc:sldMk cId="889810378" sldId="291"/>
        </pc:sldMkLst>
      </pc:sldChg>
      <pc:sldChg chg="del">
        <pc:chgData name="Güler Demir" userId="51ad5cf4d1839854" providerId="LiveId" clId="{F34BA28D-2ECD-4758-8F20-394C17A8619B}" dt="2025-07-28T15:44:32.290" v="5" actId="47"/>
        <pc:sldMkLst>
          <pc:docMk/>
          <pc:sldMk cId="1624847700" sldId="291"/>
        </pc:sldMkLst>
      </pc:sldChg>
      <pc:sldChg chg="modSp add mod">
        <pc:chgData name="Güler Demir" userId="51ad5cf4d1839854" providerId="LiveId" clId="{F34BA28D-2ECD-4758-8F20-394C17A8619B}" dt="2025-07-28T18:24:12.158" v="1721" actId="20577"/>
        <pc:sldMkLst>
          <pc:docMk/>
          <pc:sldMk cId="1293753232" sldId="292"/>
        </pc:sldMkLst>
      </pc:sldChg>
      <pc:sldChg chg="del">
        <pc:chgData name="Güler Demir" userId="51ad5cf4d1839854" providerId="LiveId" clId="{F34BA28D-2ECD-4758-8F20-394C17A8619B}" dt="2025-07-28T15:44:32.524" v="6" actId="47"/>
        <pc:sldMkLst>
          <pc:docMk/>
          <pc:sldMk cId="1928600151" sldId="292"/>
        </pc:sldMkLst>
      </pc:sldChg>
      <pc:sldChg chg="addSp modSp add mod">
        <pc:chgData name="Güler Demir" userId="51ad5cf4d1839854" providerId="LiveId" clId="{F34BA28D-2ECD-4758-8F20-394C17A8619B}" dt="2025-07-28T17:49:07.218" v="1278" actId="115"/>
        <pc:sldMkLst>
          <pc:docMk/>
          <pc:sldMk cId="838262234" sldId="293"/>
        </pc:sldMkLst>
      </pc:sldChg>
      <pc:sldChg chg="del">
        <pc:chgData name="Güler Demir" userId="51ad5cf4d1839854" providerId="LiveId" clId="{F34BA28D-2ECD-4758-8F20-394C17A8619B}" dt="2025-07-28T15:44:32.696" v="7" actId="47"/>
        <pc:sldMkLst>
          <pc:docMk/>
          <pc:sldMk cId="2533907375" sldId="293"/>
        </pc:sldMkLst>
      </pc:sldChg>
      <pc:sldChg chg="addSp modSp add mod">
        <pc:chgData name="Güler Demir" userId="51ad5cf4d1839854" providerId="LiveId" clId="{F34BA28D-2ECD-4758-8F20-394C17A8619B}" dt="2025-07-28T18:42:40.330" v="2006" actId="1076"/>
        <pc:sldMkLst>
          <pc:docMk/>
          <pc:sldMk cId="2416881900" sldId="294"/>
        </pc:sldMkLst>
      </pc:sldChg>
      <pc:sldChg chg="del">
        <pc:chgData name="Güler Demir" userId="51ad5cf4d1839854" providerId="LiveId" clId="{F34BA28D-2ECD-4758-8F20-394C17A8619B}" dt="2025-07-28T15:44:32.899" v="8" actId="47"/>
        <pc:sldMkLst>
          <pc:docMk/>
          <pc:sldMk cId="3138050853" sldId="294"/>
        </pc:sldMkLst>
      </pc:sldChg>
      <pc:sldChg chg="del">
        <pc:chgData name="Güler Demir" userId="51ad5cf4d1839854" providerId="LiveId" clId="{F34BA28D-2ECD-4758-8F20-394C17A8619B}" dt="2025-07-28T15:44:33.118" v="9" actId="47"/>
        <pc:sldMkLst>
          <pc:docMk/>
          <pc:sldMk cId="2699042578" sldId="295"/>
        </pc:sldMkLst>
      </pc:sldChg>
      <pc:sldChg chg="modSp add mod ord">
        <pc:chgData name="Güler Demir" userId="51ad5cf4d1839854" providerId="LiveId" clId="{F34BA28D-2ECD-4758-8F20-394C17A8619B}" dt="2025-07-28T19:45:55.938" v="3111"/>
        <pc:sldMkLst>
          <pc:docMk/>
          <pc:sldMk cId="3288085692" sldId="295"/>
        </pc:sldMkLst>
      </pc:sldChg>
      <pc:sldChg chg="add del">
        <pc:chgData name="Güler Demir" userId="51ad5cf4d1839854" providerId="LiveId" clId="{F34BA28D-2ECD-4758-8F20-394C17A8619B}" dt="2025-07-28T18:08:33.175" v="1408" actId="2696"/>
        <pc:sldMkLst>
          <pc:docMk/>
          <pc:sldMk cId="4282108380" sldId="295"/>
        </pc:sldMkLst>
      </pc:sldChg>
      <pc:sldChg chg="modSp add mod ord">
        <pc:chgData name="Güler Demir" userId="51ad5cf4d1839854" providerId="LiveId" clId="{F34BA28D-2ECD-4758-8F20-394C17A8619B}" dt="2025-07-28T19:46:04.322" v="3113"/>
        <pc:sldMkLst>
          <pc:docMk/>
          <pc:sldMk cId="702520292" sldId="296"/>
        </pc:sldMkLst>
      </pc:sldChg>
      <pc:sldChg chg="del">
        <pc:chgData name="Güler Demir" userId="51ad5cf4d1839854" providerId="LiveId" clId="{F34BA28D-2ECD-4758-8F20-394C17A8619B}" dt="2025-07-28T15:44:33.337" v="10" actId="47"/>
        <pc:sldMkLst>
          <pc:docMk/>
          <pc:sldMk cId="3448946216" sldId="296"/>
        </pc:sldMkLst>
      </pc:sldChg>
      <pc:sldChg chg="del">
        <pc:chgData name="Güler Demir" userId="51ad5cf4d1839854" providerId="LiveId" clId="{F34BA28D-2ECD-4758-8F20-394C17A8619B}" dt="2025-07-28T15:44:33.540" v="11" actId="47"/>
        <pc:sldMkLst>
          <pc:docMk/>
          <pc:sldMk cId="1528171454" sldId="297"/>
        </pc:sldMkLst>
      </pc:sldChg>
      <pc:sldChg chg="modSp add mod ord">
        <pc:chgData name="Güler Demir" userId="51ad5cf4d1839854" providerId="LiveId" clId="{F34BA28D-2ECD-4758-8F20-394C17A8619B}" dt="2025-07-28T19:44:49.418" v="3107"/>
        <pc:sldMkLst>
          <pc:docMk/>
          <pc:sldMk cId="2994430519" sldId="297"/>
        </pc:sldMkLst>
      </pc:sldChg>
      <pc:sldChg chg="del">
        <pc:chgData name="Güler Demir" userId="51ad5cf4d1839854" providerId="LiveId" clId="{F34BA28D-2ECD-4758-8F20-394C17A8619B}" dt="2025-07-28T15:44:33.728" v="12" actId="47"/>
        <pc:sldMkLst>
          <pc:docMk/>
          <pc:sldMk cId="491716845" sldId="298"/>
        </pc:sldMkLst>
      </pc:sldChg>
      <pc:sldChg chg="modSp add mod ord">
        <pc:chgData name="Güler Demir" userId="51ad5cf4d1839854" providerId="LiveId" clId="{F34BA28D-2ECD-4758-8F20-394C17A8619B}" dt="2025-07-28T19:45:17.115" v="3109"/>
        <pc:sldMkLst>
          <pc:docMk/>
          <pc:sldMk cId="3845991218" sldId="298"/>
        </pc:sldMkLst>
      </pc:sldChg>
      <pc:sldChg chg="del">
        <pc:chgData name="Güler Demir" userId="51ad5cf4d1839854" providerId="LiveId" clId="{F34BA28D-2ECD-4758-8F20-394C17A8619B}" dt="2025-07-28T15:44:34.182" v="14" actId="47"/>
        <pc:sldMkLst>
          <pc:docMk/>
          <pc:sldMk cId="1596066415" sldId="299"/>
        </pc:sldMkLst>
      </pc:sldChg>
      <pc:sldChg chg="modSp add del mod">
        <pc:chgData name="Güler Demir" userId="51ad5cf4d1839854" providerId="LiveId" clId="{F34BA28D-2ECD-4758-8F20-394C17A8619B}" dt="2025-07-28T18:56:40.896" v="2153" actId="2696"/>
        <pc:sldMkLst>
          <pc:docMk/>
          <pc:sldMk cId="1731063053" sldId="299"/>
        </pc:sldMkLst>
      </pc:sldChg>
      <pc:sldChg chg="del">
        <pc:chgData name="Güler Demir" userId="51ad5cf4d1839854" providerId="LiveId" clId="{F34BA28D-2ECD-4758-8F20-394C17A8619B}" dt="2025-07-28T15:44:33.947" v="13" actId="47"/>
        <pc:sldMkLst>
          <pc:docMk/>
          <pc:sldMk cId="908676642" sldId="300"/>
        </pc:sldMkLst>
      </pc:sldChg>
      <pc:sldChg chg="modSp add mod">
        <pc:chgData name="Güler Demir" userId="51ad5cf4d1839854" providerId="LiveId" clId="{F34BA28D-2ECD-4758-8F20-394C17A8619B}" dt="2025-07-28T19:17:20.519" v="2510"/>
        <pc:sldMkLst>
          <pc:docMk/>
          <pc:sldMk cId="1072212348" sldId="300"/>
        </pc:sldMkLst>
      </pc:sldChg>
      <pc:sldChg chg="del">
        <pc:chgData name="Güler Demir" userId="51ad5cf4d1839854" providerId="LiveId" clId="{F34BA28D-2ECD-4758-8F20-394C17A8619B}" dt="2025-07-28T15:44:34.651" v="15" actId="47"/>
        <pc:sldMkLst>
          <pc:docMk/>
          <pc:sldMk cId="710411701" sldId="301"/>
        </pc:sldMkLst>
      </pc:sldChg>
      <pc:sldChg chg="modSp add mod">
        <pc:chgData name="Güler Demir" userId="51ad5cf4d1839854" providerId="LiveId" clId="{F34BA28D-2ECD-4758-8F20-394C17A8619B}" dt="2025-07-28T18:58:31.878" v="2185" actId="115"/>
        <pc:sldMkLst>
          <pc:docMk/>
          <pc:sldMk cId="804612015" sldId="301"/>
        </pc:sldMkLst>
      </pc:sldChg>
      <pc:sldChg chg="del">
        <pc:chgData name="Güler Demir" userId="51ad5cf4d1839854" providerId="LiveId" clId="{F34BA28D-2ECD-4758-8F20-394C17A8619B}" dt="2025-07-28T15:44:34.870" v="16" actId="47"/>
        <pc:sldMkLst>
          <pc:docMk/>
          <pc:sldMk cId="1329807234" sldId="302"/>
        </pc:sldMkLst>
      </pc:sldChg>
      <pc:sldChg chg="modSp add mod">
        <pc:chgData name="Güler Demir" userId="51ad5cf4d1839854" providerId="LiveId" clId="{F34BA28D-2ECD-4758-8F20-394C17A8619B}" dt="2025-07-29T06:49:28.563" v="3458" actId="6549"/>
        <pc:sldMkLst>
          <pc:docMk/>
          <pc:sldMk cId="1833859731" sldId="302"/>
        </pc:sldMkLst>
      </pc:sldChg>
      <pc:sldChg chg="del">
        <pc:chgData name="Güler Demir" userId="51ad5cf4d1839854" providerId="LiveId" clId="{F34BA28D-2ECD-4758-8F20-394C17A8619B}" dt="2025-07-28T15:44:35.104" v="17" actId="47"/>
        <pc:sldMkLst>
          <pc:docMk/>
          <pc:sldMk cId="3092232173" sldId="303"/>
        </pc:sldMkLst>
      </pc:sldChg>
      <pc:sldChg chg="modSp add mod">
        <pc:chgData name="Güler Demir" userId="51ad5cf4d1839854" providerId="LiveId" clId="{F34BA28D-2ECD-4758-8F20-394C17A8619B}" dt="2025-07-28T19:10:12.716" v="2314" actId="6549"/>
        <pc:sldMkLst>
          <pc:docMk/>
          <pc:sldMk cId="3747884388" sldId="303"/>
        </pc:sldMkLst>
      </pc:sldChg>
      <pc:sldChg chg="del">
        <pc:chgData name="Güler Demir" userId="51ad5cf4d1839854" providerId="LiveId" clId="{F34BA28D-2ECD-4758-8F20-394C17A8619B}" dt="2025-07-28T15:44:36.766" v="18" actId="47"/>
        <pc:sldMkLst>
          <pc:docMk/>
          <pc:sldMk cId="1400853607" sldId="304"/>
        </pc:sldMkLst>
      </pc:sldChg>
      <pc:sldChg chg="modSp add mod">
        <pc:chgData name="Güler Demir" userId="51ad5cf4d1839854" providerId="LiveId" clId="{F34BA28D-2ECD-4758-8F20-394C17A8619B}" dt="2025-07-28T19:16:14.883" v="2479" actId="12"/>
        <pc:sldMkLst>
          <pc:docMk/>
          <pc:sldMk cId="4192045747" sldId="304"/>
        </pc:sldMkLst>
      </pc:sldChg>
      <pc:sldChg chg="add del">
        <pc:chgData name="Güler Demir" userId="51ad5cf4d1839854" providerId="LiveId" clId="{F34BA28D-2ECD-4758-8F20-394C17A8619B}" dt="2025-07-28T19:16:39.423" v="2481" actId="2696"/>
        <pc:sldMkLst>
          <pc:docMk/>
          <pc:sldMk cId="194112439" sldId="305"/>
        </pc:sldMkLst>
      </pc:sldChg>
      <pc:sldChg chg="add">
        <pc:chgData name="Güler Demir" userId="51ad5cf4d1839854" providerId="LiveId" clId="{F34BA28D-2ECD-4758-8F20-394C17A8619B}" dt="2025-07-28T19:18:01.276" v="2511"/>
        <pc:sldMkLst>
          <pc:docMk/>
          <pc:sldMk cId="474585433" sldId="305"/>
        </pc:sldMkLst>
      </pc:sldChg>
      <pc:sldChg chg="add del">
        <pc:chgData name="Güler Demir" userId="51ad5cf4d1839854" providerId="LiveId" clId="{F34BA28D-2ECD-4758-8F20-394C17A8619B}" dt="2025-07-28T19:58:40.356" v="3434" actId="2696"/>
        <pc:sldMkLst>
          <pc:docMk/>
          <pc:sldMk cId="1843195828" sldId="306"/>
        </pc:sldMkLst>
      </pc:sldChg>
      <pc:sldChg chg="modSp add del mod">
        <pc:chgData name="Güler Demir" userId="51ad5cf4d1839854" providerId="LiveId" clId="{F34BA28D-2ECD-4758-8F20-394C17A8619B}" dt="2025-07-28T19:16:28.323" v="2480" actId="2696"/>
        <pc:sldMkLst>
          <pc:docMk/>
          <pc:sldMk cId="2857569043" sldId="306"/>
        </pc:sldMkLst>
      </pc:sldChg>
      <pc:sldChg chg="addSp modSp add mod">
        <pc:chgData name="Güler Demir" userId="51ad5cf4d1839854" providerId="LiveId" clId="{F34BA28D-2ECD-4758-8F20-394C17A8619B}" dt="2025-07-28T19:57:25.917" v="3433" actId="313"/>
        <pc:sldMkLst>
          <pc:docMk/>
          <pc:sldMk cId="714575118" sldId="307"/>
        </pc:sldMkLst>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modSp mod">
        <pc:chgData name="Güler Demir" userId="51ad5cf4d1839854" providerId="LiveId" clId="{22D4ABAE-09BA-41AD-B85B-2EF781DCCC37}" dt="2025-07-25T17:00:15.314" v="1368" actId="6549"/>
        <pc:sldMkLst>
          <pc:docMk/>
          <pc:sldMk cId="951358384" sldId="256"/>
        </pc:sldMkLst>
        <pc:spChg chg="mod">
          <ac:chgData name="Güler Demir" userId="51ad5cf4d1839854" providerId="LiveId" clId="{22D4ABAE-09BA-41AD-B85B-2EF781DCCC37}" dt="2025-07-25T17:00:15.314" v="1368"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7-25T18:52:17.190" v="2622" actId="114"/>
        <pc:sldMkLst>
          <pc:docMk/>
          <pc:sldMk cId="2053632720" sldId="259"/>
        </pc:sldMkLst>
        <pc:spChg chg="mod">
          <ac:chgData name="Güler Demir" userId="51ad5cf4d1839854" providerId="LiveId" clId="{22D4ABAE-09BA-41AD-B85B-2EF781DCCC37}" dt="2025-07-25T18:52:17.190" v="2622" actId="114"/>
          <ac:spMkLst>
            <pc:docMk/>
            <pc:sldMk cId="2053632720" sldId="259"/>
            <ac:spMk id="3" creationId="{00000000-0000-0000-0000-000000000000}"/>
          </ac:spMkLst>
        </pc:spChg>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4A107DD2-2C16-439C-A49C-54B72FDAB6B6}"/>
    <pc:docChg chg="undo custSel addSld delSld modSld">
      <pc:chgData name="Güler Demir" userId="51ad5cf4d1839854" providerId="LiveId" clId="{4A107DD2-2C16-439C-A49C-54B72FDAB6B6}" dt="2025-07-28T15:39:45.364" v="4329" actId="1076"/>
      <pc:docMkLst>
        <pc:docMk/>
      </pc:docMkLst>
      <pc:sldChg chg="modSp mod">
        <pc:chgData name="Güler Demir" userId="51ad5cf4d1839854" providerId="LiveId" clId="{4A107DD2-2C16-439C-A49C-54B72FDAB6B6}" dt="2025-07-28T14:18:53.125" v="3723" actId="14100"/>
        <pc:sldMkLst>
          <pc:docMk/>
          <pc:sldMk cId="951358384" sldId="256"/>
        </pc:sldMkLst>
        <pc:spChg chg="mod">
          <ac:chgData name="Güler Demir" userId="51ad5cf4d1839854" providerId="LiveId" clId="{4A107DD2-2C16-439C-A49C-54B72FDAB6B6}" dt="2025-07-28T14:18:53.125" v="3723" actId="14100"/>
          <ac:spMkLst>
            <pc:docMk/>
            <pc:sldMk cId="951358384" sldId="256"/>
            <ac:spMk id="2" creationId="{00000000-0000-0000-0000-000000000000}"/>
          </ac:spMkLst>
        </pc:spChg>
      </pc:sldChg>
      <pc:sldChg chg="addSp delSp modSp mod modNotesTx">
        <pc:chgData name="Güler Demir" userId="51ad5cf4d1839854" providerId="LiveId" clId="{4A107DD2-2C16-439C-A49C-54B72FDAB6B6}" dt="2025-07-28T15:38:34.430" v="4313" actId="27636"/>
        <pc:sldMkLst>
          <pc:docMk/>
          <pc:sldMk cId="2053632720" sldId="259"/>
        </pc:sldMkLst>
        <pc:spChg chg="mod">
          <ac:chgData name="Güler Demir" userId="51ad5cf4d1839854" providerId="LiveId" clId="{4A107DD2-2C16-439C-A49C-54B72FDAB6B6}" dt="2025-07-28T15:38:34.430" v="4313" actId="27636"/>
          <ac:spMkLst>
            <pc:docMk/>
            <pc:sldMk cId="2053632720" sldId="259"/>
            <ac:spMk id="3" creationId="{00000000-0000-0000-0000-000000000000}"/>
          </ac:spMkLst>
        </pc:spChg>
      </pc:sldChg>
      <pc:sldChg chg="modSp mod">
        <pc:chgData name="Güler Demir" userId="51ad5cf4d1839854" providerId="LiveId" clId="{4A107DD2-2C16-439C-A49C-54B72FDAB6B6}" dt="2025-07-28T09:51:47.230" v="493" actId="20577"/>
        <pc:sldMkLst>
          <pc:docMk/>
          <pc:sldMk cId="2547195603" sldId="287"/>
        </pc:sldMkLst>
        <pc:spChg chg="mod">
          <ac:chgData name="Güler Demir" userId="51ad5cf4d1839854" providerId="LiveId" clId="{4A107DD2-2C16-439C-A49C-54B72FDAB6B6}" dt="2025-07-28T09:25:08.984" v="148" actId="6549"/>
          <ac:spMkLst>
            <pc:docMk/>
            <pc:sldMk cId="2547195603" sldId="287"/>
            <ac:spMk id="2" creationId="{88478C8D-0694-A147-D76A-7DCF48314CD0}"/>
          </ac:spMkLst>
        </pc:spChg>
        <pc:spChg chg="mod">
          <ac:chgData name="Güler Demir" userId="51ad5cf4d1839854" providerId="LiveId" clId="{4A107DD2-2C16-439C-A49C-54B72FDAB6B6}" dt="2025-07-28T09:51:47.230" v="493" actId="20577"/>
          <ac:spMkLst>
            <pc:docMk/>
            <pc:sldMk cId="2547195603" sldId="287"/>
            <ac:spMk id="3" creationId="{C95BFF87-1C91-EA47-840A-63C2FFC72BA5}"/>
          </ac:spMkLst>
        </pc:spChg>
      </pc:sldChg>
      <pc:sldChg chg="modSp add mod">
        <pc:chgData name="Güler Demir" userId="51ad5cf4d1839854" providerId="LiveId" clId="{4A107DD2-2C16-439C-A49C-54B72FDAB6B6}" dt="2025-07-28T10:07:39.848" v="567" actId="20577"/>
        <pc:sldMkLst>
          <pc:docMk/>
          <pc:sldMk cId="1494125906" sldId="288"/>
        </pc:sldMkLst>
      </pc:sldChg>
      <pc:sldChg chg="del">
        <pc:chgData name="Güler Demir" userId="51ad5cf4d1839854" providerId="LiveId" clId="{4A107DD2-2C16-439C-A49C-54B72FDAB6B6}" dt="2025-07-28T08:47:55.011" v="1" actId="47"/>
        <pc:sldMkLst>
          <pc:docMk/>
          <pc:sldMk cId="2594215685" sldId="288"/>
        </pc:sldMkLst>
      </pc:sldChg>
      <pc:sldChg chg="modSp add mod">
        <pc:chgData name="Güler Demir" userId="51ad5cf4d1839854" providerId="LiveId" clId="{4A107DD2-2C16-439C-A49C-54B72FDAB6B6}" dt="2025-07-28T10:24:12.172" v="752" actId="6549"/>
        <pc:sldMkLst>
          <pc:docMk/>
          <pc:sldMk cId="2699684952" sldId="289"/>
        </pc:sldMkLst>
      </pc:sldChg>
      <pc:sldChg chg="del">
        <pc:chgData name="Güler Demir" userId="51ad5cf4d1839854" providerId="LiveId" clId="{4A107DD2-2C16-439C-A49C-54B72FDAB6B6}" dt="2025-07-28T08:47:55.293" v="2" actId="47"/>
        <pc:sldMkLst>
          <pc:docMk/>
          <pc:sldMk cId="3144061055" sldId="289"/>
        </pc:sldMkLst>
      </pc:sldChg>
      <pc:sldChg chg="del">
        <pc:chgData name="Güler Demir" userId="51ad5cf4d1839854" providerId="LiveId" clId="{4A107DD2-2C16-439C-A49C-54B72FDAB6B6}" dt="2025-07-28T08:47:55.528" v="3" actId="47"/>
        <pc:sldMkLst>
          <pc:docMk/>
          <pc:sldMk cId="1430018" sldId="290"/>
        </pc:sldMkLst>
      </pc:sldChg>
      <pc:sldChg chg="modSp add mod">
        <pc:chgData name="Güler Demir" userId="51ad5cf4d1839854" providerId="LiveId" clId="{4A107DD2-2C16-439C-A49C-54B72FDAB6B6}" dt="2025-07-28T10:49:03.105" v="1031" actId="6549"/>
        <pc:sldMkLst>
          <pc:docMk/>
          <pc:sldMk cId="1567087025" sldId="290"/>
        </pc:sldMkLst>
      </pc:sldChg>
      <pc:sldChg chg="addSp modSp add mod">
        <pc:chgData name="Güler Demir" userId="51ad5cf4d1839854" providerId="LiveId" clId="{4A107DD2-2C16-439C-A49C-54B72FDAB6B6}" dt="2025-07-28T10:47:26.297" v="1025" actId="1076"/>
        <pc:sldMkLst>
          <pc:docMk/>
          <pc:sldMk cId="1624847700" sldId="291"/>
        </pc:sldMkLst>
      </pc:sldChg>
      <pc:sldChg chg="modSp add mod">
        <pc:chgData name="Güler Demir" userId="51ad5cf4d1839854" providerId="LiveId" clId="{4A107DD2-2C16-439C-A49C-54B72FDAB6B6}" dt="2025-07-28T10:55:37.858" v="1181" actId="122"/>
        <pc:sldMkLst>
          <pc:docMk/>
          <pc:sldMk cId="1928600151" sldId="292"/>
        </pc:sldMkLst>
      </pc:sldChg>
      <pc:sldChg chg="del">
        <pc:chgData name="Güler Demir" userId="51ad5cf4d1839854" providerId="LiveId" clId="{4A107DD2-2C16-439C-A49C-54B72FDAB6B6}" dt="2025-07-28T08:47:54.635" v="0" actId="47"/>
        <pc:sldMkLst>
          <pc:docMk/>
          <pc:sldMk cId="2207470314" sldId="293"/>
        </pc:sldMkLst>
      </pc:sldChg>
      <pc:sldChg chg="modSp add mod">
        <pc:chgData name="Güler Demir" userId="51ad5cf4d1839854" providerId="LiveId" clId="{4A107DD2-2C16-439C-A49C-54B72FDAB6B6}" dt="2025-07-28T12:39:55.900" v="2642" actId="20577"/>
        <pc:sldMkLst>
          <pc:docMk/>
          <pc:sldMk cId="2533907375" sldId="293"/>
        </pc:sldMkLst>
      </pc:sldChg>
      <pc:sldChg chg="del">
        <pc:chgData name="Güler Demir" userId="51ad5cf4d1839854" providerId="LiveId" clId="{4A107DD2-2C16-439C-A49C-54B72FDAB6B6}" dt="2025-07-28T08:47:55.731" v="4" actId="47"/>
        <pc:sldMkLst>
          <pc:docMk/>
          <pc:sldMk cId="1063767157" sldId="294"/>
        </pc:sldMkLst>
      </pc:sldChg>
      <pc:sldChg chg="modSp add mod">
        <pc:chgData name="Güler Demir" userId="51ad5cf4d1839854" providerId="LiveId" clId="{4A107DD2-2C16-439C-A49C-54B72FDAB6B6}" dt="2025-07-28T11:25:22.998" v="1667" actId="6549"/>
        <pc:sldMkLst>
          <pc:docMk/>
          <pc:sldMk cId="3138050853" sldId="294"/>
        </pc:sldMkLst>
      </pc:sldChg>
      <pc:sldChg chg="del">
        <pc:chgData name="Güler Demir" userId="51ad5cf4d1839854" providerId="LiveId" clId="{4A107DD2-2C16-439C-A49C-54B72FDAB6B6}" dt="2025-07-28T08:47:55.887" v="5" actId="47"/>
        <pc:sldMkLst>
          <pc:docMk/>
          <pc:sldMk cId="1320157676" sldId="295"/>
        </pc:sldMkLst>
      </pc:sldChg>
      <pc:sldChg chg="modSp add mod">
        <pc:chgData name="Güler Demir" userId="51ad5cf4d1839854" providerId="LiveId" clId="{4A107DD2-2C16-439C-A49C-54B72FDAB6B6}" dt="2025-07-28T11:28:01.812" v="1772" actId="6549"/>
        <pc:sldMkLst>
          <pc:docMk/>
          <pc:sldMk cId="2699042578" sldId="295"/>
        </pc:sldMkLst>
      </pc:sldChg>
      <pc:sldChg chg="del">
        <pc:chgData name="Güler Demir" userId="51ad5cf4d1839854" providerId="LiveId" clId="{4A107DD2-2C16-439C-A49C-54B72FDAB6B6}" dt="2025-07-28T08:47:56.106" v="6" actId="47"/>
        <pc:sldMkLst>
          <pc:docMk/>
          <pc:sldMk cId="2333216113" sldId="296"/>
        </pc:sldMkLst>
      </pc:sldChg>
      <pc:sldChg chg="addSp modSp add mod">
        <pc:chgData name="Güler Demir" userId="51ad5cf4d1839854" providerId="LiveId" clId="{4A107DD2-2C16-439C-A49C-54B72FDAB6B6}" dt="2025-07-28T11:58:12.297" v="2008" actId="12"/>
        <pc:sldMkLst>
          <pc:docMk/>
          <pc:sldMk cId="3448946216" sldId="296"/>
        </pc:sldMkLst>
      </pc:sldChg>
      <pc:sldChg chg="modSp add mod">
        <pc:chgData name="Güler Demir" userId="51ad5cf4d1839854" providerId="LiveId" clId="{4A107DD2-2C16-439C-A49C-54B72FDAB6B6}" dt="2025-07-28T11:58:28.331" v="2011" actId="20577"/>
        <pc:sldMkLst>
          <pc:docMk/>
          <pc:sldMk cId="1528171454" sldId="297"/>
        </pc:sldMkLst>
      </pc:sldChg>
      <pc:sldChg chg="modSp add mod">
        <pc:chgData name="Güler Demir" userId="51ad5cf4d1839854" providerId="LiveId" clId="{4A107DD2-2C16-439C-A49C-54B72FDAB6B6}" dt="2025-07-28T12:02:27.715" v="2141" actId="6549"/>
        <pc:sldMkLst>
          <pc:docMk/>
          <pc:sldMk cId="491716845" sldId="298"/>
        </pc:sldMkLst>
      </pc:sldChg>
      <pc:sldChg chg="modSp add mod">
        <pc:chgData name="Güler Demir" userId="51ad5cf4d1839854" providerId="LiveId" clId="{4A107DD2-2C16-439C-A49C-54B72FDAB6B6}" dt="2025-07-28T13:02:37.285" v="2743" actId="6549"/>
        <pc:sldMkLst>
          <pc:docMk/>
          <pc:sldMk cId="1596066415" sldId="299"/>
        </pc:sldMkLst>
      </pc:sldChg>
      <pc:sldChg chg="del">
        <pc:chgData name="Güler Demir" userId="51ad5cf4d1839854" providerId="LiveId" clId="{4A107DD2-2C16-439C-A49C-54B72FDAB6B6}" dt="2025-07-28T08:47:56.450" v="8" actId="47"/>
        <pc:sldMkLst>
          <pc:docMk/>
          <pc:sldMk cId="3278492879" sldId="299"/>
        </pc:sldMkLst>
      </pc:sldChg>
      <pc:sldChg chg="addSp modSp add mod">
        <pc:chgData name="Güler Demir" userId="51ad5cf4d1839854" providerId="LiveId" clId="{4A107DD2-2C16-439C-A49C-54B72FDAB6B6}" dt="2025-07-28T12:15:28.657" v="2284" actId="1076"/>
        <pc:sldMkLst>
          <pc:docMk/>
          <pc:sldMk cId="908676642" sldId="300"/>
        </pc:sldMkLst>
      </pc:sldChg>
      <pc:sldChg chg="del">
        <pc:chgData name="Güler Demir" userId="51ad5cf4d1839854" providerId="LiveId" clId="{4A107DD2-2C16-439C-A49C-54B72FDAB6B6}" dt="2025-07-28T08:47:56.669" v="9" actId="47"/>
        <pc:sldMkLst>
          <pc:docMk/>
          <pc:sldMk cId="4136947105" sldId="300"/>
        </pc:sldMkLst>
      </pc:sldChg>
      <pc:sldChg chg="addSp delSp modSp add mod">
        <pc:chgData name="Güler Demir" userId="51ad5cf4d1839854" providerId="LiveId" clId="{4A107DD2-2C16-439C-A49C-54B72FDAB6B6}" dt="2025-07-28T13:33:20.919" v="3628" actId="6549"/>
        <pc:sldMkLst>
          <pc:docMk/>
          <pc:sldMk cId="710411701" sldId="301"/>
        </pc:sldMkLst>
      </pc:sldChg>
      <pc:sldChg chg="modSp add mod">
        <pc:chgData name="Güler Demir" userId="51ad5cf4d1839854" providerId="LiveId" clId="{4A107DD2-2C16-439C-A49C-54B72FDAB6B6}" dt="2025-07-28T14:25:20.014" v="3740" actId="313"/>
        <pc:sldMkLst>
          <pc:docMk/>
          <pc:sldMk cId="1329807234" sldId="302"/>
        </pc:sldMkLst>
      </pc:sldChg>
      <pc:sldChg chg="del">
        <pc:chgData name="Güler Demir" userId="51ad5cf4d1839854" providerId="LiveId" clId="{4A107DD2-2C16-439C-A49C-54B72FDAB6B6}" dt="2025-07-28T08:47:56.278" v="7" actId="47"/>
        <pc:sldMkLst>
          <pc:docMk/>
          <pc:sldMk cId="1536446089" sldId="302"/>
        </pc:sldMkLst>
      </pc:sldChg>
      <pc:sldChg chg="del">
        <pc:chgData name="Güler Demir" userId="51ad5cf4d1839854" providerId="LiveId" clId="{4A107DD2-2C16-439C-A49C-54B72FDAB6B6}" dt="2025-07-28T08:47:56.857" v="10" actId="47"/>
        <pc:sldMkLst>
          <pc:docMk/>
          <pc:sldMk cId="238492602" sldId="303"/>
        </pc:sldMkLst>
      </pc:sldChg>
      <pc:sldChg chg="modSp add mod">
        <pc:chgData name="Güler Demir" userId="51ad5cf4d1839854" providerId="LiveId" clId="{4A107DD2-2C16-439C-A49C-54B72FDAB6B6}" dt="2025-07-28T14:41:20.189" v="3929" actId="20577"/>
        <pc:sldMkLst>
          <pc:docMk/>
          <pc:sldMk cId="3092232173" sldId="303"/>
        </pc:sldMkLst>
      </pc:sldChg>
      <pc:sldChg chg="addSp delSp modSp add mod">
        <pc:chgData name="Güler Demir" userId="51ad5cf4d1839854" providerId="LiveId" clId="{4A107DD2-2C16-439C-A49C-54B72FDAB6B6}" dt="2025-07-28T15:39:45.364" v="4329" actId="1076"/>
        <pc:sldMkLst>
          <pc:docMk/>
          <pc:sldMk cId="1400853607" sldId="304"/>
        </pc:sldMkLst>
      </pc:sldChg>
      <pc:sldChg chg="del">
        <pc:chgData name="Güler Demir" userId="51ad5cf4d1839854" providerId="LiveId" clId="{4A107DD2-2C16-439C-A49C-54B72FDAB6B6}" dt="2025-07-28T08:47:57.122" v="11" actId="47"/>
        <pc:sldMkLst>
          <pc:docMk/>
          <pc:sldMk cId="2974820182" sldId="304"/>
        </pc:sldMkLst>
      </pc:sldChg>
      <pc:sldChg chg="del">
        <pc:chgData name="Güler Demir" userId="51ad5cf4d1839854" providerId="LiveId" clId="{4A107DD2-2C16-439C-A49C-54B72FDAB6B6}" dt="2025-07-28T08:47:57.483" v="12" actId="47"/>
        <pc:sldMkLst>
          <pc:docMk/>
          <pc:sldMk cId="1251740147" sldId="305"/>
        </pc:sldMkLst>
      </pc:sldChg>
      <pc:sldChg chg="del">
        <pc:chgData name="Güler Demir" userId="51ad5cf4d1839854" providerId="LiveId" clId="{4A107DD2-2C16-439C-A49C-54B72FDAB6B6}" dt="2025-07-28T08:47:57.701" v="13" actId="47"/>
        <pc:sldMkLst>
          <pc:docMk/>
          <pc:sldMk cId="3407699063" sldId="306"/>
        </pc:sldMkLst>
      </pc:sldChg>
      <pc:sldChg chg="del">
        <pc:chgData name="Güler Demir" userId="51ad5cf4d1839854" providerId="LiveId" clId="{4A107DD2-2C16-439C-A49C-54B72FDAB6B6}" dt="2025-07-28T08:47:58.343" v="14" actId="47"/>
        <pc:sldMkLst>
          <pc:docMk/>
          <pc:sldMk cId="2837293711" sldId="307"/>
        </pc:sldMkLst>
      </pc:sldChg>
      <pc:sldChg chg="del">
        <pc:chgData name="Güler Demir" userId="51ad5cf4d1839854" providerId="LiveId" clId="{4A107DD2-2C16-439C-A49C-54B72FDAB6B6}" dt="2025-07-28T08:47:58.859" v="15" actId="47"/>
        <pc:sldMkLst>
          <pc:docMk/>
          <pc:sldMk cId="450602347" sldId="308"/>
        </pc:sldMkLst>
      </pc:sldChg>
      <pc:sldChg chg="del">
        <pc:chgData name="Güler Demir" userId="51ad5cf4d1839854" providerId="LiveId" clId="{4A107DD2-2C16-439C-A49C-54B72FDAB6B6}" dt="2025-07-28T08:48:00.894" v="16" actId="47"/>
        <pc:sldMkLst>
          <pc:docMk/>
          <pc:sldMk cId="1213609076" sldId="309"/>
        </pc:sldMkLst>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docChgLst>
    <pc:chgData name="Güler Demir" userId="51ad5cf4d1839854" providerId="LiveId" clId="{4EE317C1-FD54-4988-BEB1-2D3843A8D414}"/>
    <pc:docChg chg="undo custSel addSld delSld modSld">
      <pc:chgData name="Güler Demir" userId="51ad5cf4d1839854" providerId="LiveId" clId="{4EE317C1-FD54-4988-BEB1-2D3843A8D414}" dt="2025-08-09T18:14:19.562" v="6905" actId="20577"/>
      <pc:docMkLst>
        <pc:docMk/>
      </pc:docMkLst>
      <pc:sldChg chg="modSp mod">
        <pc:chgData name="Güler Demir" userId="51ad5cf4d1839854" providerId="LiveId" clId="{4EE317C1-FD54-4988-BEB1-2D3843A8D414}" dt="2025-08-08T19:11:07.013" v="6486" actId="1076"/>
        <pc:sldMkLst>
          <pc:docMk/>
          <pc:sldMk cId="951358384" sldId="256"/>
        </pc:sldMkLst>
        <pc:spChg chg="mod">
          <ac:chgData name="Güler Demir" userId="51ad5cf4d1839854" providerId="LiveId" clId="{4EE317C1-FD54-4988-BEB1-2D3843A8D414}" dt="2025-08-08T19:11:07.013" v="6486" actId="1076"/>
          <ac:spMkLst>
            <pc:docMk/>
            <pc:sldMk cId="951358384" sldId="256"/>
            <ac:spMk id="2" creationId="{00000000-0000-0000-0000-000000000000}"/>
          </ac:spMkLst>
        </pc:spChg>
      </pc:sldChg>
      <pc:sldChg chg="modSp mod">
        <pc:chgData name="Güler Demir" userId="51ad5cf4d1839854" providerId="LiveId" clId="{4EE317C1-FD54-4988-BEB1-2D3843A8D414}" dt="2025-08-09T11:40:47.970" v="6557" actId="20577"/>
        <pc:sldMkLst>
          <pc:docMk/>
          <pc:sldMk cId="2053632720" sldId="259"/>
        </pc:sldMkLst>
        <pc:spChg chg="mod">
          <ac:chgData name="Güler Demir" userId="51ad5cf4d1839854" providerId="LiveId" clId="{4EE317C1-FD54-4988-BEB1-2D3843A8D414}" dt="2025-08-09T11:33:02.117" v="6509" actId="27636"/>
          <ac:spMkLst>
            <pc:docMk/>
            <pc:sldMk cId="2053632720" sldId="259"/>
            <ac:spMk id="2" creationId="{00000000-0000-0000-0000-000000000000}"/>
          </ac:spMkLst>
        </pc:spChg>
        <pc:spChg chg="mod">
          <ac:chgData name="Güler Demir" userId="51ad5cf4d1839854" providerId="LiveId" clId="{4EE317C1-FD54-4988-BEB1-2D3843A8D414}" dt="2025-08-09T11:40:47.970" v="6557" actId="20577"/>
          <ac:spMkLst>
            <pc:docMk/>
            <pc:sldMk cId="2053632720" sldId="259"/>
            <ac:spMk id="3" creationId="{00000000-0000-0000-0000-000000000000}"/>
          </ac:spMkLst>
        </pc:spChg>
      </pc:sldChg>
      <pc:sldChg chg="addSp delSp modSp mod">
        <pc:chgData name="Güler Demir" userId="51ad5cf4d1839854" providerId="LiveId" clId="{4EE317C1-FD54-4988-BEB1-2D3843A8D414}" dt="2025-08-08T18:57:58.835" v="6075" actId="1076"/>
        <pc:sldMkLst>
          <pc:docMk/>
          <pc:sldMk cId="2547195603" sldId="287"/>
        </pc:sldMkLst>
        <pc:spChg chg="mod">
          <ac:chgData name="Güler Demir" userId="51ad5cf4d1839854" providerId="LiveId" clId="{4EE317C1-FD54-4988-BEB1-2D3843A8D414}" dt="2025-08-08T18:56:41.675" v="6029" actId="20577"/>
          <ac:spMkLst>
            <pc:docMk/>
            <pc:sldMk cId="2547195603" sldId="287"/>
            <ac:spMk id="2" creationId="{88478C8D-0694-A147-D76A-7DCF48314CD0}"/>
          </ac:spMkLst>
        </pc:spChg>
        <pc:spChg chg="mod">
          <ac:chgData name="Güler Demir" userId="51ad5cf4d1839854" providerId="LiveId" clId="{4EE317C1-FD54-4988-BEB1-2D3843A8D414}" dt="2025-08-08T18:57:58.835" v="6075" actId="1076"/>
          <ac:spMkLst>
            <pc:docMk/>
            <pc:sldMk cId="2547195603" sldId="287"/>
            <ac:spMk id="3" creationId="{C95BFF87-1C91-EA47-840A-63C2FFC72BA5}"/>
          </ac:spMkLst>
        </pc:spChg>
        <pc:picChg chg="add del mod">
          <ac:chgData name="Güler Demir" userId="51ad5cf4d1839854" providerId="LiveId" clId="{4EE317C1-FD54-4988-BEB1-2D3843A8D414}" dt="2025-08-08T18:56:36.555" v="6023" actId="21"/>
          <ac:picMkLst>
            <pc:docMk/>
            <pc:sldMk cId="2547195603" sldId="287"/>
            <ac:picMk id="7" creationId="{F747D8BE-B808-B5AB-11A0-872636FF67A8}"/>
          </ac:picMkLst>
        </pc:picChg>
      </pc:sldChg>
      <pc:sldChg chg="del">
        <pc:chgData name="Güler Demir" userId="51ad5cf4d1839854" providerId="LiveId" clId="{4EE317C1-FD54-4988-BEB1-2D3843A8D414}" dt="2025-07-29T07:03:21.768" v="12" actId="47"/>
        <pc:sldMkLst>
          <pc:docMk/>
          <pc:sldMk cId="648762250" sldId="288"/>
        </pc:sldMkLst>
      </pc:sldChg>
      <pc:sldChg chg="add del">
        <pc:chgData name="Güler Demir" userId="51ad5cf4d1839854" providerId="LiveId" clId="{4EE317C1-FD54-4988-BEB1-2D3843A8D414}" dt="2025-07-29T07:12:01.397" v="258" actId="2696"/>
        <pc:sldMkLst>
          <pc:docMk/>
          <pc:sldMk cId="2765199595" sldId="288"/>
        </pc:sldMkLst>
      </pc:sldChg>
      <pc:sldChg chg="modSp add mod">
        <pc:chgData name="Güler Demir" userId="51ad5cf4d1839854" providerId="LiveId" clId="{4EE317C1-FD54-4988-BEB1-2D3843A8D414}" dt="2025-08-09T18:14:19.562" v="6905" actId="20577"/>
        <pc:sldMkLst>
          <pc:docMk/>
          <pc:sldMk cId="3922900747" sldId="288"/>
        </pc:sldMkLst>
        <pc:spChg chg="mod">
          <ac:chgData name="Güler Demir" userId="51ad5cf4d1839854" providerId="LiveId" clId="{4EE317C1-FD54-4988-BEB1-2D3843A8D414}" dt="2025-07-29T10:19:28.166" v="3356" actId="20577"/>
          <ac:spMkLst>
            <pc:docMk/>
            <pc:sldMk cId="3922900747" sldId="288"/>
            <ac:spMk id="2" creationId="{090083B0-AFD3-15DD-8E87-B64005E33F23}"/>
          </ac:spMkLst>
        </pc:spChg>
        <pc:spChg chg="mod">
          <ac:chgData name="Güler Demir" userId="51ad5cf4d1839854" providerId="LiveId" clId="{4EE317C1-FD54-4988-BEB1-2D3843A8D414}" dt="2025-08-09T18:14:19.562" v="6905" actId="20577"/>
          <ac:spMkLst>
            <pc:docMk/>
            <pc:sldMk cId="3922900747" sldId="288"/>
            <ac:spMk id="3" creationId="{72DFF68E-D923-8D37-8AB0-25A35E1B0219}"/>
          </ac:spMkLst>
        </pc:spChg>
      </pc:sldChg>
      <pc:sldChg chg="modSp add mod">
        <pc:chgData name="Güler Demir" userId="51ad5cf4d1839854" providerId="LiveId" clId="{4EE317C1-FD54-4988-BEB1-2D3843A8D414}" dt="2025-08-09T18:13:29.643" v="6899" actId="20577"/>
        <pc:sldMkLst>
          <pc:docMk/>
          <pc:sldMk cId="507577026" sldId="289"/>
        </pc:sldMkLst>
        <pc:spChg chg="mod">
          <ac:chgData name="Güler Demir" userId="51ad5cf4d1839854" providerId="LiveId" clId="{4EE317C1-FD54-4988-BEB1-2D3843A8D414}" dt="2025-07-29T07:59:33.663" v="948" actId="20577"/>
          <ac:spMkLst>
            <pc:docMk/>
            <pc:sldMk cId="507577026" sldId="289"/>
            <ac:spMk id="2" creationId="{41B9F04A-5E53-31DE-764A-FC31849FC23D}"/>
          </ac:spMkLst>
        </pc:spChg>
        <pc:spChg chg="mod">
          <ac:chgData name="Güler Demir" userId="51ad5cf4d1839854" providerId="LiveId" clId="{4EE317C1-FD54-4988-BEB1-2D3843A8D414}" dt="2025-08-09T18:13:29.643" v="6899" actId="20577"/>
          <ac:spMkLst>
            <pc:docMk/>
            <pc:sldMk cId="507577026" sldId="289"/>
            <ac:spMk id="3" creationId="{3BC81DF5-D403-8431-EAAB-5A63A6B497B6}"/>
          </ac:spMkLst>
        </pc:spChg>
      </pc:sldChg>
      <pc:sldChg chg="del">
        <pc:chgData name="Güler Demir" userId="51ad5cf4d1839854" providerId="LiveId" clId="{4EE317C1-FD54-4988-BEB1-2D3843A8D414}" dt="2025-07-29T07:03:22.033" v="13" actId="47"/>
        <pc:sldMkLst>
          <pc:docMk/>
          <pc:sldMk cId="1149835787" sldId="290"/>
        </pc:sldMkLst>
      </pc:sldChg>
      <pc:sldChg chg="addSp modSp add mod">
        <pc:chgData name="Güler Demir" userId="51ad5cf4d1839854" providerId="LiveId" clId="{4EE317C1-FD54-4988-BEB1-2D3843A8D414}" dt="2025-08-09T18:13:35.927" v="6900" actId="20577"/>
        <pc:sldMkLst>
          <pc:docMk/>
          <pc:sldMk cId="3486768272" sldId="290"/>
        </pc:sldMkLst>
        <pc:spChg chg="mod">
          <ac:chgData name="Güler Demir" userId="51ad5cf4d1839854" providerId="LiveId" clId="{4EE317C1-FD54-4988-BEB1-2D3843A8D414}" dt="2025-07-29T07:59:43.780" v="956" actId="20577"/>
          <ac:spMkLst>
            <pc:docMk/>
            <pc:sldMk cId="3486768272" sldId="290"/>
            <ac:spMk id="2" creationId="{30C5545E-EDB5-A837-B974-CBC797099099}"/>
          </ac:spMkLst>
        </pc:spChg>
        <pc:spChg chg="mod">
          <ac:chgData name="Güler Demir" userId="51ad5cf4d1839854" providerId="LiveId" clId="{4EE317C1-FD54-4988-BEB1-2D3843A8D414}" dt="2025-08-09T18:13:35.927" v="6900" actId="20577"/>
          <ac:spMkLst>
            <pc:docMk/>
            <pc:sldMk cId="3486768272" sldId="290"/>
            <ac:spMk id="3" creationId="{AF1062F3-1EB2-8935-8034-5F59DA984067}"/>
          </ac:spMkLst>
        </pc:spChg>
        <pc:spChg chg="add mod">
          <ac:chgData name="Güler Demir" userId="51ad5cf4d1839854" providerId="LiveId" clId="{4EE317C1-FD54-4988-BEB1-2D3843A8D414}" dt="2025-08-09T11:38:08.479" v="6542" actId="1076"/>
          <ac:spMkLst>
            <pc:docMk/>
            <pc:sldMk cId="3486768272" sldId="290"/>
            <ac:spMk id="6" creationId="{4BC4D371-0E91-F18F-F33F-3A7F48C8786C}"/>
          </ac:spMkLst>
        </pc:spChg>
        <pc:graphicFrameChg chg="add mod modGraphic">
          <ac:chgData name="Güler Demir" userId="51ad5cf4d1839854" providerId="LiveId" clId="{4EE317C1-FD54-4988-BEB1-2D3843A8D414}" dt="2025-07-29T14:44:54.428" v="5590"/>
          <ac:graphicFrameMkLst>
            <pc:docMk/>
            <pc:sldMk cId="3486768272" sldId="290"/>
            <ac:graphicFrameMk id="4" creationId="{8A0A400D-A537-02C1-31EE-57C80E2D8C6F}"/>
          </ac:graphicFrameMkLst>
        </pc:graphicFrameChg>
      </pc:sldChg>
      <pc:sldChg chg="del">
        <pc:chgData name="Güler Demir" userId="51ad5cf4d1839854" providerId="LiveId" clId="{4EE317C1-FD54-4988-BEB1-2D3843A8D414}" dt="2025-07-29T07:03:22.268" v="14" actId="47"/>
        <pc:sldMkLst>
          <pc:docMk/>
          <pc:sldMk cId="889810378" sldId="291"/>
        </pc:sldMkLst>
      </pc:sldChg>
      <pc:sldChg chg="modSp add mod">
        <pc:chgData name="Güler Demir" userId="51ad5cf4d1839854" providerId="LiveId" clId="{4EE317C1-FD54-4988-BEB1-2D3843A8D414}" dt="2025-08-09T18:13:45.644" v="6901" actId="20577"/>
        <pc:sldMkLst>
          <pc:docMk/>
          <pc:sldMk cId="4253779820" sldId="291"/>
        </pc:sldMkLst>
        <pc:spChg chg="mod">
          <ac:chgData name="Güler Demir" userId="51ad5cf4d1839854" providerId="LiveId" clId="{4EE317C1-FD54-4988-BEB1-2D3843A8D414}" dt="2025-07-29T07:59:52.524" v="964" actId="20577"/>
          <ac:spMkLst>
            <pc:docMk/>
            <pc:sldMk cId="4253779820" sldId="291"/>
            <ac:spMk id="2" creationId="{495C8831-91BE-70BE-0DDF-CA0B84D41320}"/>
          </ac:spMkLst>
        </pc:spChg>
        <pc:spChg chg="mod">
          <ac:chgData name="Güler Demir" userId="51ad5cf4d1839854" providerId="LiveId" clId="{4EE317C1-FD54-4988-BEB1-2D3843A8D414}" dt="2025-08-09T18:13:45.644" v="6901" actId="20577"/>
          <ac:spMkLst>
            <pc:docMk/>
            <pc:sldMk cId="4253779820" sldId="291"/>
            <ac:spMk id="3" creationId="{B5A6C165-B2A9-43C8-8A7C-C1AAE1289EE9}"/>
          </ac:spMkLst>
        </pc:spChg>
      </pc:sldChg>
      <pc:sldChg chg="modSp add mod">
        <pc:chgData name="Güler Demir" userId="51ad5cf4d1839854" providerId="LiveId" clId="{4EE317C1-FD54-4988-BEB1-2D3843A8D414}" dt="2025-08-09T18:04:20.828" v="6679" actId="6549"/>
        <pc:sldMkLst>
          <pc:docMk/>
          <pc:sldMk cId="583639205" sldId="292"/>
        </pc:sldMkLst>
        <pc:spChg chg="mod">
          <ac:chgData name="Güler Demir" userId="51ad5cf4d1839854" providerId="LiveId" clId="{4EE317C1-FD54-4988-BEB1-2D3843A8D414}" dt="2025-07-29T08:06:14.210" v="1003" actId="20577"/>
          <ac:spMkLst>
            <pc:docMk/>
            <pc:sldMk cId="583639205" sldId="292"/>
            <ac:spMk id="2" creationId="{32FD5236-963C-05CE-2AF5-1225DDB0454F}"/>
          </ac:spMkLst>
        </pc:spChg>
        <pc:spChg chg="mod">
          <ac:chgData name="Güler Demir" userId="51ad5cf4d1839854" providerId="LiveId" clId="{4EE317C1-FD54-4988-BEB1-2D3843A8D414}" dt="2025-08-09T18:04:20.828" v="6679" actId="6549"/>
          <ac:spMkLst>
            <pc:docMk/>
            <pc:sldMk cId="583639205" sldId="292"/>
            <ac:spMk id="3" creationId="{DB044873-B86C-C8DE-6C14-5432820DC861}"/>
          </ac:spMkLst>
        </pc:spChg>
      </pc:sldChg>
      <pc:sldChg chg="del">
        <pc:chgData name="Güler Demir" userId="51ad5cf4d1839854" providerId="LiveId" clId="{4EE317C1-FD54-4988-BEB1-2D3843A8D414}" dt="2025-07-29T07:03:22.534" v="15" actId="47"/>
        <pc:sldMkLst>
          <pc:docMk/>
          <pc:sldMk cId="1293753232" sldId="292"/>
        </pc:sldMkLst>
      </pc:sldChg>
      <pc:sldChg chg="del">
        <pc:chgData name="Güler Demir" userId="51ad5cf4d1839854" providerId="LiveId" clId="{4EE317C1-FD54-4988-BEB1-2D3843A8D414}" dt="2025-07-29T07:03:21.252" v="10" actId="47"/>
        <pc:sldMkLst>
          <pc:docMk/>
          <pc:sldMk cId="838262234" sldId="293"/>
        </pc:sldMkLst>
      </pc:sldChg>
      <pc:sldChg chg="modSp add del mod">
        <pc:chgData name="Güler Demir" userId="51ad5cf4d1839854" providerId="LiveId" clId="{4EE317C1-FD54-4988-BEB1-2D3843A8D414}" dt="2025-07-29T08:49:49.761" v="1603" actId="2696"/>
        <pc:sldMkLst>
          <pc:docMk/>
          <pc:sldMk cId="902396973" sldId="293"/>
        </pc:sldMkLst>
      </pc:sldChg>
      <pc:sldChg chg="del">
        <pc:chgData name="Güler Demir" userId="51ad5cf4d1839854" providerId="LiveId" clId="{4EE317C1-FD54-4988-BEB1-2D3843A8D414}" dt="2025-07-29T07:03:21.518" v="11" actId="47"/>
        <pc:sldMkLst>
          <pc:docMk/>
          <pc:sldMk cId="2416881900" sldId="294"/>
        </pc:sldMkLst>
      </pc:sldChg>
      <pc:sldChg chg="modSp add mod">
        <pc:chgData name="Güler Demir" userId="51ad5cf4d1839854" providerId="LiveId" clId="{4EE317C1-FD54-4988-BEB1-2D3843A8D414}" dt="2025-08-09T18:09:54.343" v="6881" actId="20577"/>
        <pc:sldMkLst>
          <pc:docMk/>
          <pc:sldMk cId="3699367592" sldId="294"/>
        </pc:sldMkLst>
        <pc:spChg chg="mod">
          <ac:chgData name="Güler Demir" userId="51ad5cf4d1839854" providerId="LiveId" clId="{4EE317C1-FD54-4988-BEB1-2D3843A8D414}" dt="2025-08-09T18:09:54.343" v="6881" actId="20577"/>
          <ac:spMkLst>
            <pc:docMk/>
            <pc:sldMk cId="3699367592" sldId="294"/>
            <ac:spMk id="3" creationId="{7C9078AC-DAD7-8CEA-BCDF-25039C74AECA}"/>
          </ac:spMkLst>
        </pc:spChg>
      </pc:sldChg>
      <pc:sldChg chg="modSp add mod">
        <pc:chgData name="Güler Demir" userId="51ad5cf4d1839854" providerId="LiveId" clId="{4EE317C1-FD54-4988-BEB1-2D3843A8D414}" dt="2025-08-09T18:13:56.596" v="6902" actId="20577"/>
        <pc:sldMkLst>
          <pc:docMk/>
          <pc:sldMk cId="80253682" sldId="295"/>
        </pc:sldMkLst>
        <pc:spChg chg="mod">
          <ac:chgData name="Güler Demir" userId="51ad5cf4d1839854" providerId="LiveId" clId="{4EE317C1-FD54-4988-BEB1-2D3843A8D414}" dt="2025-07-29T14:45:20.325" v="5594" actId="27636"/>
          <ac:spMkLst>
            <pc:docMk/>
            <pc:sldMk cId="80253682" sldId="295"/>
            <ac:spMk id="2" creationId="{4BFAC210-106C-8501-2FC7-1D48199A9745}"/>
          </ac:spMkLst>
        </pc:spChg>
        <pc:spChg chg="mod">
          <ac:chgData name="Güler Demir" userId="51ad5cf4d1839854" providerId="LiveId" clId="{4EE317C1-FD54-4988-BEB1-2D3843A8D414}" dt="2025-08-09T18:13:56.596" v="6902" actId="20577"/>
          <ac:spMkLst>
            <pc:docMk/>
            <pc:sldMk cId="80253682" sldId="295"/>
            <ac:spMk id="3" creationId="{9594B572-9AA8-9803-763D-52A046E418B1}"/>
          </ac:spMkLst>
        </pc:spChg>
      </pc:sldChg>
      <pc:sldChg chg="del">
        <pc:chgData name="Güler Demir" userId="51ad5cf4d1839854" providerId="LiveId" clId="{4EE317C1-FD54-4988-BEB1-2D3843A8D414}" dt="2025-07-29T07:03:27.025" v="21" actId="47"/>
        <pc:sldMkLst>
          <pc:docMk/>
          <pc:sldMk cId="3288085692" sldId="295"/>
        </pc:sldMkLst>
      </pc:sldChg>
      <pc:sldChg chg="del">
        <pc:chgData name="Güler Demir" userId="51ad5cf4d1839854" providerId="LiveId" clId="{4EE317C1-FD54-4988-BEB1-2D3843A8D414}" dt="2025-07-29T07:03:27.949" v="22" actId="47"/>
        <pc:sldMkLst>
          <pc:docMk/>
          <pc:sldMk cId="702520292" sldId="296"/>
        </pc:sldMkLst>
      </pc:sldChg>
      <pc:sldChg chg="modSp add mod">
        <pc:chgData name="Güler Demir" userId="51ad5cf4d1839854" providerId="LiveId" clId="{4EE317C1-FD54-4988-BEB1-2D3843A8D414}" dt="2025-08-09T18:12:38.418" v="6897" actId="6549"/>
        <pc:sldMkLst>
          <pc:docMk/>
          <pc:sldMk cId="3721892791" sldId="296"/>
        </pc:sldMkLst>
        <pc:spChg chg="mod">
          <ac:chgData name="Güler Demir" userId="51ad5cf4d1839854" providerId="LiveId" clId="{4EE317C1-FD54-4988-BEB1-2D3843A8D414}" dt="2025-08-09T11:42:47.458" v="6563" actId="14100"/>
          <ac:spMkLst>
            <pc:docMk/>
            <pc:sldMk cId="3721892791" sldId="296"/>
            <ac:spMk id="2" creationId="{8CFD9DFF-8080-46DA-6475-966768BABC9F}"/>
          </ac:spMkLst>
        </pc:spChg>
        <pc:spChg chg="mod">
          <ac:chgData name="Güler Demir" userId="51ad5cf4d1839854" providerId="LiveId" clId="{4EE317C1-FD54-4988-BEB1-2D3843A8D414}" dt="2025-08-09T18:12:38.418" v="6897" actId="6549"/>
          <ac:spMkLst>
            <pc:docMk/>
            <pc:sldMk cId="3721892791" sldId="296"/>
            <ac:spMk id="3" creationId="{DB32A7E3-7D28-434B-C92A-530CCA541A2D}"/>
          </ac:spMkLst>
        </pc:spChg>
      </pc:sldChg>
      <pc:sldChg chg="modSp add mod">
        <pc:chgData name="Güler Demir" userId="51ad5cf4d1839854" providerId="LiveId" clId="{4EE317C1-FD54-4988-BEB1-2D3843A8D414}" dt="2025-07-29T14:47:56.658" v="5643" actId="6549"/>
        <pc:sldMkLst>
          <pc:docMk/>
          <pc:sldMk cId="1104775723" sldId="297"/>
        </pc:sldMkLst>
        <pc:spChg chg="mod">
          <ac:chgData name="Güler Demir" userId="51ad5cf4d1839854" providerId="LiveId" clId="{4EE317C1-FD54-4988-BEB1-2D3843A8D414}" dt="2025-07-29T10:04:45.821" v="3276" actId="6549"/>
          <ac:spMkLst>
            <pc:docMk/>
            <pc:sldMk cId="1104775723" sldId="297"/>
            <ac:spMk id="2" creationId="{AB3DDE9E-B863-D50C-3DC3-492FDF0C96DE}"/>
          </ac:spMkLst>
        </pc:spChg>
        <pc:spChg chg="mod">
          <ac:chgData name="Güler Demir" userId="51ad5cf4d1839854" providerId="LiveId" clId="{4EE317C1-FD54-4988-BEB1-2D3843A8D414}" dt="2025-07-29T14:47:56.658" v="5643" actId="6549"/>
          <ac:spMkLst>
            <pc:docMk/>
            <pc:sldMk cId="1104775723" sldId="297"/>
            <ac:spMk id="3" creationId="{02E34275-6CE5-39C4-CAD0-FA2C913DC89B}"/>
          </ac:spMkLst>
        </pc:spChg>
      </pc:sldChg>
      <pc:sldChg chg="del">
        <pc:chgData name="Güler Demir" userId="51ad5cf4d1839854" providerId="LiveId" clId="{4EE317C1-FD54-4988-BEB1-2D3843A8D414}" dt="2025-07-29T07:03:29.669" v="23" actId="47"/>
        <pc:sldMkLst>
          <pc:docMk/>
          <pc:sldMk cId="2994430519" sldId="297"/>
        </pc:sldMkLst>
      </pc:sldChg>
      <pc:sldChg chg="modSp add mod">
        <pc:chgData name="Güler Demir" userId="51ad5cf4d1839854" providerId="LiveId" clId="{4EE317C1-FD54-4988-BEB1-2D3843A8D414}" dt="2025-08-08T18:51:59.949" v="6015" actId="1076"/>
        <pc:sldMkLst>
          <pc:docMk/>
          <pc:sldMk cId="1755388864" sldId="298"/>
        </pc:sldMkLst>
        <pc:spChg chg="mod">
          <ac:chgData name="Güler Demir" userId="51ad5cf4d1839854" providerId="LiveId" clId="{4EE317C1-FD54-4988-BEB1-2D3843A8D414}" dt="2025-07-29T14:46:02.222" v="5600" actId="14100"/>
          <ac:spMkLst>
            <pc:docMk/>
            <pc:sldMk cId="1755388864" sldId="298"/>
            <ac:spMk id="2" creationId="{8816B4AF-2182-00CA-CE7E-4241E7C59D42}"/>
          </ac:spMkLst>
        </pc:spChg>
        <pc:spChg chg="mod">
          <ac:chgData name="Güler Demir" userId="51ad5cf4d1839854" providerId="LiveId" clId="{4EE317C1-FD54-4988-BEB1-2D3843A8D414}" dt="2025-08-08T18:51:59.949" v="6015" actId="1076"/>
          <ac:spMkLst>
            <pc:docMk/>
            <pc:sldMk cId="1755388864" sldId="298"/>
            <ac:spMk id="3" creationId="{B78F9F2D-49BF-7D44-03D2-2851265288D2}"/>
          </ac:spMkLst>
        </pc:spChg>
      </pc:sldChg>
      <pc:sldChg chg="del">
        <pc:chgData name="Güler Demir" userId="51ad5cf4d1839854" providerId="LiveId" clId="{4EE317C1-FD54-4988-BEB1-2D3843A8D414}" dt="2025-07-29T07:03:19.673" v="7" actId="47"/>
        <pc:sldMkLst>
          <pc:docMk/>
          <pc:sldMk cId="3845991218" sldId="298"/>
        </pc:sldMkLst>
      </pc:sldChg>
      <pc:sldChg chg="add del">
        <pc:chgData name="Güler Demir" userId="51ad5cf4d1839854" providerId="LiveId" clId="{4EE317C1-FD54-4988-BEB1-2D3843A8D414}" dt="2025-07-29T10:01:44.278" v="3172" actId="2696"/>
        <pc:sldMkLst>
          <pc:docMk/>
          <pc:sldMk cId="3278291530" sldId="299"/>
        </pc:sldMkLst>
      </pc:sldChg>
      <pc:sldChg chg="del">
        <pc:chgData name="Güler Demir" userId="51ad5cf4d1839854" providerId="LiveId" clId="{4EE317C1-FD54-4988-BEB1-2D3843A8D414}" dt="2025-07-29T07:03:23.299" v="18" actId="47"/>
        <pc:sldMkLst>
          <pc:docMk/>
          <pc:sldMk cId="1072212348" sldId="300"/>
        </pc:sldMkLst>
      </pc:sldChg>
      <pc:sldChg chg="modSp add del mod">
        <pc:chgData name="Güler Demir" userId="51ad5cf4d1839854" providerId="LiveId" clId="{4EE317C1-FD54-4988-BEB1-2D3843A8D414}" dt="2025-07-29T10:01:35.517" v="3171" actId="2696"/>
        <pc:sldMkLst>
          <pc:docMk/>
          <pc:sldMk cId="1156491040" sldId="300"/>
        </pc:sldMkLst>
      </pc:sldChg>
      <pc:sldChg chg="del">
        <pc:chgData name="Güler Demir" userId="51ad5cf4d1839854" providerId="LiveId" clId="{4EE317C1-FD54-4988-BEB1-2D3843A8D414}" dt="2025-07-29T07:03:23.567" v="19" actId="47"/>
        <pc:sldMkLst>
          <pc:docMk/>
          <pc:sldMk cId="804612015" sldId="301"/>
        </pc:sldMkLst>
      </pc:sldChg>
      <pc:sldChg chg="addSp delSp modSp add mod">
        <pc:chgData name="Güler Demir" userId="51ad5cf4d1839854" providerId="LiveId" clId="{4EE317C1-FD54-4988-BEB1-2D3843A8D414}" dt="2025-08-09T11:44:53.077" v="6580" actId="21"/>
        <pc:sldMkLst>
          <pc:docMk/>
          <pc:sldMk cId="1091215557" sldId="301"/>
        </pc:sldMkLst>
        <pc:spChg chg="mod">
          <ac:chgData name="Güler Demir" userId="51ad5cf4d1839854" providerId="LiveId" clId="{4EE317C1-FD54-4988-BEB1-2D3843A8D414}" dt="2025-08-09T11:43:47.644" v="6572" actId="1076"/>
          <ac:spMkLst>
            <pc:docMk/>
            <pc:sldMk cId="1091215557" sldId="301"/>
            <ac:spMk id="2" creationId="{148B7711-C3F2-B6A7-0B80-871D3FFFE23A}"/>
          </ac:spMkLst>
        </pc:spChg>
        <pc:spChg chg="add del mod">
          <ac:chgData name="Güler Demir" userId="51ad5cf4d1839854" providerId="LiveId" clId="{4EE317C1-FD54-4988-BEB1-2D3843A8D414}" dt="2025-08-09T11:44:53.077" v="6580" actId="21"/>
          <ac:spMkLst>
            <pc:docMk/>
            <pc:sldMk cId="1091215557" sldId="301"/>
            <ac:spMk id="8" creationId="{50075636-52BF-8CBD-636B-FDEC622AE9A0}"/>
          </ac:spMkLst>
        </pc:spChg>
        <pc:graphicFrameChg chg="add mod ord modGraphic">
          <ac:chgData name="Güler Demir" userId="51ad5cf4d1839854" providerId="LiveId" clId="{4EE317C1-FD54-4988-BEB1-2D3843A8D414}" dt="2025-08-09T11:43:56.222" v="6573" actId="1076"/>
          <ac:graphicFrameMkLst>
            <pc:docMk/>
            <pc:sldMk cId="1091215557" sldId="301"/>
            <ac:graphicFrameMk id="6" creationId="{B792816B-13DD-D679-5C7D-350BFD03757E}"/>
          </ac:graphicFrameMkLst>
        </pc:graphicFrameChg>
      </pc:sldChg>
      <pc:sldChg chg="add del">
        <pc:chgData name="Güler Demir" userId="51ad5cf4d1839854" providerId="LiveId" clId="{4EE317C1-FD54-4988-BEB1-2D3843A8D414}" dt="2025-07-29T10:01:30.417" v="3170" actId="2696"/>
        <pc:sldMkLst>
          <pc:docMk/>
          <pc:sldMk cId="7288622" sldId="302"/>
        </pc:sldMkLst>
      </pc:sldChg>
      <pc:sldChg chg="addSp delSp modSp add mod">
        <pc:chgData name="Güler Demir" userId="51ad5cf4d1839854" providerId="LiveId" clId="{4EE317C1-FD54-4988-BEB1-2D3843A8D414}" dt="2025-08-09T11:45:51.454" v="6588" actId="14100"/>
        <pc:sldMkLst>
          <pc:docMk/>
          <pc:sldMk cId="318165081" sldId="302"/>
        </pc:sldMkLst>
        <pc:spChg chg="mod">
          <ac:chgData name="Güler Demir" userId="51ad5cf4d1839854" providerId="LiveId" clId="{4EE317C1-FD54-4988-BEB1-2D3843A8D414}" dt="2025-08-09T11:44:33.252" v="6578" actId="1076"/>
          <ac:spMkLst>
            <pc:docMk/>
            <pc:sldMk cId="318165081" sldId="302"/>
            <ac:spMk id="2" creationId="{DAF7FC86-6F16-6668-6193-AA0B8B6A0A02}"/>
          </ac:spMkLst>
        </pc:spChg>
        <pc:spChg chg="add del mod">
          <ac:chgData name="Güler Demir" userId="51ad5cf4d1839854" providerId="LiveId" clId="{4EE317C1-FD54-4988-BEB1-2D3843A8D414}" dt="2025-08-09T11:45:04.537" v="6582" actId="21"/>
          <ac:spMkLst>
            <pc:docMk/>
            <pc:sldMk cId="318165081" sldId="302"/>
            <ac:spMk id="3" creationId="{8203D890-7C28-3D3C-A57E-2922C5059010}"/>
          </ac:spMkLst>
        </pc:spChg>
        <pc:spChg chg="add mod">
          <ac:chgData name="Güler Demir" userId="51ad5cf4d1839854" providerId="LiveId" clId="{4EE317C1-FD54-4988-BEB1-2D3843A8D414}" dt="2025-08-09T11:45:14.335" v="6584"/>
          <ac:spMkLst>
            <pc:docMk/>
            <pc:sldMk cId="318165081" sldId="302"/>
            <ac:spMk id="4" creationId="{8203D890-7C28-3D3C-A57E-2922C5059010}"/>
          </ac:spMkLst>
        </pc:spChg>
        <pc:spChg chg="add mod">
          <ac:chgData name="Güler Demir" userId="51ad5cf4d1839854" providerId="LiveId" clId="{4EE317C1-FD54-4988-BEB1-2D3843A8D414}" dt="2025-08-09T11:45:08.720" v="6583" actId="1076"/>
          <ac:spMkLst>
            <pc:docMk/>
            <pc:sldMk cId="318165081" sldId="302"/>
            <ac:spMk id="8" creationId="{50075636-52BF-8CBD-636B-FDEC622AE9A0}"/>
          </ac:spMkLst>
        </pc:spChg>
        <pc:spChg chg="add mod">
          <ac:chgData name="Güler Demir" userId="51ad5cf4d1839854" providerId="LiveId" clId="{4EE317C1-FD54-4988-BEB1-2D3843A8D414}" dt="2025-08-09T11:45:51.454" v="6588" actId="14100"/>
          <ac:spMkLst>
            <pc:docMk/>
            <pc:sldMk cId="318165081" sldId="302"/>
            <ac:spMk id="9" creationId="{7A9906DB-DEE3-330E-D409-93597B2C6B50}"/>
          </ac:spMkLst>
        </pc:spChg>
        <pc:spChg chg="add del mod">
          <ac:chgData name="Güler Demir" userId="51ad5cf4d1839854" providerId="LiveId" clId="{4EE317C1-FD54-4988-BEB1-2D3843A8D414}" dt="2025-08-09T11:45:31.724" v="6586" actId="21"/>
          <ac:spMkLst>
            <pc:docMk/>
            <pc:sldMk cId="318165081" sldId="302"/>
            <ac:spMk id="10" creationId="{C9F3214E-106D-3F39-B178-E550A09FB5AC}"/>
          </ac:spMkLst>
        </pc:spChg>
        <pc:graphicFrameChg chg="add mod ord modGraphic">
          <ac:chgData name="Güler Demir" userId="51ad5cf4d1839854" providerId="LiveId" clId="{4EE317C1-FD54-4988-BEB1-2D3843A8D414}" dt="2025-08-09T11:44:39.563" v="6579" actId="1076"/>
          <ac:graphicFrameMkLst>
            <pc:docMk/>
            <pc:sldMk cId="318165081" sldId="302"/>
            <ac:graphicFrameMk id="7" creationId="{152A0285-E00D-4D7E-9051-4CA6DA57A667}"/>
          </ac:graphicFrameMkLst>
        </pc:graphicFrameChg>
        <pc:picChg chg="add mod">
          <ac:chgData name="Güler Demir" userId="51ad5cf4d1839854" providerId="LiveId" clId="{4EE317C1-FD54-4988-BEB1-2D3843A8D414}" dt="2025-08-09T11:45:42.338" v="6587" actId="1076"/>
          <ac:picMkLst>
            <pc:docMk/>
            <pc:sldMk cId="318165081" sldId="302"/>
            <ac:picMk id="5" creationId="{1D9D0791-3015-E291-CE05-B33BC8AFC653}"/>
          </ac:picMkLst>
        </pc:picChg>
      </pc:sldChg>
      <pc:sldChg chg="del">
        <pc:chgData name="Güler Demir" userId="51ad5cf4d1839854" providerId="LiveId" clId="{4EE317C1-FD54-4988-BEB1-2D3843A8D414}" dt="2025-07-29T07:03:23.847" v="20" actId="47"/>
        <pc:sldMkLst>
          <pc:docMk/>
          <pc:sldMk cId="1833859731" sldId="302"/>
        </pc:sldMkLst>
      </pc:sldChg>
      <pc:sldChg chg="modSp add del mod">
        <pc:chgData name="Güler Demir" userId="51ad5cf4d1839854" providerId="LiveId" clId="{4EE317C1-FD54-4988-BEB1-2D3843A8D414}" dt="2025-07-29T13:03:02.337" v="3746" actId="2696"/>
        <pc:sldMkLst>
          <pc:docMk/>
          <pc:sldMk cId="1355984658" sldId="303"/>
        </pc:sldMkLst>
      </pc:sldChg>
      <pc:sldChg chg="modSp add del mod">
        <pc:chgData name="Güler Demir" userId="51ad5cf4d1839854" providerId="LiveId" clId="{4EE317C1-FD54-4988-BEB1-2D3843A8D414}" dt="2025-07-29T14:08:21.146" v="4536" actId="2696"/>
        <pc:sldMkLst>
          <pc:docMk/>
          <pc:sldMk cId="1495261809" sldId="303"/>
        </pc:sldMkLst>
      </pc:sldChg>
      <pc:sldChg chg="del">
        <pc:chgData name="Güler Demir" userId="51ad5cf4d1839854" providerId="LiveId" clId="{4EE317C1-FD54-4988-BEB1-2D3843A8D414}" dt="2025-07-29T07:03:22.737" v="16" actId="47"/>
        <pc:sldMkLst>
          <pc:docMk/>
          <pc:sldMk cId="3747884388" sldId="303"/>
        </pc:sldMkLst>
      </pc:sldChg>
      <pc:sldChg chg="add del">
        <pc:chgData name="Güler Demir" userId="51ad5cf4d1839854" providerId="LiveId" clId="{4EE317C1-FD54-4988-BEB1-2D3843A8D414}" dt="2025-07-29T10:50:29.081" v="3474" actId="2696"/>
        <pc:sldMkLst>
          <pc:docMk/>
          <pc:sldMk cId="682684569" sldId="304"/>
        </pc:sldMkLst>
      </pc:sldChg>
      <pc:sldChg chg="modSp add mod">
        <pc:chgData name="Güler Demir" userId="51ad5cf4d1839854" providerId="LiveId" clId="{4EE317C1-FD54-4988-BEB1-2D3843A8D414}" dt="2025-08-09T18:14:09.707" v="6903" actId="20577"/>
        <pc:sldMkLst>
          <pc:docMk/>
          <pc:sldMk cId="3336728076" sldId="304"/>
        </pc:sldMkLst>
        <pc:spChg chg="mod">
          <ac:chgData name="Güler Demir" userId="51ad5cf4d1839854" providerId="LiveId" clId="{4EE317C1-FD54-4988-BEB1-2D3843A8D414}" dt="2025-08-09T18:14:09.707" v="6903" actId="20577"/>
          <ac:spMkLst>
            <pc:docMk/>
            <pc:sldMk cId="3336728076" sldId="304"/>
            <ac:spMk id="3" creationId="{BA28EDD6-4C0D-AD69-CAA4-7A117D18BCF7}"/>
          </ac:spMkLst>
        </pc:spChg>
      </pc:sldChg>
      <pc:sldChg chg="del">
        <pc:chgData name="Güler Demir" userId="51ad5cf4d1839854" providerId="LiveId" clId="{4EE317C1-FD54-4988-BEB1-2D3843A8D414}" dt="2025-07-29T07:03:22.971" v="17" actId="47"/>
        <pc:sldMkLst>
          <pc:docMk/>
          <pc:sldMk cId="4192045747" sldId="304"/>
        </pc:sldMkLst>
      </pc:sldChg>
      <pc:sldChg chg="del">
        <pc:chgData name="Güler Demir" userId="51ad5cf4d1839854" providerId="LiveId" clId="{4EE317C1-FD54-4988-BEB1-2D3843A8D414}" dt="2025-07-29T07:03:20.876" v="9" actId="47"/>
        <pc:sldMkLst>
          <pc:docMk/>
          <pc:sldMk cId="474585433" sldId="305"/>
        </pc:sldMkLst>
      </pc:sldChg>
      <pc:sldChg chg="modSp add mod">
        <pc:chgData name="Güler Demir" userId="51ad5cf4d1839854" providerId="LiveId" clId="{4EE317C1-FD54-4988-BEB1-2D3843A8D414}" dt="2025-08-08T18:53:40.585" v="6018" actId="6549"/>
        <pc:sldMkLst>
          <pc:docMk/>
          <pc:sldMk cId="3945212411" sldId="305"/>
        </pc:sldMkLst>
        <pc:spChg chg="mod">
          <ac:chgData name="Güler Demir" userId="51ad5cf4d1839854" providerId="LiveId" clId="{4EE317C1-FD54-4988-BEB1-2D3843A8D414}" dt="2025-08-08T18:53:40.585" v="6018" actId="6549"/>
          <ac:spMkLst>
            <pc:docMk/>
            <pc:sldMk cId="3945212411" sldId="305"/>
            <ac:spMk id="3" creationId="{A506D2A9-AD91-C003-CE74-267F2991B2D0}"/>
          </ac:spMkLst>
        </pc:spChg>
      </pc:sldChg>
      <pc:sldChg chg="modSp add mod">
        <pc:chgData name="Güler Demir" userId="51ad5cf4d1839854" providerId="LiveId" clId="{4EE317C1-FD54-4988-BEB1-2D3843A8D414}" dt="2025-07-29T14:21:51.507" v="5062" actId="12"/>
        <pc:sldMkLst>
          <pc:docMk/>
          <pc:sldMk cId="784911252" sldId="306"/>
        </pc:sldMkLst>
        <pc:spChg chg="mod">
          <ac:chgData name="Güler Demir" userId="51ad5cf4d1839854" providerId="LiveId" clId="{4EE317C1-FD54-4988-BEB1-2D3843A8D414}" dt="2025-07-29T14:21:51.507" v="5062" actId="12"/>
          <ac:spMkLst>
            <pc:docMk/>
            <pc:sldMk cId="784911252" sldId="306"/>
            <ac:spMk id="3" creationId="{3B2ECD10-9869-2EAE-8904-899346838B2D}"/>
          </ac:spMkLst>
        </pc:spChg>
      </pc:sldChg>
      <pc:sldChg chg="del">
        <pc:chgData name="Güler Demir" userId="51ad5cf4d1839854" providerId="LiveId" clId="{4EE317C1-FD54-4988-BEB1-2D3843A8D414}" dt="2025-07-29T07:03:20.048" v="8" actId="47"/>
        <pc:sldMkLst>
          <pc:docMk/>
          <pc:sldMk cId="714575118" sldId="307"/>
        </pc:sldMkLst>
      </pc:sldChg>
      <pc:sldChg chg="modSp add mod">
        <pc:chgData name="Güler Demir" userId="51ad5cf4d1839854" providerId="LiveId" clId="{4EE317C1-FD54-4988-BEB1-2D3843A8D414}" dt="2025-08-09T17:56:31.478" v="6590" actId="6549"/>
        <pc:sldMkLst>
          <pc:docMk/>
          <pc:sldMk cId="3232482157" sldId="307"/>
        </pc:sldMkLst>
        <pc:spChg chg="mod">
          <ac:chgData name="Güler Demir" userId="51ad5cf4d1839854" providerId="LiveId" clId="{4EE317C1-FD54-4988-BEB1-2D3843A8D414}" dt="2025-08-09T17:56:31.478" v="6590" actId="6549"/>
          <ac:spMkLst>
            <pc:docMk/>
            <pc:sldMk cId="3232482157" sldId="307"/>
            <ac:spMk id="3" creationId="{86A39C52-976C-EF5B-4A48-25745F7B3C83}"/>
          </ac:spMkLst>
        </pc:spChg>
      </pc:sldChg>
      <pc:sldChg chg="addSp delSp modSp add mod">
        <pc:chgData name="Güler Demir" userId="51ad5cf4d1839854" providerId="LiveId" clId="{4EE317C1-FD54-4988-BEB1-2D3843A8D414}" dt="2025-08-08T18:54:59.976" v="6020" actId="14100"/>
        <pc:sldMkLst>
          <pc:docMk/>
          <pc:sldMk cId="1499569335" sldId="308"/>
        </pc:sldMkLst>
        <pc:spChg chg="add del mod">
          <ac:chgData name="Güler Demir" userId="51ad5cf4d1839854" providerId="LiveId" clId="{4EE317C1-FD54-4988-BEB1-2D3843A8D414}" dt="2025-08-08T18:54:59.976" v="6020" actId="14100"/>
          <ac:spMkLst>
            <pc:docMk/>
            <pc:sldMk cId="1499569335" sldId="308"/>
            <ac:spMk id="3" creationId="{2E9FCE63-76B0-8305-55BE-8ED41B24E60B}"/>
          </ac:spMkLst>
        </pc:spChg>
      </pc:sldChg>
      <pc:sldChg chg="delSp modSp add mod">
        <pc:chgData name="Güler Demir" userId="51ad5cf4d1839854" providerId="LiveId" clId="{4EE317C1-FD54-4988-BEB1-2D3843A8D414}" dt="2025-08-08T19:00:04.125" v="6149" actId="6549"/>
        <pc:sldMkLst>
          <pc:docMk/>
          <pc:sldMk cId="2484726055" sldId="309"/>
        </pc:sldMkLst>
        <pc:spChg chg="mod">
          <ac:chgData name="Güler Demir" userId="51ad5cf4d1839854" providerId="LiveId" clId="{4EE317C1-FD54-4988-BEB1-2D3843A8D414}" dt="2025-08-08T18:58:38.237" v="6084" actId="20577"/>
          <ac:spMkLst>
            <pc:docMk/>
            <pc:sldMk cId="2484726055" sldId="309"/>
            <ac:spMk id="2" creationId="{B0F18F7A-3131-83E5-48CD-DAB1259D8E95}"/>
          </ac:spMkLst>
        </pc:spChg>
        <pc:spChg chg="mod">
          <ac:chgData name="Güler Demir" userId="51ad5cf4d1839854" providerId="LiveId" clId="{4EE317C1-FD54-4988-BEB1-2D3843A8D414}" dt="2025-08-08T19:00:04.125" v="6149" actId="6549"/>
          <ac:spMkLst>
            <pc:docMk/>
            <pc:sldMk cId="2484726055" sldId="309"/>
            <ac:spMk id="3" creationId="{3EBC0413-69E6-E914-2102-E9F5CCA6C42C}"/>
          </ac:spMkLst>
        </pc:spChg>
        <pc:picChg chg="del">
          <ac:chgData name="Güler Demir" userId="51ad5cf4d1839854" providerId="LiveId" clId="{4EE317C1-FD54-4988-BEB1-2D3843A8D414}" dt="2025-08-08T18:58:28.640" v="6077" actId="21"/>
          <ac:picMkLst>
            <pc:docMk/>
            <pc:sldMk cId="2484726055" sldId="309"/>
            <ac:picMk id="7" creationId="{975C3E54-AB3B-4157-A859-C275BD7EB3A6}"/>
          </ac:picMkLst>
        </pc:picChg>
      </pc:sldChg>
      <pc:sldChg chg="modSp add mod">
        <pc:chgData name="Güler Demir" userId="51ad5cf4d1839854" providerId="LiveId" clId="{4EE317C1-FD54-4988-BEB1-2D3843A8D414}" dt="2025-08-09T18:13:21.448" v="6898" actId="20577"/>
        <pc:sldMkLst>
          <pc:docMk/>
          <pc:sldMk cId="1458265454" sldId="310"/>
        </pc:sldMkLst>
        <pc:spChg chg="mod">
          <ac:chgData name="Güler Demir" userId="51ad5cf4d1839854" providerId="LiveId" clId="{4EE317C1-FD54-4988-BEB1-2D3843A8D414}" dt="2025-08-09T18:13:21.448" v="6898" actId="20577"/>
          <ac:spMkLst>
            <pc:docMk/>
            <pc:sldMk cId="1458265454" sldId="310"/>
            <ac:spMk id="3" creationId="{BA6A797E-A2CE-23C1-3827-8F83F055CF96}"/>
          </ac:spMkLst>
        </pc:spChg>
      </pc:sldChg>
      <pc:sldChg chg="modSp add mod">
        <pc:chgData name="Güler Demir" userId="51ad5cf4d1839854" providerId="LiveId" clId="{4EE317C1-FD54-4988-BEB1-2D3843A8D414}" dt="2025-08-08T19:09:15.906" v="6472" actId="20577"/>
        <pc:sldMkLst>
          <pc:docMk/>
          <pc:sldMk cId="3430422885" sldId="311"/>
        </pc:sldMkLst>
        <pc:spChg chg="mod">
          <ac:chgData name="Güler Demir" userId="51ad5cf4d1839854" providerId="LiveId" clId="{4EE317C1-FD54-4988-BEB1-2D3843A8D414}" dt="2025-08-08T19:00:39.774" v="6189" actId="6549"/>
          <ac:spMkLst>
            <pc:docMk/>
            <pc:sldMk cId="3430422885" sldId="311"/>
            <ac:spMk id="2" creationId="{DCC57EB3-2C35-9858-755F-C03DA2DEBD8C}"/>
          </ac:spMkLst>
        </pc:spChg>
        <pc:spChg chg="mod">
          <ac:chgData name="Güler Demir" userId="51ad5cf4d1839854" providerId="LiveId" clId="{4EE317C1-FD54-4988-BEB1-2D3843A8D414}" dt="2025-08-08T19:09:15.906" v="6472" actId="20577"/>
          <ac:spMkLst>
            <pc:docMk/>
            <pc:sldMk cId="3430422885" sldId="311"/>
            <ac:spMk id="3" creationId="{B8C2DB54-1B98-D59C-C93F-94A784DF66E7}"/>
          </ac:spMkLst>
        </pc:spChg>
      </pc:sldChg>
      <pc:sldChg chg="modSp add del mod">
        <pc:chgData name="Güler Demir" userId="51ad5cf4d1839854" providerId="LiveId" clId="{4EE317C1-FD54-4988-BEB1-2D3843A8D414}" dt="2025-08-09T11:28:50.608" v="6498" actId="2696"/>
        <pc:sldMkLst>
          <pc:docMk/>
          <pc:sldMk cId="2690875258" sldId="312"/>
        </pc:sldMkLst>
        <pc:spChg chg="mod">
          <ac:chgData name="Güler Demir" userId="51ad5cf4d1839854" providerId="LiveId" clId="{4EE317C1-FD54-4988-BEB1-2D3843A8D414}" dt="2025-08-09T11:27:56.248" v="6496" actId="6549"/>
          <ac:spMkLst>
            <pc:docMk/>
            <pc:sldMk cId="2690875258" sldId="312"/>
            <ac:spMk id="3" creationId="{6193051E-2C26-1D4C-9AAF-5ED3CA907131}"/>
          </ac:spMkLst>
        </pc:spChg>
      </pc:sldChg>
    </pc:docChg>
  </pc:docChgLst>
  <pc:docChgLst>
    <pc:chgData name="Güler Demir" userId="51ad5cf4d1839854" providerId="LiveId" clId="{36C0E472-3CB6-4A87-9F67-447E49966655}"/>
    <pc:docChg chg="undo custSel addSld delSld modSld sldOrd">
      <pc:chgData name="Güler Demir" userId="51ad5cf4d1839854" providerId="LiveId" clId="{36C0E472-3CB6-4A87-9F67-447E49966655}" dt="2025-07-27T15:24:30.884" v="3167" actId="2696"/>
      <pc:docMkLst>
        <pc:docMk/>
      </pc:docMkLst>
      <pc:sldChg chg="modSp mod">
        <pc:chgData name="Güler Demir" userId="51ad5cf4d1839854" providerId="LiveId" clId="{36C0E472-3CB6-4A87-9F67-447E49966655}" dt="2025-07-27T08:17:17.588" v="2"/>
        <pc:sldMkLst>
          <pc:docMk/>
          <pc:sldMk cId="951358384" sldId="256"/>
        </pc:sldMkLst>
        <pc:spChg chg="mod">
          <ac:chgData name="Güler Demir" userId="51ad5cf4d1839854" providerId="LiveId" clId="{36C0E472-3CB6-4A87-9F67-447E49966655}" dt="2025-07-27T08:17:17.588" v="2"/>
          <ac:spMkLst>
            <pc:docMk/>
            <pc:sldMk cId="951358384" sldId="256"/>
            <ac:spMk id="2" creationId="{00000000-0000-0000-0000-000000000000}"/>
          </ac:spMkLst>
        </pc:spChg>
      </pc:sldChg>
      <pc:sldChg chg="modSp add del mod">
        <pc:chgData name="Güler Demir" userId="51ad5cf4d1839854" providerId="LiveId" clId="{36C0E472-3CB6-4A87-9F67-447E49966655}" dt="2025-07-27T15:04:19.817" v="2874" actId="114"/>
        <pc:sldMkLst>
          <pc:docMk/>
          <pc:sldMk cId="2053632720" sldId="259"/>
        </pc:sldMkLst>
        <pc:spChg chg="mod">
          <ac:chgData name="Güler Demir" userId="51ad5cf4d1839854" providerId="LiveId" clId="{36C0E472-3CB6-4A87-9F67-447E49966655}" dt="2025-07-27T15:04:19.817" v="2874" actId="114"/>
          <ac:spMkLst>
            <pc:docMk/>
            <pc:sldMk cId="2053632720" sldId="259"/>
            <ac:spMk id="3" creationId="{00000000-0000-0000-0000-000000000000}"/>
          </ac:spMkLst>
        </pc:spChg>
      </pc:sldChg>
      <pc:sldChg chg="modSp mod">
        <pc:chgData name="Güler Demir" userId="51ad5cf4d1839854" providerId="LiveId" clId="{36C0E472-3CB6-4A87-9F67-447E49966655}" dt="2025-07-27T08:30:29.479" v="133" actId="20577"/>
        <pc:sldMkLst>
          <pc:docMk/>
          <pc:sldMk cId="3600689707" sldId="280"/>
        </pc:sldMkLst>
      </pc:sldChg>
      <pc:sldChg chg="del">
        <pc:chgData name="Güler Demir" userId="51ad5cf4d1839854" providerId="LiveId" clId="{36C0E472-3CB6-4A87-9F67-447E49966655}" dt="2025-07-27T08:17:40.149" v="19" actId="47"/>
        <pc:sldMkLst>
          <pc:docMk/>
          <pc:sldMk cId="1016754339" sldId="281"/>
        </pc:sldMkLst>
      </pc:sldChg>
      <pc:sldChg chg="modSp add mod">
        <pc:chgData name="Güler Demir" userId="51ad5cf4d1839854" providerId="LiveId" clId="{36C0E472-3CB6-4A87-9F67-447E49966655}" dt="2025-07-27T08:46:10.148" v="393" actId="20577"/>
        <pc:sldMkLst>
          <pc:docMk/>
          <pc:sldMk cId="3179256762" sldId="281"/>
        </pc:sldMkLst>
      </pc:sldChg>
      <pc:sldChg chg="modSp add del mod">
        <pc:chgData name="Güler Demir" userId="51ad5cf4d1839854" providerId="LiveId" clId="{36C0E472-3CB6-4A87-9F67-447E49966655}" dt="2025-07-27T09:53:50.241" v="797" actId="2696"/>
        <pc:sldMkLst>
          <pc:docMk/>
          <pc:sldMk cId="2610216149" sldId="282"/>
        </pc:sldMkLst>
      </pc:sldChg>
      <pc:sldChg chg="del">
        <pc:chgData name="Güler Demir" userId="51ad5cf4d1839854" providerId="LiveId" clId="{36C0E472-3CB6-4A87-9F67-447E49966655}" dt="2025-07-27T08:17:40.729" v="20" actId="47"/>
        <pc:sldMkLst>
          <pc:docMk/>
          <pc:sldMk cId="3001786959" sldId="282"/>
        </pc:sldMkLst>
      </pc:sldChg>
      <pc:sldChg chg="del">
        <pc:chgData name="Güler Demir" userId="51ad5cf4d1839854" providerId="LiveId" clId="{36C0E472-3CB6-4A87-9F67-447E49966655}" dt="2025-07-27T08:17:41.530" v="21" actId="47"/>
        <pc:sldMkLst>
          <pc:docMk/>
          <pc:sldMk cId="1321611415" sldId="283"/>
        </pc:sldMkLst>
      </pc:sldChg>
      <pc:sldChg chg="addSp modSp add mod">
        <pc:chgData name="Güler Demir" userId="51ad5cf4d1839854" providerId="LiveId" clId="{36C0E472-3CB6-4A87-9F67-447E49966655}" dt="2025-07-27T09:54:29.486" v="800" actId="20577"/>
        <pc:sldMkLst>
          <pc:docMk/>
          <pc:sldMk cId="1760798321" sldId="283"/>
        </pc:sldMkLst>
      </pc:sldChg>
      <pc:sldChg chg="del">
        <pc:chgData name="Güler Demir" userId="51ad5cf4d1839854" providerId="LiveId" clId="{36C0E472-3CB6-4A87-9F67-447E49966655}" dt="2025-07-27T08:17:29.217" v="6" actId="47"/>
        <pc:sldMkLst>
          <pc:docMk/>
          <pc:sldMk cId="998888583" sldId="284"/>
        </pc:sldMkLst>
      </pc:sldChg>
      <pc:sldChg chg="modSp add mod">
        <pc:chgData name="Güler Demir" userId="51ad5cf4d1839854" providerId="LiveId" clId="{36C0E472-3CB6-4A87-9F67-447E49966655}" dt="2025-07-27T10:02:55.904" v="889" actId="20577"/>
        <pc:sldMkLst>
          <pc:docMk/>
          <pc:sldMk cId="1472598695" sldId="284"/>
        </pc:sldMkLst>
      </pc:sldChg>
      <pc:sldChg chg="modSp add mod">
        <pc:chgData name="Güler Demir" userId="51ad5cf4d1839854" providerId="LiveId" clId="{36C0E472-3CB6-4A87-9F67-447E49966655}" dt="2025-07-27T10:11:33.751" v="912" actId="12"/>
        <pc:sldMkLst>
          <pc:docMk/>
          <pc:sldMk cId="1211647138" sldId="285"/>
        </pc:sldMkLst>
      </pc:sldChg>
      <pc:sldChg chg="modSp add mod">
        <pc:chgData name="Güler Demir" userId="51ad5cf4d1839854" providerId="LiveId" clId="{36C0E472-3CB6-4A87-9F67-447E49966655}" dt="2025-07-27T10:03:19.060" v="892" actId="20577"/>
        <pc:sldMkLst>
          <pc:docMk/>
          <pc:sldMk cId="2912990223" sldId="286"/>
        </pc:sldMkLst>
      </pc:sldChg>
      <pc:sldChg chg="del">
        <pc:chgData name="Güler Demir" userId="51ad5cf4d1839854" providerId="LiveId" clId="{36C0E472-3CB6-4A87-9F67-447E49966655}" dt="2025-07-27T08:17:29.421" v="7" actId="47"/>
        <pc:sldMkLst>
          <pc:docMk/>
          <pc:sldMk cId="1055208451" sldId="287"/>
        </pc:sldMkLst>
      </pc:sldChg>
      <pc:sldChg chg="modSp add mod">
        <pc:chgData name="Güler Demir" userId="51ad5cf4d1839854" providerId="LiveId" clId="{36C0E472-3CB6-4A87-9F67-447E49966655}" dt="2025-07-27T13:01:10.425" v="1779" actId="6549"/>
        <pc:sldMkLst>
          <pc:docMk/>
          <pc:sldMk cId="2547195603" sldId="287"/>
        </pc:sldMkLst>
        <pc:spChg chg="mod">
          <ac:chgData name="Güler Demir" userId="51ad5cf4d1839854" providerId="LiveId" clId="{36C0E472-3CB6-4A87-9F67-447E49966655}" dt="2025-07-27T10:15:10.817" v="924" actId="6549"/>
          <ac:spMkLst>
            <pc:docMk/>
            <pc:sldMk cId="2547195603" sldId="287"/>
            <ac:spMk id="2" creationId="{88478C8D-0694-A147-D76A-7DCF48314CD0}"/>
          </ac:spMkLst>
        </pc:spChg>
        <pc:spChg chg="mod">
          <ac:chgData name="Güler Demir" userId="51ad5cf4d1839854" providerId="LiveId" clId="{36C0E472-3CB6-4A87-9F67-447E49966655}" dt="2025-07-27T13:01:10.425" v="1779" actId="6549"/>
          <ac:spMkLst>
            <pc:docMk/>
            <pc:sldMk cId="2547195603" sldId="287"/>
            <ac:spMk id="3" creationId="{C95BFF87-1C91-EA47-840A-63C2FFC72BA5}"/>
          </ac:spMkLst>
        </pc:spChg>
      </pc:sldChg>
      <pc:sldChg chg="del">
        <pc:chgData name="Güler Demir" userId="51ad5cf4d1839854" providerId="LiveId" clId="{36C0E472-3CB6-4A87-9F67-447E49966655}" dt="2025-07-27T08:17:29.608" v="8" actId="47"/>
        <pc:sldMkLst>
          <pc:docMk/>
          <pc:sldMk cId="250079020" sldId="288"/>
        </pc:sldMkLst>
      </pc:sldChg>
      <pc:sldChg chg="addSp modSp add mod">
        <pc:chgData name="Güler Demir" userId="51ad5cf4d1839854" providerId="LiveId" clId="{36C0E472-3CB6-4A87-9F67-447E49966655}" dt="2025-07-27T13:24:28.099" v="2055" actId="115"/>
        <pc:sldMkLst>
          <pc:docMk/>
          <pc:sldMk cId="823166081" sldId="288"/>
        </pc:sldMkLst>
      </pc:sldChg>
      <pc:sldChg chg="del">
        <pc:chgData name="Güler Demir" userId="51ad5cf4d1839854" providerId="LiveId" clId="{36C0E472-3CB6-4A87-9F67-447E49966655}" dt="2025-07-27T08:17:29.890" v="9" actId="47"/>
        <pc:sldMkLst>
          <pc:docMk/>
          <pc:sldMk cId="115118850" sldId="289"/>
        </pc:sldMkLst>
      </pc:sldChg>
      <pc:sldChg chg="modSp add del mod">
        <pc:chgData name="Güler Demir" userId="51ad5cf4d1839854" providerId="LiveId" clId="{36C0E472-3CB6-4A87-9F67-447E49966655}" dt="2025-07-27T15:24:30.884" v="3167" actId="2696"/>
        <pc:sldMkLst>
          <pc:docMk/>
          <pc:sldMk cId="2323168454" sldId="289"/>
        </pc:sldMkLst>
      </pc:sldChg>
      <pc:sldChg chg="del">
        <pc:chgData name="Güler Demir" userId="51ad5cf4d1839854" providerId="LiveId" clId="{36C0E472-3CB6-4A87-9F67-447E49966655}" dt="2025-07-27T08:17:28.998" v="5" actId="47"/>
        <pc:sldMkLst>
          <pc:docMk/>
          <pc:sldMk cId="2809261561" sldId="290"/>
        </pc:sldMkLst>
      </pc:sldChg>
      <pc:sldChg chg="modSp add mod">
        <pc:chgData name="Güler Demir" userId="51ad5cf4d1839854" providerId="LiveId" clId="{36C0E472-3CB6-4A87-9F67-447E49966655}" dt="2025-07-27T10:21:13.860" v="1020" actId="6549"/>
        <pc:sldMkLst>
          <pc:docMk/>
          <pc:sldMk cId="3825628260" sldId="290"/>
        </pc:sldMkLst>
      </pc:sldChg>
      <pc:sldChg chg="modSp add mod">
        <pc:chgData name="Güler Demir" userId="51ad5cf4d1839854" providerId="LiveId" clId="{36C0E472-3CB6-4A87-9F67-447E49966655}" dt="2025-07-27T10:21:20.178" v="1021"/>
        <pc:sldMkLst>
          <pc:docMk/>
          <pc:sldMk cId="3075695239" sldId="291"/>
        </pc:sldMkLst>
      </pc:sldChg>
      <pc:sldChg chg="del">
        <pc:chgData name="Güler Demir" userId="51ad5cf4d1839854" providerId="LiveId" clId="{36C0E472-3CB6-4A87-9F67-447E49966655}" dt="2025-07-27T08:17:28.793" v="4" actId="47"/>
        <pc:sldMkLst>
          <pc:docMk/>
          <pc:sldMk cId="4014110052" sldId="291"/>
        </pc:sldMkLst>
      </pc:sldChg>
      <pc:sldChg chg="modSp add del mod">
        <pc:chgData name="Güler Demir" userId="51ad5cf4d1839854" providerId="LiveId" clId="{36C0E472-3CB6-4A87-9F67-447E49966655}" dt="2025-07-27T13:15:19.994" v="1949" actId="2696"/>
        <pc:sldMkLst>
          <pc:docMk/>
          <pc:sldMk cId="2059978905" sldId="292"/>
        </pc:sldMkLst>
      </pc:sldChg>
      <pc:sldChg chg="del">
        <pc:chgData name="Güler Demir" userId="51ad5cf4d1839854" providerId="LiveId" clId="{36C0E472-3CB6-4A87-9F67-447E49966655}" dt="2025-07-27T08:17:28.543" v="3" actId="47"/>
        <pc:sldMkLst>
          <pc:docMk/>
          <pc:sldMk cId="2753075542" sldId="292"/>
        </pc:sldMkLst>
      </pc:sldChg>
      <pc:sldChg chg="del">
        <pc:chgData name="Güler Demir" userId="51ad5cf4d1839854" providerId="LiveId" clId="{36C0E472-3CB6-4A87-9F67-447E49966655}" dt="2025-07-27T08:17:30.046" v="10" actId="47"/>
        <pc:sldMkLst>
          <pc:docMk/>
          <pc:sldMk cId="508213671" sldId="293"/>
        </pc:sldMkLst>
      </pc:sldChg>
      <pc:sldChg chg="modSp add del mod">
        <pc:chgData name="Güler Demir" userId="51ad5cf4d1839854" providerId="LiveId" clId="{36C0E472-3CB6-4A87-9F67-447E49966655}" dt="2025-07-27T13:15:23.708" v="1950" actId="2696"/>
        <pc:sldMkLst>
          <pc:docMk/>
          <pc:sldMk cId="2477930499" sldId="293"/>
        </pc:sldMkLst>
      </pc:sldChg>
      <pc:sldChg chg="del">
        <pc:chgData name="Güler Demir" userId="51ad5cf4d1839854" providerId="LiveId" clId="{36C0E472-3CB6-4A87-9F67-447E49966655}" dt="2025-07-27T08:17:30.266" v="11" actId="47"/>
        <pc:sldMkLst>
          <pc:docMk/>
          <pc:sldMk cId="1317178588" sldId="294"/>
        </pc:sldMkLst>
      </pc:sldChg>
      <pc:sldChg chg="modSp add del mod">
        <pc:chgData name="Güler Demir" userId="51ad5cf4d1839854" providerId="LiveId" clId="{36C0E472-3CB6-4A87-9F67-447E49966655}" dt="2025-07-27T15:21:54.457" v="3141" actId="2696"/>
        <pc:sldMkLst>
          <pc:docMk/>
          <pc:sldMk cId="3527128589" sldId="294"/>
        </pc:sldMkLst>
      </pc:sldChg>
      <pc:sldChg chg="modSp add mod">
        <pc:chgData name="Güler Demir" userId="51ad5cf4d1839854" providerId="LiveId" clId="{36C0E472-3CB6-4A87-9F67-447E49966655}" dt="2025-07-27T13:21:36.444" v="1998" actId="1076"/>
        <pc:sldMkLst>
          <pc:docMk/>
          <pc:sldMk cId="3765605218" sldId="295"/>
        </pc:sldMkLst>
      </pc:sldChg>
      <pc:sldChg chg="del">
        <pc:chgData name="Güler Demir" userId="51ad5cf4d1839854" providerId="LiveId" clId="{36C0E472-3CB6-4A87-9F67-447E49966655}" dt="2025-07-27T08:17:30.438" v="12" actId="47"/>
        <pc:sldMkLst>
          <pc:docMk/>
          <pc:sldMk cId="4083946880" sldId="295"/>
        </pc:sldMkLst>
      </pc:sldChg>
      <pc:sldChg chg="del">
        <pc:chgData name="Güler Demir" userId="51ad5cf4d1839854" providerId="LiveId" clId="{36C0E472-3CB6-4A87-9F67-447E49966655}" dt="2025-07-27T08:17:30.609" v="13" actId="47"/>
        <pc:sldMkLst>
          <pc:docMk/>
          <pc:sldMk cId="3386430625" sldId="296"/>
        </pc:sldMkLst>
      </pc:sldChg>
      <pc:sldChg chg="modSp add mod">
        <pc:chgData name="Güler Demir" userId="51ad5cf4d1839854" providerId="LiveId" clId="{36C0E472-3CB6-4A87-9F67-447E49966655}" dt="2025-07-27T13:28:29.961" v="2202" actId="6549"/>
        <pc:sldMkLst>
          <pc:docMk/>
          <pc:sldMk cId="3670241502" sldId="296"/>
        </pc:sldMkLst>
      </pc:sldChg>
      <pc:sldChg chg="del">
        <pc:chgData name="Güler Demir" userId="51ad5cf4d1839854" providerId="LiveId" clId="{36C0E472-3CB6-4A87-9F67-447E49966655}" dt="2025-07-27T08:17:30.829" v="14" actId="47"/>
        <pc:sldMkLst>
          <pc:docMk/>
          <pc:sldMk cId="1261892806" sldId="297"/>
        </pc:sldMkLst>
      </pc:sldChg>
      <pc:sldChg chg="addSp modSp add mod">
        <pc:chgData name="Güler Demir" userId="51ad5cf4d1839854" providerId="LiveId" clId="{36C0E472-3CB6-4A87-9F67-447E49966655}" dt="2025-07-27T13:38:58.354" v="2345" actId="14100"/>
        <pc:sldMkLst>
          <pc:docMk/>
          <pc:sldMk cId="2636235179" sldId="297"/>
        </pc:sldMkLst>
      </pc:sldChg>
      <pc:sldChg chg="modSp add del mod">
        <pc:chgData name="Güler Demir" userId="51ad5cf4d1839854" providerId="LiveId" clId="{36C0E472-3CB6-4A87-9F67-447E49966655}" dt="2025-07-27T15:21:49.698" v="3140" actId="2696"/>
        <pc:sldMkLst>
          <pc:docMk/>
          <pc:sldMk cId="3338161210" sldId="298"/>
        </pc:sldMkLst>
      </pc:sldChg>
      <pc:sldChg chg="del">
        <pc:chgData name="Güler Demir" userId="51ad5cf4d1839854" providerId="LiveId" clId="{36C0E472-3CB6-4A87-9F67-447E49966655}" dt="2025-07-27T08:17:31.048" v="15" actId="47"/>
        <pc:sldMkLst>
          <pc:docMk/>
          <pc:sldMk cId="3620837380" sldId="298"/>
        </pc:sldMkLst>
      </pc:sldChg>
      <pc:sldChg chg="del">
        <pc:chgData name="Güler Demir" userId="51ad5cf4d1839854" providerId="LiveId" clId="{36C0E472-3CB6-4A87-9F67-447E49966655}" dt="2025-07-27T08:17:31.267" v="16" actId="47"/>
        <pc:sldMkLst>
          <pc:docMk/>
          <pc:sldMk cId="1915421" sldId="299"/>
        </pc:sldMkLst>
      </pc:sldChg>
      <pc:sldChg chg="modSp add mod ord">
        <pc:chgData name="Güler Demir" userId="51ad5cf4d1839854" providerId="LiveId" clId="{36C0E472-3CB6-4A87-9F67-447E49966655}" dt="2025-07-27T14:01:59.900" v="2569" actId="20577"/>
        <pc:sldMkLst>
          <pc:docMk/>
          <pc:sldMk cId="3202011216" sldId="299"/>
        </pc:sldMkLst>
      </pc:sldChg>
      <pc:sldChg chg="modSp add mod">
        <pc:chgData name="Güler Demir" userId="51ad5cf4d1839854" providerId="LiveId" clId="{36C0E472-3CB6-4A87-9F67-447E49966655}" dt="2025-07-27T14:04:45.400" v="2583" actId="6549"/>
        <pc:sldMkLst>
          <pc:docMk/>
          <pc:sldMk cId="636083671" sldId="300"/>
        </pc:sldMkLst>
      </pc:sldChg>
      <pc:sldChg chg="addSp modSp add mod">
        <pc:chgData name="Güler Demir" userId="51ad5cf4d1839854" providerId="LiveId" clId="{36C0E472-3CB6-4A87-9F67-447E49966655}" dt="2025-07-27T15:00:20.603" v="2773" actId="20577"/>
        <pc:sldMkLst>
          <pc:docMk/>
          <pc:sldMk cId="3244782233" sldId="301"/>
        </pc:sldMkLst>
      </pc:sldChg>
      <pc:sldChg chg="modSp add mod">
        <pc:chgData name="Güler Demir" userId="51ad5cf4d1839854" providerId="LiveId" clId="{36C0E472-3CB6-4A87-9F67-447E49966655}" dt="2025-07-27T15:23:59.814" v="3166" actId="255"/>
        <pc:sldMkLst>
          <pc:docMk/>
          <pc:sldMk cId="1996868268" sldId="302"/>
        </pc:sldMkLst>
      </pc:sldChg>
      <pc:sldChg chg="addSp modSp add mod">
        <pc:chgData name="Güler Demir" userId="51ad5cf4d1839854" providerId="LiveId" clId="{36C0E472-3CB6-4A87-9F67-447E49966655}" dt="2025-07-27T15:07:04.817" v="2960" actId="21"/>
        <pc:sldMkLst>
          <pc:docMk/>
          <pc:sldMk cId="2154332301" sldId="303"/>
        </pc:sldMkLst>
      </pc:sldChg>
    </pc:docChg>
  </pc:docChgLst>
  <pc:docChgLst>
    <pc:chgData name="Güler Demir" userId="51ad5cf4d1839854" providerId="LiveId" clId="{83C74A7A-7DCC-416A-8377-BF38D9500092}"/>
    <pc:docChg chg="undo custSel addSld delSld modSld sldOrd">
      <pc:chgData name="Güler Demir" userId="51ad5cf4d1839854" providerId="LiveId" clId="{83C74A7A-7DCC-416A-8377-BF38D9500092}" dt="2025-07-26T19:29:43.908" v="3541" actId="20577"/>
      <pc:docMkLst>
        <pc:docMk/>
      </pc:docMkLst>
      <pc:sldChg chg="modSp mod">
        <pc:chgData name="Güler Demir" userId="51ad5cf4d1839854" providerId="LiveId" clId="{83C74A7A-7DCC-416A-8377-BF38D9500092}" dt="2025-07-26T19:29:43.908" v="3541" actId="20577"/>
        <pc:sldMkLst>
          <pc:docMk/>
          <pc:sldMk cId="951358384" sldId="256"/>
        </pc:sldMkLst>
        <pc:spChg chg="mod">
          <ac:chgData name="Güler Demir" userId="51ad5cf4d1839854" providerId="LiveId" clId="{83C74A7A-7DCC-416A-8377-BF38D9500092}" dt="2025-07-26T19:29:43.908" v="3541" actId="20577"/>
          <ac:spMkLst>
            <pc:docMk/>
            <pc:sldMk cId="951358384" sldId="256"/>
            <ac:spMk id="2" creationId="{00000000-0000-0000-0000-000000000000}"/>
          </ac:spMkLst>
        </pc:spChg>
      </pc:sldChg>
      <pc:sldChg chg="modSp mod ord modNotesTx">
        <pc:chgData name="Güler Demir" userId="51ad5cf4d1839854" providerId="LiveId" clId="{83C74A7A-7DCC-416A-8377-BF38D9500092}" dt="2025-07-26T19:09:00.628" v="3119"/>
        <pc:sldMkLst>
          <pc:docMk/>
          <pc:sldMk cId="2053632720" sldId="259"/>
        </pc:sldMkLst>
        <pc:spChg chg="mod">
          <ac:chgData name="Güler Demir" userId="51ad5cf4d1839854" providerId="LiveId" clId="{83C74A7A-7DCC-416A-8377-BF38D9500092}" dt="2025-07-26T19:02:18.404" v="3083" actId="114"/>
          <ac:spMkLst>
            <pc:docMk/>
            <pc:sldMk cId="2053632720" sldId="259"/>
            <ac:spMk id="3" creationId="{00000000-0000-0000-0000-000000000000}"/>
          </ac:spMkLst>
        </pc:spChg>
      </pc:sldChg>
      <pc:sldChg chg="del">
        <pc:chgData name="Güler Demir" userId="51ad5cf4d1839854" providerId="LiveId" clId="{83C74A7A-7DCC-416A-8377-BF38D9500092}" dt="2025-07-26T15:04:09.469" v="23" actId="47"/>
        <pc:sldMkLst>
          <pc:docMk/>
          <pc:sldMk cId="2061053331" sldId="262"/>
        </pc:sldMkLst>
      </pc:sldChg>
      <pc:sldChg chg="del">
        <pc:chgData name="Güler Demir" userId="51ad5cf4d1839854" providerId="LiveId" clId="{83C74A7A-7DCC-416A-8377-BF38D9500092}" dt="2025-07-26T15:04:01.987" v="8" actId="47"/>
        <pc:sldMkLst>
          <pc:docMk/>
          <pc:sldMk cId="3719239285" sldId="263"/>
        </pc:sldMkLst>
      </pc:sldChg>
      <pc:sldChg chg="del">
        <pc:chgData name="Güler Demir" userId="51ad5cf4d1839854" providerId="LiveId" clId="{83C74A7A-7DCC-416A-8377-BF38D9500092}" dt="2025-07-26T15:04:02.179" v="9" actId="47"/>
        <pc:sldMkLst>
          <pc:docMk/>
          <pc:sldMk cId="4238868765" sldId="264"/>
        </pc:sldMkLst>
      </pc:sldChg>
      <pc:sldChg chg="del">
        <pc:chgData name="Güler Demir" userId="51ad5cf4d1839854" providerId="LiveId" clId="{83C74A7A-7DCC-416A-8377-BF38D9500092}" dt="2025-07-26T15:04:02.378" v="10" actId="47"/>
        <pc:sldMkLst>
          <pc:docMk/>
          <pc:sldMk cId="1359927673" sldId="265"/>
        </pc:sldMkLst>
      </pc:sldChg>
      <pc:sldChg chg="del">
        <pc:chgData name="Güler Demir" userId="51ad5cf4d1839854" providerId="LiveId" clId="{83C74A7A-7DCC-416A-8377-BF38D9500092}" dt="2025-07-26T15:04:02.597" v="11" actId="47"/>
        <pc:sldMkLst>
          <pc:docMk/>
          <pc:sldMk cId="1808728161" sldId="266"/>
        </pc:sldMkLst>
      </pc:sldChg>
      <pc:sldChg chg="del">
        <pc:chgData name="Güler Demir" userId="51ad5cf4d1839854" providerId="LiveId" clId="{83C74A7A-7DCC-416A-8377-BF38D9500092}" dt="2025-07-26T15:04:03.065" v="12" actId="47"/>
        <pc:sldMkLst>
          <pc:docMk/>
          <pc:sldMk cId="3541991949" sldId="267"/>
        </pc:sldMkLst>
      </pc:sldChg>
      <pc:sldChg chg="del">
        <pc:chgData name="Güler Demir" userId="51ad5cf4d1839854" providerId="LiveId" clId="{83C74A7A-7DCC-416A-8377-BF38D9500092}" dt="2025-07-26T15:04:03.691" v="15" actId="47"/>
        <pc:sldMkLst>
          <pc:docMk/>
          <pc:sldMk cId="1227201838" sldId="268"/>
        </pc:sldMkLst>
      </pc:sldChg>
      <pc:sldChg chg="del">
        <pc:chgData name="Güler Demir" userId="51ad5cf4d1839854" providerId="LiveId" clId="{83C74A7A-7DCC-416A-8377-BF38D9500092}" dt="2025-07-26T15:04:04.035" v="16" actId="47"/>
        <pc:sldMkLst>
          <pc:docMk/>
          <pc:sldMk cId="2834531737" sldId="269"/>
        </pc:sldMkLst>
      </pc:sldChg>
      <pc:sldChg chg="del">
        <pc:chgData name="Güler Demir" userId="51ad5cf4d1839854" providerId="LiveId" clId="{83C74A7A-7DCC-416A-8377-BF38D9500092}" dt="2025-07-26T15:04:04.301" v="17" actId="47"/>
        <pc:sldMkLst>
          <pc:docMk/>
          <pc:sldMk cId="3686302732" sldId="270"/>
        </pc:sldMkLst>
      </pc:sldChg>
      <pc:sldChg chg="del">
        <pc:chgData name="Güler Demir" userId="51ad5cf4d1839854" providerId="LiveId" clId="{83C74A7A-7DCC-416A-8377-BF38D9500092}" dt="2025-07-26T15:04:04.691" v="18" actId="47"/>
        <pc:sldMkLst>
          <pc:docMk/>
          <pc:sldMk cId="2333041372" sldId="271"/>
        </pc:sldMkLst>
      </pc:sldChg>
      <pc:sldChg chg="del">
        <pc:chgData name="Güler Demir" userId="51ad5cf4d1839854" providerId="LiveId" clId="{83C74A7A-7DCC-416A-8377-BF38D9500092}" dt="2025-07-26T15:04:05.097" v="19" actId="47"/>
        <pc:sldMkLst>
          <pc:docMk/>
          <pc:sldMk cId="3788740892" sldId="272"/>
        </pc:sldMkLst>
      </pc:sldChg>
      <pc:sldChg chg="del">
        <pc:chgData name="Güler Demir" userId="51ad5cf4d1839854" providerId="LiveId" clId="{83C74A7A-7DCC-416A-8377-BF38D9500092}" dt="2025-07-26T15:04:05.363" v="20" actId="47"/>
        <pc:sldMkLst>
          <pc:docMk/>
          <pc:sldMk cId="2093657175" sldId="273"/>
        </pc:sldMkLst>
      </pc:sldChg>
      <pc:sldChg chg="del">
        <pc:chgData name="Güler Demir" userId="51ad5cf4d1839854" providerId="LiveId" clId="{83C74A7A-7DCC-416A-8377-BF38D9500092}" dt="2025-07-26T15:04:05.677" v="21" actId="47"/>
        <pc:sldMkLst>
          <pc:docMk/>
          <pc:sldMk cId="2488546575" sldId="274"/>
        </pc:sldMkLst>
      </pc:sldChg>
      <pc:sldChg chg="del">
        <pc:chgData name="Güler Demir" userId="51ad5cf4d1839854" providerId="LiveId" clId="{83C74A7A-7DCC-416A-8377-BF38D9500092}" dt="2025-07-26T15:04:03.316" v="13" actId="47"/>
        <pc:sldMkLst>
          <pc:docMk/>
          <pc:sldMk cId="1233160952" sldId="276"/>
        </pc:sldMkLst>
      </pc:sldChg>
      <pc:sldChg chg="del">
        <pc:chgData name="Güler Demir" userId="51ad5cf4d1839854" providerId="LiveId" clId="{83C74A7A-7DCC-416A-8377-BF38D9500092}" dt="2025-07-26T15:04:03.504" v="14" actId="47"/>
        <pc:sldMkLst>
          <pc:docMk/>
          <pc:sldMk cId="2516224783" sldId="277"/>
        </pc:sldMkLst>
      </pc:sldChg>
      <pc:sldChg chg="del">
        <pc:chgData name="Güler Demir" userId="51ad5cf4d1839854" providerId="LiveId" clId="{83C74A7A-7DCC-416A-8377-BF38D9500092}" dt="2025-07-26T15:04:11.191" v="24" actId="47"/>
        <pc:sldMkLst>
          <pc:docMk/>
          <pc:sldMk cId="4134400400" sldId="279"/>
        </pc:sldMkLst>
      </pc:sldChg>
      <pc:sldChg chg="delSp modSp mod">
        <pc:chgData name="Güler Demir" userId="51ad5cf4d1839854" providerId="LiveId" clId="{83C74A7A-7DCC-416A-8377-BF38D9500092}" dt="2025-07-26T16:06:21.768" v="589" actId="6549"/>
        <pc:sldMkLst>
          <pc:docMk/>
          <pc:sldMk cId="3600689707" sldId="280"/>
        </pc:sldMkLst>
      </pc:sldChg>
      <pc:sldChg chg="modSp add mod">
        <pc:chgData name="Güler Demir" userId="51ad5cf4d1839854" providerId="LiveId" clId="{83C74A7A-7DCC-416A-8377-BF38D9500092}" dt="2025-07-26T16:06:49.140" v="593" actId="255"/>
        <pc:sldMkLst>
          <pc:docMk/>
          <pc:sldMk cId="1016754339" sldId="281"/>
        </pc:sldMkLst>
      </pc:sldChg>
      <pc:sldChg chg="del">
        <pc:chgData name="Güler Demir" userId="51ad5cf4d1839854" providerId="LiveId" clId="{83C74A7A-7DCC-416A-8377-BF38D9500092}" dt="2025-07-26T15:04:06.459" v="22" actId="47"/>
        <pc:sldMkLst>
          <pc:docMk/>
          <pc:sldMk cId="1297789338" sldId="281"/>
        </pc:sldMkLst>
      </pc:sldChg>
      <pc:sldChg chg="modSp add del mod">
        <pc:chgData name="Güler Demir" userId="51ad5cf4d1839854" providerId="LiveId" clId="{83C74A7A-7DCC-416A-8377-BF38D9500092}" dt="2025-07-26T15:59:38.558" v="473" actId="2696"/>
        <pc:sldMkLst>
          <pc:docMk/>
          <pc:sldMk cId="860852090" sldId="282"/>
        </pc:sldMkLst>
      </pc:sldChg>
      <pc:sldChg chg="modSp add mod modNotesTx">
        <pc:chgData name="Güler Demir" userId="51ad5cf4d1839854" providerId="LiveId" clId="{83C74A7A-7DCC-416A-8377-BF38D9500092}" dt="2025-07-26T16:28:40.157" v="914" actId="6549"/>
        <pc:sldMkLst>
          <pc:docMk/>
          <pc:sldMk cId="3001786959" sldId="282"/>
        </pc:sldMkLst>
      </pc:sldChg>
      <pc:sldChg chg="addSp modSp add mod">
        <pc:chgData name="Güler Demir" userId="51ad5cf4d1839854" providerId="LiveId" clId="{83C74A7A-7DCC-416A-8377-BF38D9500092}" dt="2025-07-26T17:43:02.065" v="2101" actId="6549"/>
        <pc:sldMkLst>
          <pc:docMk/>
          <pc:sldMk cId="1321611415" sldId="283"/>
        </pc:sldMkLst>
      </pc:sldChg>
      <pc:sldChg chg="modSp add mod">
        <pc:chgData name="Güler Demir" userId="51ad5cf4d1839854" providerId="LiveId" clId="{83C74A7A-7DCC-416A-8377-BF38D9500092}" dt="2025-07-26T17:16:59.040" v="1683" actId="12"/>
        <pc:sldMkLst>
          <pc:docMk/>
          <pc:sldMk cId="998888583" sldId="284"/>
        </pc:sldMkLst>
      </pc:sldChg>
      <pc:sldChg chg="addSp delSp modSp add del mod">
        <pc:chgData name="Güler Demir" userId="51ad5cf4d1839854" providerId="LiveId" clId="{83C74A7A-7DCC-416A-8377-BF38D9500092}" dt="2025-07-26T17:42:08.491" v="2091" actId="2696"/>
        <pc:sldMkLst>
          <pc:docMk/>
          <pc:sldMk cId="409591698" sldId="285"/>
        </pc:sldMkLst>
      </pc:sldChg>
      <pc:sldChg chg="add del">
        <pc:chgData name="Güler Demir" userId="51ad5cf4d1839854" providerId="LiveId" clId="{83C74A7A-7DCC-416A-8377-BF38D9500092}" dt="2025-07-26T17:17:14.741" v="1684" actId="2696"/>
        <pc:sldMkLst>
          <pc:docMk/>
          <pc:sldMk cId="1850345700" sldId="286"/>
        </pc:sldMkLst>
      </pc:sldChg>
      <pc:sldChg chg="addSp modSp add mod">
        <pc:chgData name="Güler Demir" userId="51ad5cf4d1839854" providerId="LiveId" clId="{83C74A7A-7DCC-416A-8377-BF38D9500092}" dt="2025-07-26T17:14:50.669" v="1674" actId="12"/>
        <pc:sldMkLst>
          <pc:docMk/>
          <pc:sldMk cId="1055208451" sldId="287"/>
        </pc:sldMkLst>
      </pc:sldChg>
      <pc:sldChg chg="modSp add mod">
        <pc:chgData name="Güler Demir" userId="51ad5cf4d1839854" providerId="LiveId" clId="{83C74A7A-7DCC-416A-8377-BF38D9500092}" dt="2025-07-26T17:14:42.213" v="1673" actId="12"/>
        <pc:sldMkLst>
          <pc:docMk/>
          <pc:sldMk cId="250079020" sldId="288"/>
        </pc:sldMkLst>
      </pc:sldChg>
      <pc:sldChg chg="modSp add mod">
        <pc:chgData name="Güler Demir" userId="51ad5cf4d1839854" providerId="LiveId" clId="{83C74A7A-7DCC-416A-8377-BF38D9500092}" dt="2025-07-26T17:13:22.352" v="1660" actId="115"/>
        <pc:sldMkLst>
          <pc:docMk/>
          <pc:sldMk cId="115118850" sldId="289"/>
        </pc:sldMkLst>
      </pc:sldChg>
      <pc:sldChg chg="modSp add mod">
        <pc:chgData name="Güler Demir" userId="51ad5cf4d1839854" providerId="LiveId" clId="{83C74A7A-7DCC-416A-8377-BF38D9500092}" dt="2025-07-26T17:43:51.708" v="2115" actId="20577"/>
        <pc:sldMkLst>
          <pc:docMk/>
          <pc:sldMk cId="2809261561" sldId="290"/>
        </pc:sldMkLst>
      </pc:sldChg>
      <pc:sldChg chg="addSp delSp modSp add mod">
        <pc:chgData name="Güler Demir" userId="51ad5cf4d1839854" providerId="LiveId" clId="{83C74A7A-7DCC-416A-8377-BF38D9500092}" dt="2025-07-26T17:40:54.212" v="2089" actId="14100"/>
        <pc:sldMkLst>
          <pc:docMk/>
          <pc:sldMk cId="4014110052" sldId="291"/>
        </pc:sldMkLst>
      </pc:sldChg>
      <pc:sldChg chg="modSp add mod">
        <pc:chgData name="Güler Demir" userId="51ad5cf4d1839854" providerId="LiveId" clId="{83C74A7A-7DCC-416A-8377-BF38D9500092}" dt="2025-07-26T17:43:22.398" v="2104" actId="20577"/>
        <pc:sldMkLst>
          <pc:docMk/>
          <pc:sldMk cId="2753075542" sldId="292"/>
        </pc:sldMkLst>
      </pc:sldChg>
      <pc:sldChg chg="modSp add mod">
        <pc:chgData name="Güler Demir" userId="51ad5cf4d1839854" providerId="LiveId" clId="{83C74A7A-7DCC-416A-8377-BF38D9500092}" dt="2025-07-26T18:16:02.044" v="2520" actId="12"/>
        <pc:sldMkLst>
          <pc:docMk/>
          <pc:sldMk cId="508213671" sldId="293"/>
        </pc:sldMkLst>
      </pc:sldChg>
      <pc:sldChg chg="modSp add mod">
        <pc:chgData name="Güler Demir" userId="51ad5cf4d1839854" providerId="LiveId" clId="{83C74A7A-7DCC-416A-8377-BF38D9500092}" dt="2025-07-26T18:16:19.440" v="2522" actId="20577"/>
        <pc:sldMkLst>
          <pc:docMk/>
          <pc:sldMk cId="1317178588" sldId="294"/>
        </pc:sldMkLst>
      </pc:sldChg>
      <pc:sldChg chg="modSp add mod">
        <pc:chgData name="Güler Demir" userId="51ad5cf4d1839854" providerId="LiveId" clId="{83C74A7A-7DCC-416A-8377-BF38D9500092}" dt="2025-07-26T18:49:37.082" v="2995" actId="12"/>
        <pc:sldMkLst>
          <pc:docMk/>
          <pc:sldMk cId="4083946880" sldId="295"/>
        </pc:sldMkLst>
      </pc:sldChg>
      <pc:sldChg chg="modSp add mod">
        <pc:chgData name="Güler Demir" userId="51ad5cf4d1839854" providerId="LiveId" clId="{83C74A7A-7DCC-416A-8377-BF38D9500092}" dt="2025-07-26T19:03:38.608" v="3104" actId="255"/>
        <pc:sldMkLst>
          <pc:docMk/>
          <pc:sldMk cId="3386430625" sldId="296"/>
        </pc:sldMkLst>
      </pc:sldChg>
      <pc:sldChg chg="addSp modSp add mod">
        <pc:chgData name="Güler Demir" userId="51ad5cf4d1839854" providerId="LiveId" clId="{83C74A7A-7DCC-416A-8377-BF38D9500092}" dt="2025-07-26T19:05:30.529" v="3116" actId="14100"/>
        <pc:sldMkLst>
          <pc:docMk/>
          <pc:sldMk cId="1261892806" sldId="297"/>
        </pc:sldMkLst>
      </pc:sldChg>
      <pc:sldChg chg="modSp add mod">
        <pc:chgData name="Güler Demir" userId="51ad5cf4d1839854" providerId="LiveId" clId="{83C74A7A-7DCC-416A-8377-BF38D9500092}" dt="2025-07-26T19:13:00.298" v="3278" actId="12"/>
        <pc:sldMkLst>
          <pc:docMk/>
          <pc:sldMk cId="3620837380" sldId="298"/>
        </pc:sldMkLst>
      </pc:sldChg>
      <pc:sldChg chg="modSp add mod">
        <pc:chgData name="Güler Demir" userId="51ad5cf4d1839854" providerId="LiveId" clId="{83C74A7A-7DCC-416A-8377-BF38D9500092}" dt="2025-07-26T19:29:02.914" v="3540" actId="6549"/>
        <pc:sldMkLst>
          <pc:docMk/>
          <pc:sldMk cId="1915421"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50F3B-B270-A8AE-1BB4-10A3EF781ED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1AA97FB-6A60-C56F-68BC-6DF371EAEFA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293D599-DBBA-D566-3FAD-77CAF355690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B9FC5D0-D2CC-9EEC-9F4C-B8B3B33FDE76}"/>
              </a:ext>
            </a:extLst>
          </p:cNvPr>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456692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358D6-0D85-5645-E6D0-9BD2A3AF39D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82B862F-0966-1174-43FC-F0C59343C33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AACF95D-37F4-1550-4B22-7D3797CA556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33E5AC5-BBF5-EEA1-857F-43F5BE2580FF}"/>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3215159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4B719-0C0F-AA82-E0EE-A8E677B17AC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4FCDEE4-2891-B81D-60FE-EE5CBBFA8A2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F7B90F1-BB37-1BBD-14B0-E5925430095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93B9AA8-BC7A-FBA0-0AB2-724203C2538B}"/>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3286703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FBC5D-0D05-0298-D85B-C1C7F0A56B4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518D815-1CBB-7934-9D1A-2F75FE39251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8DAB2AF-7A55-7FB2-1C04-1DE25D75950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B2864D8-0E09-6BBD-F9BE-2BC911B86AED}"/>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453022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1625D-837B-2F7C-E15D-22C46EC1375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A6EE0A7-B341-0C87-3DD6-7372EB2C9A4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7F6CC525-3627-806B-1D1B-E0569F8F21D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7782DE3-9BCC-7756-30E9-70B3F59C313A}"/>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4064646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8570C-9723-03D3-4B9C-63B8B79E1F0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122688E-5357-A927-E58F-A70648666E9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8F0F593-1C67-EC54-1C94-70A4811B6D2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FF5E6AF-8FDF-0935-1B20-D096BDFF4CAE}"/>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6386892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3F55F-E30E-CA64-C57D-AF24A9B7A85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34DD0D5-DAF7-401B-439F-DBCAE6FB42A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E1C3818-3FBD-D25C-5304-7118E99F590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DAFA28A-949F-A060-0971-ADF3B6632C20}"/>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6104705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D4A27-CC23-EB40-9212-8136A14794F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F3A3E47-2684-FE0D-0080-FC6FA522A18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7E47EE-DD37-355C-A85A-5AE63B74CF9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E0D8CAB-2DA0-9583-7AE4-574BD31A0EBD}"/>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3021543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D115D-2923-4210-FB8F-5DBC56021A8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745EFB5C-EEF7-1C17-B46F-FD4598B3911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AA3D5FA-16F3-71DF-CB46-605A5443EC4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9DEC9F6-7FBC-143A-FDCA-97678FB22927}"/>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37522546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5DCCD-A45B-B87E-9302-C24593C2E03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49ACD1C-3CF3-4A30-DE65-C51CA7F61C8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1FDF38C-A851-7369-584D-5F6EF9023BA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6E0A861-DB46-44E6-B837-74BD6CDDED00}"/>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1985144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28FFE-BCEE-43C9-990F-D1D49F3DEC5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B987AEC-569D-ADED-DC52-98C59E0469B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BEB12F2-437D-C066-CAB6-52F0B823F02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F96848D-D6E9-8067-008A-924B3847244F}"/>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34373192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56039-1C95-75FE-B7B4-2B4A80A819E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E78AB5F-6468-7FD3-C501-1A4B7595DA5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D6C3116-0B93-6DCC-5DA3-C4DF44939A6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461A7B1-B15E-4C7F-3521-82BC4E35725E}"/>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598145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3C4E5-8BC3-25AC-48ED-772DC12B1CF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4824019-4A63-DD52-8FB8-0805757FAAB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FA9E66E-B1DD-5B8F-097E-A7FDDFB7486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7EE9075-5A31-9CAB-C497-43BEF82D1F8F}"/>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26572078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E5957-C1EF-D7F1-4057-996403F708E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465E7DE-E0F0-0EE2-2866-0DF0AC7E54C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7391BFA-431E-4025-B209-1F6A8EFA1B1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F641FFB-A44A-9CFB-C932-4302255D6ACC}"/>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29252528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 . </a:t>
            </a:r>
          </a:p>
        </p:txBody>
      </p:sp>
      <p:sp>
        <p:nvSpPr>
          <p:cNvPr id="4" name="Slayt Numarası Yer Tutucusu 3"/>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776F8-3C87-567F-D36D-FE8131BC092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26F7ED2-6EDE-D212-1A8D-4EF804EA6E1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876DB09-34FC-7F4D-59D5-634579D5D8C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DA4F1FC-43D3-0BBF-68BE-475D9ABCE8EC}"/>
              </a:ext>
            </a:extLst>
          </p:cNvPr>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218011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4463D-936D-B3B3-EF21-36238509655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4F177F6-EB53-DBA6-C94F-BBBB797B40E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BEE1E31-2627-2284-8AE1-1F48EAB34BD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582C261-4928-78ED-E116-D57A0819A784}"/>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1715381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26BEC-E0B2-CCE8-B6D0-AE10559EB38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049CB2A-FF53-7355-D386-B3F5573348A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5FA7B84-60B4-8339-27F0-817D43EF881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74336CE-7408-6880-1E7B-1DAC4C22447A}"/>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2697280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97FF7-04F5-0F9C-A1DA-F621074BBE1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FD11132-E67E-3B90-FA21-574C397986E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49674C7-1659-FF69-DC58-8F87EB0917F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462CEE1-280A-8479-8580-B09FC75B1267}"/>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2852327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9697C-F9F8-1311-4C37-8EA4077766A3}"/>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0BD4E00-CFA8-AF68-6D35-58AEF0A2E6E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171B0C5-C2F3-532C-A3FF-0B270E13CC2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B123E9B-39F6-7414-42D0-553E2641B1B9}"/>
              </a:ext>
            </a:extLst>
          </p:cNvPr>
          <p:cNvSpPr>
            <a:spLocks noGrp="1"/>
          </p:cNvSpPr>
          <p:nvPr>
            <p:ph type="sldNum" sz="quarter" idx="5"/>
          </p:nvPr>
        </p:nvSpPr>
        <p:spPr/>
        <p:txBody>
          <a:bodyPr/>
          <a:lstStyle/>
          <a:p>
            <a:fld id="{831FD66A-A771-4A6A-BBA1-FAAB4F2C421A}" type="slidenum">
              <a:rPr lang="tr-TR" smtClean="0"/>
              <a:t>7</a:t>
            </a:fld>
            <a:endParaRPr lang="tr-TR"/>
          </a:p>
        </p:txBody>
      </p:sp>
    </p:spTree>
    <p:extLst>
      <p:ext uri="{BB962C8B-B14F-4D97-AF65-F5344CB8AC3E}">
        <p14:creationId xmlns:p14="http://schemas.microsoft.com/office/powerpoint/2010/main" val="3256920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16FF3-8AE5-E853-B59C-14BA2F19BEE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F689A5E-2FDC-96F7-186A-3DD7381E618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4FF552D-E71D-CC1E-3ADF-1AE9BBA2E9A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F58A97F9-AF02-7568-63FA-CEAEFF0706CF}"/>
              </a:ext>
            </a:extLst>
          </p:cNvPr>
          <p:cNvSpPr>
            <a:spLocks noGrp="1"/>
          </p:cNvSpPr>
          <p:nvPr>
            <p:ph type="sldNum" sz="quarter" idx="5"/>
          </p:nvPr>
        </p:nvSpPr>
        <p:spPr/>
        <p:txBody>
          <a:bodyPr/>
          <a:lstStyle/>
          <a:p>
            <a:fld id="{831FD66A-A771-4A6A-BBA1-FAAB4F2C421A}" type="slidenum">
              <a:rPr lang="tr-TR" smtClean="0"/>
              <a:t>8</a:t>
            </a:fld>
            <a:endParaRPr lang="tr-TR"/>
          </a:p>
        </p:txBody>
      </p:sp>
    </p:spTree>
    <p:extLst>
      <p:ext uri="{BB962C8B-B14F-4D97-AF65-F5344CB8AC3E}">
        <p14:creationId xmlns:p14="http://schemas.microsoft.com/office/powerpoint/2010/main" val="3581026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526A3-B6A5-0004-5CAE-1B22FC15071F}"/>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22DA902-2C57-8BAC-303A-7B556D01C39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20A067C-8D58-5E68-7979-D1344F12C6E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7A22627-328E-E8DC-126D-23A7D9539CB9}"/>
              </a:ext>
            </a:extLst>
          </p:cNvPr>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108277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doi.org/10.1016/j.clsr.2024.106059" TargetMode="External"/><Relationship Id="rId3" Type="http://schemas.openxmlformats.org/officeDocument/2006/relationships/hyperlink" Target="https://www.apa.org/topics/social-media-internet" TargetMode="External"/><Relationship Id="rId7" Type="http://schemas.openxmlformats.org/officeDocument/2006/relationships/hyperlink" Target="https://www.britannica.com/topic/censorship/Medieval-Christend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s://psikologenesdincer.com.tr/sosyal-medya-bagimliligi-nedir-belirtileri-ve-cozum-yollari/" TargetMode="External"/><Relationship Id="rId11" Type="http://schemas.openxmlformats.org/officeDocument/2006/relationships/hyperlink" Target="https://doi.org/10.3390/su151712726" TargetMode="External"/><Relationship Id="rId5" Type="http://schemas.openxmlformats.org/officeDocument/2006/relationships/hyperlink" Target="https://www.pnas.org/doi/pdf/10.1073/pnas.2023301118?utm_source=chatgpt.com" TargetMode="External"/><Relationship Id="rId10" Type="http://schemas.openxmlformats.org/officeDocument/2006/relationships/hyperlink" Target="https://crmxchange.com/uploadedFiles/White_Papers/PDF/What_is_Social_Media_iCrossing_ebook.pdf" TargetMode="External"/><Relationship Id="rId4" Type="http://schemas.openxmlformats.org/officeDocument/2006/relationships/hyperlink" Target="https://bilgibilimi.net/web-1-0-web-2-0-web-3-0-nedir/" TargetMode="External"/><Relationship Id="rId9" Type="http://schemas.openxmlformats.org/officeDocument/2006/relationships/hyperlink" Target="https://www.iienstitu.com/tr/blog/geleneksel-medya-ve-sosyal-medya-karsilastirmasi"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154892" y="1105650"/>
            <a:ext cx="6981198" cy="2248234"/>
          </a:xfrm>
        </p:spPr>
        <p:txBody>
          <a:bodyPr/>
          <a:lstStyle/>
          <a:p>
            <a:pPr algn="ctr"/>
            <a:r>
              <a:rPr lang="tr-TR" sz="3600" b="1" dirty="0"/>
              <a:t>MEDYA VE İLETİŞİM </a:t>
            </a:r>
            <a:br>
              <a:rPr lang="tr-TR" sz="3600" b="1" dirty="0"/>
            </a:br>
            <a:r>
              <a:rPr lang="tr-TR" sz="3600" b="1" dirty="0"/>
              <a:t>12. HAFTA</a:t>
            </a:r>
            <a:br>
              <a:rPr lang="tr-TR" sz="3600" b="1" dirty="0"/>
            </a:br>
            <a:r>
              <a:rPr lang="tr-TR" sz="3600" b="1" dirty="0"/>
              <a:t>Dijital Dönüşüm ve </a:t>
            </a:r>
            <a:br>
              <a:rPr lang="tr-TR" sz="3600" b="1" dirty="0"/>
            </a:br>
            <a:r>
              <a:rPr lang="tr-TR" sz="3600" b="1" dirty="0"/>
              <a:t>Sosyal Medyanın Rolü</a:t>
            </a: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81777-6D2A-6BA6-FB31-046BBFA8496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BFAC210-106C-8501-2FC7-1D48199A9745}"/>
              </a:ext>
            </a:extLst>
          </p:cNvPr>
          <p:cNvSpPr>
            <a:spLocks noGrp="1"/>
          </p:cNvSpPr>
          <p:nvPr>
            <p:ph type="title"/>
          </p:nvPr>
        </p:nvSpPr>
        <p:spPr>
          <a:xfrm>
            <a:off x="716662" y="212276"/>
            <a:ext cx="10935094" cy="977042"/>
          </a:xfrm>
        </p:spPr>
        <p:txBody>
          <a:bodyPr>
            <a:normAutofit/>
          </a:bodyPr>
          <a:lstStyle/>
          <a:p>
            <a:pPr algn="ctr"/>
            <a:r>
              <a:rPr lang="tr-TR" sz="2800" b="1" dirty="0"/>
              <a:t>SOSYAL MEDYA ve GELENEKSEL MEDYA: </a:t>
            </a:r>
            <a:br>
              <a:rPr lang="tr-TR" sz="2800" b="1" dirty="0"/>
            </a:br>
            <a:r>
              <a:rPr lang="tr-TR" sz="2800" b="1" dirty="0"/>
              <a:t>KARŞILAŞTIRMA</a:t>
            </a:r>
            <a:endParaRPr lang="en-US" sz="2800" b="1" dirty="0"/>
          </a:p>
        </p:txBody>
      </p:sp>
      <p:sp>
        <p:nvSpPr>
          <p:cNvPr id="3" name="İçerik Yer Tutucusu 2">
            <a:extLst>
              <a:ext uri="{FF2B5EF4-FFF2-40B4-BE49-F238E27FC236}">
                <a16:creationId xmlns:a16="http://schemas.microsoft.com/office/drawing/2014/main" id="{9594B572-9AA8-9803-763D-52A046E418B1}"/>
              </a:ext>
            </a:extLst>
          </p:cNvPr>
          <p:cNvSpPr>
            <a:spLocks noGrp="1"/>
          </p:cNvSpPr>
          <p:nvPr>
            <p:ph idx="1"/>
          </p:nvPr>
        </p:nvSpPr>
        <p:spPr>
          <a:xfrm>
            <a:off x="436341" y="1189318"/>
            <a:ext cx="11215415" cy="5748446"/>
          </a:xfrm>
        </p:spPr>
        <p:txBody>
          <a:bodyPr>
            <a:noAutofit/>
          </a:bodyPr>
          <a:lstStyle/>
          <a:p>
            <a:pPr algn="just"/>
            <a:r>
              <a:rPr lang="tr-TR" sz="2000" b="1" dirty="0"/>
              <a:t>Geleneksel medya (örneğin, gazete, televizyon, radyo) genellikle tek yönlü iletişim sağlar ve içerik üreticileri ile izleyiciler arasında doğrudan geri bildirim alınmaz.</a:t>
            </a:r>
          </a:p>
          <a:p>
            <a:pPr algn="just"/>
            <a:r>
              <a:rPr lang="tr-TR" sz="2000" b="1" dirty="0"/>
              <a:t>Bu medya türü güvenilirlik, doğruluk ve düzenleme açısından avantajlıdır ve genellikle daha az önyargılıdır. </a:t>
            </a:r>
          </a:p>
          <a:p>
            <a:pPr algn="just"/>
            <a:r>
              <a:rPr lang="tr-TR" sz="2000" b="1" dirty="0"/>
              <a:t>Sosyal medya ise iki yönlü iletişime olanak tanır, kullanıcılar içerik üretebilir, paylaşabilir ve doğrudan geri bildirimde bulunabilir.</a:t>
            </a:r>
          </a:p>
          <a:p>
            <a:pPr algn="just"/>
            <a:r>
              <a:rPr lang="tr-TR" sz="2000" b="1" dirty="0"/>
              <a:t>Sosyal medya daha hızlı, hedeflenebilir, maliyet açısından daha uygun ve küresel erişim sağlar; ancak güvenilirlik ve yanlış bilgi yayılımı gibi dezavantajlar da taşır.</a:t>
            </a:r>
          </a:p>
          <a:p>
            <a:pPr algn="just"/>
            <a:r>
              <a:rPr lang="tr-TR" sz="2000" b="1" dirty="0"/>
              <a:t>Ayrıca, geleneksel medya daha düzenlenmiş ve daha az yanlı iken, sosyal medya daha çok kullanıcı tarafından içerik üretildiği için daha bağımsız ve özneldir.</a:t>
            </a:r>
          </a:p>
          <a:p>
            <a:pPr algn="just"/>
            <a:r>
              <a:rPr lang="tr-TR" sz="2000" b="1" dirty="0"/>
              <a:t>Bu farklar, her iki medyanın da birbirini tamamlayıcı biçimde kullanılabileceğini göstermektedir (</a:t>
            </a:r>
            <a:r>
              <a:rPr lang="en-US" sz="2000" b="1" dirty="0"/>
              <a:t>Al-Quran</a:t>
            </a:r>
            <a:r>
              <a:rPr lang="tr-TR" sz="2000" b="1" dirty="0"/>
              <a:t>, 2022, </a:t>
            </a:r>
            <a:r>
              <a:rPr lang="tr-TR" sz="2000" b="1" dirty="0" err="1"/>
              <a:t>ss</a:t>
            </a:r>
            <a:r>
              <a:rPr lang="tr-TR" sz="2000" b="1" dirty="0"/>
              <a:t>. 146-153).</a:t>
            </a:r>
          </a:p>
        </p:txBody>
      </p:sp>
    </p:spTree>
    <p:extLst>
      <p:ext uri="{BB962C8B-B14F-4D97-AF65-F5344CB8AC3E}">
        <p14:creationId xmlns:p14="http://schemas.microsoft.com/office/powerpoint/2010/main" val="80253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6F40D-3E60-C008-3625-60080495397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816B4AF-2182-00CA-CE7E-4241E7C59D42}"/>
              </a:ext>
            </a:extLst>
          </p:cNvPr>
          <p:cNvSpPr>
            <a:spLocks noGrp="1"/>
          </p:cNvSpPr>
          <p:nvPr>
            <p:ph type="title"/>
          </p:nvPr>
        </p:nvSpPr>
        <p:spPr>
          <a:xfrm>
            <a:off x="716662" y="212276"/>
            <a:ext cx="10935094" cy="897278"/>
          </a:xfrm>
        </p:spPr>
        <p:txBody>
          <a:bodyPr>
            <a:normAutofit fontScale="90000"/>
          </a:bodyPr>
          <a:lstStyle/>
          <a:p>
            <a:pPr algn="ctr"/>
            <a:r>
              <a:rPr lang="tr-TR" sz="2800" b="1" dirty="0"/>
              <a:t>SOSYAL MEDYA ve GELENEKSEL MEDYA: </a:t>
            </a:r>
            <a:br>
              <a:rPr lang="tr-TR" sz="2800" b="1" dirty="0"/>
            </a:br>
            <a:r>
              <a:rPr lang="tr-TR" sz="2800" b="1" dirty="0"/>
              <a:t>KARŞILAŞTIRMA</a:t>
            </a:r>
            <a:endParaRPr lang="en-US" sz="2800" b="1" dirty="0"/>
          </a:p>
        </p:txBody>
      </p:sp>
      <p:sp>
        <p:nvSpPr>
          <p:cNvPr id="3" name="İçerik Yer Tutucusu 2">
            <a:extLst>
              <a:ext uri="{FF2B5EF4-FFF2-40B4-BE49-F238E27FC236}">
                <a16:creationId xmlns:a16="http://schemas.microsoft.com/office/drawing/2014/main" id="{B78F9F2D-49BF-7D44-03D2-2851265288D2}"/>
              </a:ext>
            </a:extLst>
          </p:cNvPr>
          <p:cNvSpPr>
            <a:spLocks noGrp="1"/>
          </p:cNvSpPr>
          <p:nvPr>
            <p:ph idx="1"/>
          </p:nvPr>
        </p:nvSpPr>
        <p:spPr>
          <a:xfrm>
            <a:off x="387516" y="1181160"/>
            <a:ext cx="11215415" cy="5327105"/>
          </a:xfrm>
        </p:spPr>
        <p:txBody>
          <a:bodyPr>
            <a:noAutofit/>
          </a:bodyPr>
          <a:lstStyle/>
          <a:p>
            <a:pPr marL="0" indent="0" algn="just">
              <a:buNone/>
            </a:pPr>
            <a:r>
              <a:rPr lang="tr-TR" b="1" dirty="0"/>
              <a:t>Sosyal medya ile geleneksel medya arasındaki fark ve benzerlikler ana hatları ile aşağıdaki başlıklar altında da incelenebilir (Tarhan, 2020, s. 14): </a:t>
            </a:r>
          </a:p>
          <a:p>
            <a:pPr marL="0" indent="0" algn="just">
              <a:buNone/>
            </a:pPr>
            <a:r>
              <a:rPr lang="tr-TR" b="1" u="sng" dirty="0"/>
              <a:t>Erişim: </a:t>
            </a:r>
            <a:r>
              <a:rPr lang="tr-TR" b="1" dirty="0"/>
              <a:t>Hem geleneksel medya hem de sosyal medya teknolojileri herkesin genel bir kitleye erişebilmesine olanak tanır.</a:t>
            </a:r>
          </a:p>
          <a:p>
            <a:pPr marL="0" indent="0" algn="just">
              <a:buNone/>
            </a:pPr>
            <a:r>
              <a:rPr lang="tr-TR" b="1" u="sng" dirty="0"/>
              <a:t>Erişebilirlik: </a:t>
            </a:r>
            <a:r>
              <a:rPr lang="tr-TR" b="1" dirty="0"/>
              <a:t>Geleneksel medya, devlet ve/veya özel şirketlerin sahipliğindedir. Sosyal medyaya çok düşük bir maliyetle ve daha kolay erişilebilir.</a:t>
            </a:r>
          </a:p>
          <a:p>
            <a:pPr marL="0" indent="0" algn="just">
              <a:buNone/>
            </a:pPr>
            <a:r>
              <a:rPr lang="tr-TR" b="1" u="sng" dirty="0"/>
              <a:t>Kullanılabilirlik: </a:t>
            </a:r>
            <a:r>
              <a:rPr lang="tr-TR" b="1" dirty="0"/>
              <a:t>Geleneksel medya üretimi çoğunlukla uzmanlaşmış yetenekler ve eğitim gerektirmektedir. Sosyal medya üretimi ise, erişimi olan herkesin üretime katkı sağlayabileceği bir olanağı mümkün kılmaktadır.</a:t>
            </a:r>
          </a:p>
          <a:p>
            <a:pPr marL="0" indent="0" algn="just">
              <a:buNone/>
            </a:pPr>
            <a:r>
              <a:rPr lang="tr-TR" b="1" u="sng" dirty="0"/>
              <a:t>Yenilik: </a:t>
            </a:r>
            <a:r>
              <a:rPr lang="tr-TR" b="1" dirty="0"/>
              <a:t>Geleneksel medya iletişimlerinde medyana gelen zaman farkı (günler, haftalar, hatta aylar) anında etki ve tepkisi olan sosyal medya ile kıyaslandığında daha uzun olabilmektedir</a:t>
            </a:r>
          </a:p>
          <a:p>
            <a:pPr marL="0" indent="0" algn="just">
              <a:buNone/>
            </a:pPr>
            <a:r>
              <a:rPr lang="tr-TR" b="1" u="sng" dirty="0"/>
              <a:t>Kalıcılık: </a:t>
            </a:r>
            <a:r>
              <a:rPr lang="tr-TR" b="1" dirty="0"/>
              <a:t>Basıldığından ve dağıtıldığında dergi makalesi gibi geleneksel medya içerikleri değiştirilemez, oysa sosyal medyadaki paylaşımlar değiştirilebilir.</a:t>
            </a:r>
          </a:p>
          <a:p>
            <a:pPr marL="0" indent="0" algn="just">
              <a:buNone/>
            </a:pPr>
            <a:r>
              <a:rPr lang="tr-TR" b="1" u="sng" dirty="0"/>
              <a:t>Geri bildirim: </a:t>
            </a:r>
            <a:r>
              <a:rPr lang="tr-TR" b="1" dirty="0"/>
              <a:t>Geleneksel medyada geri bildirim çoğu kez mümkün değildir ya da ertelenmektedir. Sosyal medyada ise geri bildirim anlık olarak gerçekleşir.</a:t>
            </a:r>
          </a:p>
        </p:txBody>
      </p:sp>
    </p:spTree>
    <p:extLst>
      <p:ext uri="{BB962C8B-B14F-4D97-AF65-F5344CB8AC3E}">
        <p14:creationId xmlns:p14="http://schemas.microsoft.com/office/powerpoint/2010/main" val="1755388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BC007-4F11-DDF7-3131-152319C4FEA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CFD9DFF-8080-46DA-6475-966768BABC9F}"/>
              </a:ext>
            </a:extLst>
          </p:cNvPr>
          <p:cNvSpPr>
            <a:spLocks noGrp="1"/>
          </p:cNvSpPr>
          <p:nvPr>
            <p:ph type="title"/>
          </p:nvPr>
        </p:nvSpPr>
        <p:spPr>
          <a:xfrm>
            <a:off x="540244" y="212276"/>
            <a:ext cx="11111512" cy="833606"/>
          </a:xfrm>
        </p:spPr>
        <p:txBody>
          <a:bodyPr>
            <a:noAutofit/>
          </a:bodyPr>
          <a:lstStyle/>
          <a:p>
            <a:pPr algn="ctr"/>
            <a:r>
              <a:rPr lang="tr-TR" sz="2400" b="1" dirty="0"/>
              <a:t>SOSYAL MEDYA ve GELENEKSEL MEDYA: </a:t>
            </a:r>
            <a:br>
              <a:rPr lang="tr-TR" sz="2400" b="1" dirty="0"/>
            </a:br>
            <a:r>
              <a:rPr lang="tr-TR" sz="2400" b="1" dirty="0"/>
              <a:t>KARŞILAŞTIRMA</a:t>
            </a:r>
            <a:endParaRPr lang="en-US" sz="2400" b="1" dirty="0"/>
          </a:p>
        </p:txBody>
      </p:sp>
      <p:sp>
        <p:nvSpPr>
          <p:cNvPr id="3" name="İçerik Yer Tutucusu 2">
            <a:extLst>
              <a:ext uri="{FF2B5EF4-FFF2-40B4-BE49-F238E27FC236}">
                <a16:creationId xmlns:a16="http://schemas.microsoft.com/office/drawing/2014/main" id="{DB32A7E3-7D28-434B-C92A-530CCA541A2D}"/>
              </a:ext>
            </a:extLst>
          </p:cNvPr>
          <p:cNvSpPr>
            <a:spLocks noGrp="1"/>
          </p:cNvSpPr>
          <p:nvPr>
            <p:ph idx="1"/>
          </p:nvPr>
        </p:nvSpPr>
        <p:spPr>
          <a:xfrm>
            <a:off x="436341" y="1045882"/>
            <a:ext cx="11215415" cy="5692344"/>
          </a:xfrm>
        </p:spPr>
        <p:txBody>
          <a:bodyPr>
            <a:noAutofit/>
          </a:bodyPr>
          <a:lstStyle/>
          <a:p>
            <a:pPr marL="0" indent="0" algn="just">
              <a:buNone/>
            </a:pPr>
            <a:r>
              <a:rPr lang="tr-TR" b="1" u="sng" dirty="0"/>
              <a:t>Etkileşim: </a:t>
            </a:r>
            <a:r>
              <a:rPr lang="tr-TR" b="1" dirty="0"/>
              <a:t>Sosyal medyada kullanıcılar, kolayca etkileşimde bulunma veya etkileşim kurma fırsatına sahiptir. Geleneksel medyada ise pasif tüketim söz konusudur.</a:t>
            </a:r>
          </a:p>
          <a:p>
            <a:pPr marL="0" indent="0" algn="just">
              <a:buNone/>
            </a:pPr>
            <a:r>
              <a:rPr lang="tr-TR" b="1" u="sng" dirty="0"/>
              <a:t>Yayılma: </a:t>
            </a:r>
            <a:r>
              <a:rPr lang="tr-TR" b="1" dirty="0"/>
              <a:t>Geleneksel medyanın aksine sosyal medyanın, günlük yaşamın bir parçası haline gelen çok farklı seçeneklerle birlikte daha az merkezileşmiş ve bireysel tercihlere daha fazla uyum sağlayan bir yönü vardır.</a:t>
            </a:r>
          </a:p>
          <a:p>
            <a:pPr marL="0" indent="0" algn="just">
              <a:buNone/>
            </a:pPr>
            <a:r>
              <a:rPr lang="tr-TR" b="1" dirty="0"/>
              <a:t>GELENEKSEL MEDYA İLE SOSYAL MEDYA ARASINDAKİ DİĞER BİR ÖNEMLİ FARK MERKEZLİ OLMA VE MERKEZSİZLİKTİR (DAĞITIK YAPI). Yeni medya dağıtık, merkezsiz ve bağımsız bir yapıdayken geleneksel medyanın dikey örgütlenmiş merkezi bir sistemi vardır (</a:t>
            </a:r>
            <a:r>
              <a:rPr lang="tr-TR" b="1" dirty="0" err="1"/>
              <a:t>Keskinbıçkı</a:t>
            </a:r>
            <a:r>
              <a:rPr lang="tr-TR" b="1" dirty="0"/>
              <a:t>, 2019, s. 17). </a:t>
            </a:r>
          </a:p>
          <a:p>
            <a:pPr marL="0" indent="0" algn="just">
              <a:buNone/>
            </a:pPr>
            <a:r>
              <a:rPr lang="tr-TR" b="1" dirty="0"/>
              <a:t>Merkezi olmayan yapılar, kullanıcıların özgürlük ve ifade haklarını genişletmek isterken, içerik </a:t>
            </a:r>
            <a:r>
              <a:rPr lang="tr-TR" b="1" dirty="0" err="1"/>
              <a:t>moderasyonu</a:t>
            </a:r>
            <a:r>
              <a:rPr lang="tr-TR" b="1" dirty="0"/>
              <a:t>, güvenilirlik ve ölçek sorunlarıyla karşılaşır. Geleneksel medya, tek merkezli ve düzenli içerik sağlar; gazeteler, televizyon ve radyo, güvenilirlik, doğruluk ve denetim avantajlarına sahiptir. Sosyal medya ise, çift yönlü ve kullanıcıların içerik üretip paylaştığı yapı sayesinde daha özgür ve katılımcı olsa da, yanlış bilgi ve dezenformasyon riski taşır. Geleneksel medya, içeriğin düzenlenmesi ve profesyonel standartlara uygunluğu nedeniyle daha güvenilirdir; sosyal medyada ise içeriğin doğruluğu ve tarafsızlığı sorgulanabilir. Bu farklar, geleneksel medyanın daha güvenilir ve düzenli olmasını sağlarken, sosyal medyanın daha erişilebilir ve özgür olmasını mümkün kılar (Huang, 2024, 1-12).</a:t>
            </a:r>
          </a:p>
        </p:txBody>
      </p:sp>
    </p:spTree>
    <p:extLst>
      <p:ext uri="{BB962C8B-B14F-4D97-AF65-F5344CB8AC3E}">
        <p14:creationId xmlns:p14="http://schemas.microsoft.com/office/powerpoint/2010/main" val="3721892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621C1-D9E4-3CED-7679-925EE4A83E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48B7711-C3F2-B6A7-0B80-871D3FFFE23A}"/>
              </a:ext>
            </a:extLst>
          </p:cNvPr>
          <p:cNvSpPr>
            <a:spLocks noGrp="1"/>
          </p:cNvSpPr>
          <p:nvPr>
            <p:ph type="title"/>
          </p:nvPr>
        </p:nvSpPr>
        <p:spPr>
          <a:xfrm>
            <a:off x="2008094" y="254112"/>
            <a:ext cx="7685741" cy="522830"/>
          </a:xfrm>
        </p:spPr>
        <p:txBody>
          <a:bodyPr>
            <a:noAutofit/>
          </a:bodyPr>
          <a:lstStyle/>
          <a:p>
            <a:pPr algn="ctr"/>
            <a:r>
              <a:rPr lang="tr-TR" sz="2000" b="1" dirty="0"/>
              <a:t>SOSYAL MEDYA ve GELENEKSEL MEDYA: KARŞILAŞTIRMA</a:t>
            </a:r>
            <a:endParaRPr lang="en-US" sz="2000" b="1" dirty="0"/>
          </a:p>
        </p:txBody>
      </p:sp>
      <p:graphicFrame>
        <p:nvGraphicFramePr>
          <p:cNvPr id="6" name="İçerik Yer Tutucusu 5">
            <a:extLst>
              <a:ext uri="{FF2B5EF4-FFF2-40B4-BE49-F238E27FC236}">
                <a16:creationId xmlns:a16="http://schemas.microsoft.com/office/drawing/2014/main" id="{B792816B-13DD-D679-5C7D-350BFD03757E}"/>
              </a:ext>
            </a:extLst>
          </p:cNvPr>
          <p:cNvGraphicFramePr>
            <a:graphicFrameLocks noGrp="1"/>
          </p:cNvGraphicFramePr>
          <p:nvPr>
            <p:ph idx="1"/>
            <p:extLst>
              <p:ext uri="{D42A27DB-BD31-4B8C-83A1-F6EECF244321}">
                <p14:modId xmlns:p14="http://schemas.microsoft.com/office/powerpoint/2010/main" val="3893504025"/>
              </p:ext>
            </p:extLst>
          </p:nvPr>
        </p:nvGraphicFramePr>
        <p:xfrm>
          <a:off x="693271" y="776942"/>
          <a:ext cx="11038542" cy="5459875"/>
        </p:xfrm>
        <a:graphic>
          <a:graphicData uri="http://schemas.openxmlformats.org/drawingml/2006/table">
            <a:tbl>
              <a:tblPr firstRow="1" bandRow="1">
                <a:tableStyleId>{5C22544A-7EE6-4342-B048-85BDC9FD1C3A}</a:tableStyleId>
              </a:tblPr>
              <a:tblGrid>
                <a:gridCol w="3679514">
                  <a:extLst>
                    <a:ext uri="{9D8B030D-6E8A-4147-A177-3AD203B41FA5}">
                      <a16:colId xmlns:a16="http://schemas.microsoft.com/office/drawing/2014/main" val="1144757841"/>
                    </a:ext>
                  </a:extLst>
                </a:gridCol>
                <a:gridCol w="3679514">
                  <a:extLst>
                    <a:ext uri="{9D8B030D-6E8A-4147-A177-3AD203B41FA5}">
                      <a16:colId xmlns:a16="http://schemas.microsoft.com/office/drawing/2014/main" val="3001846882"/>
                    </a:ext>
                  </a:extLst>
                </a:gridCol>
                <a:gridCol w="3679514">
                  <a:extLst>
                    <a:ext uri="{9D8B030D-6E8A-4147-A177-3AD203B41FA5}">
                      <a16:colId xmlns:a16="http://schemas.microsoft.com/office/drawing/2014/main" val="3681029576"/>
                    </a:ext>
                  </a:extLst>
                </a:gridCol>
              </a:tblGrid>
              <a:tr h="369231">
                <a:tc>
                  <a:txBody>
                    <a:bodyPr/>
                    <a:lstStyle/>
                    <a:p>
                      <a:r>
                        <a:rPr lang="tr-TR" dirty="0"/>
                        <a:t>KONU BAŞLIKLARI</a:t>
                      </a:r>
                    </a:p>
                  </a:txBody>
                  <a:tcPr/>
                </a:tc>
                <a:tc>
                  <a:txBody>
                    <a:bodyPr/>
                    <a:lstStyle/>
                    <a:p>
                      <a:r>
                        <a:rPr lang="tr-TR" dirty="0"/>
                        <a:t>ANA ÇERÇEVE</a:t>
                      </a:r>
                    </a:p>
                  </a:txBody>
                  <a:tcPr/>
                </a:tc>
                <a:tc>
                  <a:txBody>
                    <a:bodyPr/>
                    <a:lstStyle/>
                    <a:p>
                      <a:r>
                        <a:rPr lang="tr-TR" dirty="0"/>
                        <a:t>ÖNE ÇIKANLAR/ÖRNEKLER</a:t>
                      </a:r>
                    </a:p>
                  </a:txBody>
                  <a:tcPr/>
                </a:tc>
                <a:extLst>
                  <a:ext uri="{0D108BD9-81ED-4DB2-BD59-A6C34878D82A}">
                    <a16:rowId xmlns:a16="http://schemas.microsoft.com/office/drawing/2014/main" val="3015074080"/>
                  </a:ext>
                </a:extLst>
              </a:tr>
              <a:tr h="1023371">
                <a:tc>
                  <a:txBody>
                    <a:bodyPr/>
                    <a:lstStyle/>
                    <a:p>
                      <a:r>
                        <a:rPr lang="tr-TR" b="1" dirty="0"/>
                        <a:t>Geleneksel Medya ve Sosyal Medya Tanımları	</a:t>
                      </a:r>
                    </a:p>
                  </a:txBody>
                  <a:tcPr/>
                </a:tc>
                <a:tc>
                  <a:txBody>
                    <a:bodyPr/>
                    <a:lstStyle/>
                    <a:p>
                      <a:r>
                        <a:rPr lang="tr-TR" sz="1400" b="1" dirty="0"/>
                        <a:t>Geleneksel medya tek taraflı, büyük kitlelere ulaşan, denetimi tüketiciye bırakmayan medya; sosyal medya ise interaktif, çift yönlü ve kullanıcı odaklıdır.	</a:t>
                      </a:r>
                    </a:p>
                  </a:txBody>
                  <a:tcPr/>
                </a:tc>
                <a:tc>
                  <a:txBody>
                    <a:bodyPr/>
                    <a:lstStyle/>
                    <a:p>
                      <a:r>
                        <a:rPr lang="tr-TR" sz="1400" b="1" dirty="0"/>
                        <a:t>Geleneksel medya: TV kanalları, gazete ve dergiler</a:t>
                      </a:r>
                    </a:p>
                  </a:txBody>
                  <a:tcPr/>
                </a:tc>
                <a:extLst>
                  <a:ext uri="{0D108BD9-81ED-4DB2-BD59-A6C34878D82A}">
                    <a16:rowId xmlns:a16="http://schemas.microsoft.com/office/drawing/2014/main" val="949144247"/>
                  </a:ext>
                </a:extLst>
              </a:tr>
              <a:tr h="1023371">
                <a:tc>
                  <a:txBody>
                    <a:bodyPr/>
                    <a:lstStyle/>
                    <a:p>
                      <a:r>
                        <a:rPr lang="tr-TR" sz="1800" b="1" dirty="0"/>
                        <a:t>Medya Etkileşimi ve Farklar	</a:t>
                      </a:r>
                    </a:p>
                  </a:txBody>
                  <a:tcPr/>
                </a:tc>
                <a:tc>
                  <a:txBody>
                    <a:bodyPr/>
                    <a:lstStyle/>
                    <a:p>
                      <a:r>
                        <a:rPr lang="tr-TR" sz="1400" b="1" dirty="0"/>
                        <a:t>Geleneksel medya tek taraflıdır, içerik tüketimi sınırlıdır; sosyal medya ise kullanıcıların içerik üretip paylaşabildiği, etkileşimli ortamlar sağlar.	</a:t>
                      </a:r>
                    </a:p>
                  </a:txBody>
                  <a:tcPr/>
                </a:tc>
                <a:tc>
                  <a:txBody>
                    <a:bodyPr/>
                    <a:lstStyle/>
                    <a:p>
                      <a:r>
                        <a:rPr lang="tr-TR" sz="1400" b="1" dirty="0"/>
                        <a:t>Sosyal medyada yorum, paylaşım, beğeni gibi etkileşimler</a:t>
                      </a:r>
                    </a:p>
                  </a:txBody>
                  <a:tcPr/>
                </a:tc>
                <a:extLst>
                  <a:ext uri="{0D108BD9-81ED-4DB2-BD59-A6C34878D82A}">
                    <a16:rowId xmlns:a16="http://schemas.microsoft.com/office/drawing/2014/main" val="1610426546"/>
                  </a:ext>
                </a:extLst>
              </a:tr>
              <a:tr h="1023371">
                <a:tc>
                  <a:txBody>
                    <a:bodyPr/>
                    <a:lstStyle/>
                    <a:p>
                      <a:r>
                        <a:rPr lang="tr-TR" sz="1800" b="1" dirty="0"/>
                        <a:t>Geleneksel ve Sosyal Medyanın Avantajları ve Dezavantajları	</a:t>
                      </a:r>
                    </a:p>
                  </a:txBody>
                  <a:tcPr/>
                </a:tc>
                <a:tc>
                  <a:txBody>
                    <a:bodyPr/>
                    <a:lstStyle/>
                    <a:p>
                      <a:r>
                        <a:rPr lang="tr-TR" sz="1400" b="1" dirty="0"/>
                        <a:t>Geleneksel medya geniş kitlelere ulaşmada avantajlıyken maliyet yüksektir. Sosyal medya ise düşük maliyetli, etkileşimlidir ama denetimi zordur.	</a:t>
                      </a:r>
                    </a:p>
                  </a:txBody>
                  <a:tcPr/>
                </a:tc>
                <a:tc>
                  <a:txBody>
                    <a:bodyPr/>
                    <a:lstStyle/>
                    <a:p>
                      <a:r>
                        <a:rPr lang="tr-TR" sz="1400" b="1" dirty="0"/>
                        <a:t>Geleneksel: geniş erişim, güvenirlik; Sosyal: maliyet avantajı, hızlı iletişim, kişisel etkileşim.</a:t>
                      </a:r>
                    </a:p>
                  </a:txBody>
                  <a:tcPr/>
                </a:tc>
                <a:extLst>
                  <a:ext uri="{0D108BD9-81ED-4DB2-BD59-A6C34878D82A}">
                    <a16:rowId xmlns:a16="http://schemas.microsoft.com/office/drawing/2014/main" val="4071932488"/>
                  </a:ext>
                </a:extLst>
              </a:tr>
              <a:tr h="834855">
                <a:tc>
                  <a:txBody>
                    <a:bodyPr/>
                    <a:lstStyle/>
                    <a:p>
                      <a:r>
                        <a:rPr lang="tr-TR" sz="1800" b="1" dirty="0"/>
                        <a:t>Değişim ve Etkiler	</a:t>
                      </a:r>
                      <a:endParaRPr lang="tr-TR" sz="1400" b="1" dirty="0"/>
                    </a:p>
                  </a:txBody>
                  <a:tcPr/>
                </a:tc>
                <a:tc>
                  <a:txBody>
                    <a:bodyPr/>
                    <a:lstStyle/>
                    <a:p>
                      <a:r>
                        <a:rPr lang="tr-TR" sz="1400" b="1" dirty="0"/>
                        <a:t>Sosyal medya geleneksel medyayı etkileyip hızla popülerlik kazanmış, bilgi ve veri kullanımı, siyasi ve ticari etkiler artmıştır.	</a:t>
                      </a:r>
                    </a:p>
                  </a:txBody>
                  <a:tcPr/>
                </a:tc>
                <a:tc>
                  <a:txBody>
                    <a:bodyPr/>
                    <a:lstStyle/>
                    <a:p>
                      <a:r>
                        <a:rPr lang="tr-TR" sz="1400" b="1" dirty="0"/>
                        <a:t>Örneğin, seçimlerde sosyal medyanın etkisi ve veri sızıntıları büyük tartışmalara neden olmuştur.</a:t>
                      </a:r>
                    </a:p>
                  </a:txBody>
                  <a:tcPr/>
                </a:tc>
                <a:extLst>
                  <a:ext uri="{0D108BD9-81ED-4DB2-BD59-A6C34878D82A}">
                    <a16:rowId xmlns:a16="http://schemas.microsoft.com/office/drawing/2014/main" val="2991416022"/>
                  </a:ext>
                </a:extLst>
              </a:tr>
              <a:tr h="940782">
                <a:tc>
                  <a:txBody>
                    <a:bodyPr/>
                    <a:lstStyle/>
                    <a:p>
                      <a:r>
                        <a:rPr lang="tr-TR" sz="1800" b="1" dirty="0"/>
                        <a:t>Gelişen Teknolojiler ve Güvenlik Sorunları	</a:t>
                      </a:r>
                    </a:p>
                  </a:txBody>
                  <a:tcPr/>
                </a:tc>
                <a:tc>
                  <a:txBody>
                    <a:bodyPr/>
                    <a:lstStyle/>
                    <a:p>
                      <a:r>
                        <a:rPr lang="tr-TR" sz="1400" b="1" dirty="0"/>
                        <a:t>Sosyal medya, yüksek etkileşim ve erişim sağlarken, veri güvenliği ve kişisel gizlilik sorunları da ortaya çıkmıştır.</a:t>
                      </a:r>
                    </a:p>
                  </a:txBody>
                  <a:tcPr/>
                </a:tc>
                <a:tc>
                  <a:txBody>
                    <a:bodyPr/>
                    <a:lstStyle/>
                    <a:p>
                      <a:r>
                        <a:rPr lang="tr-TR" sz="1400" b="1" dirty="0"/>
                        <a:t>Facebook veri skandalı, kişisel verilerin izinsiz kullanımına önemli örneklerdendir.</a:t>
                      </a:r>
                    </a:p>
                  </a:txBody>
                  <a:tcPr/>
                </a:tc>
                <a:extLst>
                  <a:ext uri="{0D108BD9-81ED-4DB2-BD59-A6C34878D82A}">
                    <a16:rowId xmlns:a16="http://schemas.microsoft.com/office/drawing/2014/main" val="2917466641"/>
                  </a:ext>
                </a:extLst>
              </a:tr>
            </a:tbl>
          </a:graphicData>
        </a:graphic>
      </p:graphicFrame>
    </p:spTree>
    <p:extLst>
      <p:ext uri="{BB962C8B-B14F-4D97-AF65-F5344CB8AC3E}">
        <p14:creationId xmlns:p14="http://schemas.microsoft.com/office/powerpoint/2010/main" val="1091215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7E57B-123D-8466-A6E7-6604FA031A1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AF7FC86-6F16-6668-6193-AA0B8B6A0A02}"/>
              </a:ext>
            </a:extLst>
          </p:cNvPr>
          <p:cNvSpPr>
            <a:spLocks noGrp="1"/>
          </p:cNvSpPr>
          <p:nvPr>
            <p:ph type="title"/>
          </p:nvPr>
        </p:nvSpPr>
        <p:spPr>
          <a:xfrm>
            <a:off x="2540001" y="313876"/>
            <a:ext cx="7259050" cy="451898"/>
          </a:xfrm>
        </p:spPr>
        <p:txBody>
          <a:bodyPr>
            <a:noAutofit/>
          </a:bodyPr>
          <a:lstStyle/>
          <a:p>
            <a:pPr algn="ctr"/>
            <a:r>
              <a:rPr lang="tr-TR" sz="2000" b="1" dirty="0"/>
              <a:t>SOSYAL MEDYA ve GELENEKSEL MEDYA: KARŞILAŞTIRMA</a:t>
            </a:r>
            <a:endParaRPr lang="en-US" sz="2000" b="1" dirty="0"/>
          </a:p>
        </p:txBody>
      </p:sp>
      <p:graphicFrame>
        <p:nvGraphicFramePr>
          <p:cNvPr id="7" name="İçerik Yer Tutucusu 6">
            <a:extLst>
              <a:ext uri="{FF2B5EF4-FFF2-40B4-BE49-F238E27FC236}">
                <a16:creationId xmlns:a16="http://schemas.microsoft.com/office/drawing/2014/main" id="{152A0285-E00D-4D7E-9051-4CA6DA57A667}"/>
              </a:ext>
            </a:extLst>
          </p:cNvPr>
          <p:cNvGraphicFramePr>
            <a:graphicFrameLocks noGrp="1"/>
          </p:cNvGraphicFramePr>
          <p:nvPr>
            <p:ph idx="1"/>
            <p:extLst>
              <p:ext uri="{D42A27DB-BD31-4B8C-83A1-F6EECF244321}">
                <p14:modId xmlns:p14="http://schemas.microsoft.com/office/powerpoint/2010/main" val="815889065"/>
              </p:ext>
            </p:extLst>
          </p:nvPr>
        </p:nvGraphicFramePr>
        <p:xfrm>
          <a:off x="773486" y="833812"/>
          <a:ext cx="10043925" cy="1529080"/>
        </p:xfrm>
        <a:graphic>
          <a:graphicData uri="http://schemas.openxmlformats.org/drawingml/2006/table">
            <a:tbl>
              <a:tblPr firstRow="1" bandRow="1">
                <a:tableStyleId>{5C22544A-7EE6-4342-B048-85BDC9FD1C3A}</a:tableStyleId>
              </a:tblPr>
              <a:tblGrid>
                <a:gridCol w="3347975">
                  <a:extLst>
                    <a:ext uri="{9D8B030D-6E8A-4147-A177-3AD203B41FA5}">
                      <a16:colId xmlns:a16="http://schemas.microsoft.com/office/drawing/2014/main" val="4165819264"/>
                    </a:ext>
                  </a:extLst>
                </a:gridCol>
                <a:gridCol w="3347975">
                  <a:extLst>
                    <a:ext uri="{9D8B030D-6E8A-4147-A177-3AD203B41FA5}">
                      <a16:colId xmlns:a16="http://schemas.microsoft.com/office/drawing/2014/main" val="3355363055"/>
                    </a:ext>
                  </a:extLst>
                </a:gridCol>
                <a:gridCol w="3347975">
                  <a:extLst>
                    <a:ext uri="{9D8B030D-6E8A-4147-A177-3AD203B41FA5}">
                      <a16:colId xmlns:a16="http://schemas.microsoft.com/office/drawing/2014/main" val="1377071716"/>
                    </a:ext>
                  </a:extLst>
                </a:gridCol>
              </a:tblGrid>
              <a:tr h="370840">
                <a:tc>
                  <a:txBody>
                    <a:bodyPr/>
                    <a:lstStyle/>
                    <a:p>
                      <a:r>
                        <a:rPr lang="tr-TR" dirty="0"/>
                        <a:t>KONU BAŞLIKLARI</a:t>
                      </a:r>
                    </a:p>
                  </a:txBody>
                  <a:tcPr/>
                </a:tc>
                <a:tc>
                  <a:txBody>
                    <a:bodyPr/>
                    <a:lstStyle/>
                    <a:p>
                      <a:r>
                        <a:rPr lang="tr-TR" dirty="0"/>
                        <a:t>ANA ÇERÇEVE</a:t>
                      </a:r>
                    </a:p>
                  </a:txBody>
                  <a:tcPr/>
                </a:tc>
                <a:tc>
                  <a:txBody>
                    <a:bodyPr/>
                    <a:lstStyle/>
                    <a:p>
                      <a:r>
                        <a:rPr lang="tr-TR" dirty="0"/>
                        <a:t>ÖNE ÇIKANLAR/ÖRNEKLER</a:t>
                      </a:r>
                    </a:p>
                  </a:txBody>
                  <a:tcPr/>
                </a:tc>
                <a:extLst>
                  <a:ext uri="{0D108BD9-81ED-4DB2-BD59-A6C34878D82A}">
                    <a16:rowId xmlns:a16="http://schemas.microsoft.com/office/drawing/2014/main" val="895553945"/>
                  </a:ext>
                </a:extLst>
              </a:tr>
              <a:tr h="370840">
                <a:tc>
                  <a:txBody>
                    <a:bodyPr/>
                    <a:lstStyle/>
                    <a:p>
                      <a:r>
                        <a:rPr lang="tr-TR" b="1" dirty="0"/>
                        <a:t>Geleneksel Medyanın Zorlukları ve Entegrasyon</a:t>
                      </a:r>
                      <a:r>
                        <a:rPr lang="tr-TR" dirty="0"/>
                        <a:t>	</a:t>
                      </a:r>
                    </a:p>
                  </a:txBody>
                  <a:tcPr/>
                </a:tc>
                <a:tc>
                  <a:txBody>
                    <a:bodyPr/>
                    <a:lstStyle/>
                    <a:p>
                      <a:r>
                        <a:rPr lang="tr-TR" sz="1400" b="1" dirty="0"/>
                        <a:t>Çift yönlü iletişim ve maliyet avantajları nedeniyle geleneksel medya, sosyal medya ile entegrasyonda kuşkuludur; kontrol ve denetim zorlukları yaşar.</a:t>
                      </a:r>
                    </a:p>
                  </a:txBody>
                  <a:tcPr/>
                </a:tc>
                <a:tc>
                  <a:txBody>
                    <a:bodyPr/>
                    <a:lstStyle/>
                    <a:p>
                      <a:r>
                        <a:rPr lang="tr-TR" sz="1400" b="1" dirty="0"/>
                        <a:t>Denetimsiz içerik yayılımı, kuşaklar arası farklılıklar ve maliyetler en büyük engellerdir.</a:t>
                      </a:r>
                    </a:p>
                  </a:txBody>
                  <a:tcPr/>
                </a:tc>
                <a:extLst>
                  <a:ext uri="{0D108BD9-81ED-4DB2-BD59-A6C34878D82A}">
                    <a16:rowId xmlns:a16="http://schemas.microsoft.com/office/drawing/2014/main" val="3553119720"/>
                  </a:ext>
                </a:extLst>
              </a:tr>
            </a:tbl>
          </a:graphicData>
        </a:graphic>
      </p:graphicFrame>
      <p:sp>
        <p:nvSpPr>
          <p:cNvPr id="9" name="Metin kutusu 8">
            <a:extLst>
              <a:ext uri="{FF2B5EF4-FFF2-40B4-BE49-F238E27FC236}">
                <a16:creationId xmlns:a16="http://schemas.microsoft.com/office/drawing/2014/main" id="{7A9906DB-DEE3-330E-D409-93597B2C6B50}"/>
              </a:ext>
            </a:extLst>
          </p:cNvPr>
          <p:cNvSpPr txBox="1"/>
          <p:nvPr/>
        </p:nvSpPr>
        <p:spPr>
          <a:xfrm>
            <a:off x="773486" y="3429000"/>
            <a:ext cx="10114461" cy="1754326"/>
          </a:xfrm>
          <a:prstGeom prst="rect">
            <a:avLst/>
          </a:prstGeom>
          <a:noFill/>
        </p:spPr>
        <p:txBody>
          <a:bodyPr wrap="square">
            <a:spAutoFit/>
          </a:bodyPr>
          <a:lstStyle/>
          <a:p>
            <a:pPr algn="just"/>
            <a:r>
              <a:rPr lang="tr-TR" b="1" dirty="0"/>
              <a:t>Günümüzde geleneksel medya, tek taraflı ve yüksek maliyetli iken, sosyal medya çift yönlü ve düşük maliyetli bir iletişim ortamı sunuyor. Sosyal medya, siyasi, ticari ve toplumsal pek çok alanda büyük etki yaratmakla birlikte, veri güvenliği ve denetim zorluklarını da beraberinde getiriyor. Geleneksel medyanın sosyal medyaya entegrasyonu ise, iletişim biçimlerinin farklılığı ve denetim problemleri nedeniyle çeşitli zorluklar barındırıyor. Bu dönüşüm, medya dünyasında büyük bir değişimin ve rekabetin yaşanmasına neden oluyor.</a:t>
            </a:r>
          </a:p>
        </p:txBody>
      </p:sp>
      <p:sp>
        <p:nvSpPr>
          <p:cNvPr id="8" name="Metin kutusu 7">
            <a:extLst>
              <a:ext uri="{FF2B5EF4-FFF2-40B4-BE49-F238E27FC236}">
                <a16:creationId xmlns:a16="http://schemas.microsoft.com/office/drawing/2014/main" id="{50075636-52BF-8CBD-636B-FDEC622AE9A0}"/>
              </a:ext>
            </a:extLst>
          </p:cNvPr>
          <p:cNvSpPr txBox="1"/>
          <p:nvPr/>
        </p:nvSpPr>
        <p:spPr>
          <a:xfrm>
            <a:off x="2641600" y="2522899"/>
            <a:ext cx="5982448" cy="307777"/>
          </a:xfrm>
          <a:prstGeom prst="rect">
            <a:avLst/>
          </a:prstGeom>
          <a:noFill/>
        </p:spPr>
        <p:txBody>
          <a:bodyPr wrap="square">
            <a:spAutoFit/>
          </a:bodyPr>
          <a:lstStyle/>
          <a:p>
            <a:r>
              <a:rPr lang="tr-TR" sz="1400" b="1" dirty="0"/>
              <a:t>Geleneksel medya ve sosyal medya karşılaştırması (IIENSTITU, 2018). </a:t>
            </a:r>
          </a:p>
        </p:txBody>
      </p:sp>
      <p:pic>
        <p:nvPicPr>
          <p:cNvPr id="5" name="Resim 4">
            <a:extLst>
              <a:ext uri="{FF2B5EF4-FFF2-40B4-BE49-F238E27FC236}">
                <a16:creationId xmlns:a16="http://schemas.microsoft.com/office/drawing/2014/main" id="{1D9D0791-3015-E291-CE05-B33BC8AFC653}"/>
              </a:ext>
            </a:extLst>
          </p:cNvPr>
          <p:cNvPicPr>
            <a:picLocks noChangeAspect="1"/>
          </p:cNvPicPr>
          <p:nvPr/>
        </p:nvPicPr>
        <p:blipFill>
          <a:blip r:embed="rId3"/>
          <a:stretch>
            <a:fillRect/>
          </a:stretch>
        </p:blipFill>
        <p:spPr>
          <a:xfrm>
            <a:off x="2988811" y="5558877"/>
            <a:ext cx="6011177" cy="377985"/>
          </a:xfrm>
          <a:prstGeom prst="rect">
            <a:avLst/>
          </a:prstGeom>
        </p:spPr>
      </p:pic>
    </p:spTree>
    <p:extLst>
      <p:ext uri="{BB962C8B-B14F-4D97-AF65-F5344CB8AC3E}">
        <p14:creationId xmlns:p14="http://schemas.microsoft.com/office/powerpoint/2010/main" val="318165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ED1B1-32B1-6996-C7BD-D751283F2FD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B3DDE9E-B863-D50C-3DC3-492FDF0C96DE}"/>
              </a:ext>
            </a:extLst>
          </p:cNvPr>
          <p:cNvSpPr>
            <a:spLocks noGrp="1"/>
          </p:cNvSpPr>
          <p:nvPr>
            <p:ph type="title"/>
          </p:nvPr>
        </p:nvSpPr>
        <p:spPr>
          <a:xfrm>
            <a:off x="716662" y="212276"/>
            <a:ext cx="10935094" cy="639098"/>
          </a:xfrm>
        </p:spPr>
        <p:txBody>
          <a:bodyPr>
            <a:normAutofit/>
          </a:bodyPr>
          <a:lstStyle/>
          <a:p>
            <a:pPr algn="ctr"/>
            <a:r>
              <a:rPr lang="tr-TR" sz="2800" b="1" dirty="0"/>
              <a:t>SOSYAL MEDYANIN ÖZELLİKLERİ</a:t>
            </a:r>
            <a:endParaRPr lang="en-US" sz="2800" b="1" dirty="0"/>
          </a:p>
        </p:txBody>
      </p:sp>
      <p:sp>
        <p:nvSpPr>
          <p:cNvPr id="3" name="İçerik Yer Tutucusu 2">
            <a:extLst>
              <a:ext uri="{FF2B5EF4-FFF2-40B4-BE49-F238E27FC236}">
                <a16:creationId xmlns:a16="http://schemas.microsoft.com/office/drawing/2014/main" id="{02E34275-6CE5-39C4-CAD0-FA2C913DC89B}"/>
              </a:ext>
            </a:extLst>
          </p:cNvPr>
          <p:cNvSpPr>
            <a:spLocks noGrp="1"/>
          </p:cNvSpPr>
          <p:nvPr>
            <p:ph idx="1"/>
          </p:nvPr>
        </p:nvSpPr>
        <p:spPr>
          <a:xfrm>
            <a:off x="375563" y="974655"/>
            <a:ext cx="11215415" cy="5748446"/>
          </a:xfrm>
        </p:spPr>
        <p:txBody>
          <a:bodyPr>
            <a:noAutofit/>
          </a:bodyPr>
          <a:lstStyle/>
          <a:p>
            <a:pPr marL="0" indent="0" algn="just">
              <a:buNone/>
            </a:pPr>
            <a:r>
              <a:rPr lang="tr-TR" sz="2000" b="1" dirty="0"/>
              <a:t>Sosyal medya, aşağıdaki özelliklerin çoğunu veya tamamını paylaşan yeni türde çevrimiçi medya olarak anlaşılabilir (</a:t>
            </a:r>
            <a:r>
              <a:rPr lang="tr-TR" sz="2000" b="1" dirty="0" err="1"/>
              <a:t>Mayfield</a:t>
            </a:r>
            <a:r>
              <a:rPr lang="tr-TR" sz="2000" b="1" dirty="0"/>
              <a:t>, 2008, s. 5):</a:t>
            </a:r>
          </a:p>
          <a:p>
            <a:pPr marL="0" indent="0" algn="just">
              <a:buNone/>
            </a:pPr>
            <a:r>
              <a:rPr lang="tr-TR" sz="2000" b="1" u="sng" dirty="0"/>
              <a:t>Katılım (</a:t>
            </a:r>
            <a:r>
              <a:rPr lang="tr-TR" sz="2000" b="1" u="sng" dirty="0" err="1"/>
              <a:t>Participation</a:t>
            </a:r>
            <a:r>
              <a:rPr lang="tr-TR" sz="2000" b="1" u="sng" dirty="0"/>
              <a:t>): </a:t>
            </a:r>
            <a:r>
              <a:rPr lang="tr-TR" sz="2000" b="1" dirty="0"/>
              <a:t>Sosyal medya, ilgili herkesin katkı ve geri bildirimini teşvik eder. Medya ve hedef kitle arasındaki çizgiyi bulanıklaştırır.</a:t>
            </a:r>
          </a:p>
          <a:p>
            <a:pPr marL="0" indent="0" algn="just">
              <a:buNone/>
            </a:pPr>
            <a:r>
              <a:rPr lang="tr-TR" sz="2000" b="1" u="sng" dirty="0"/>
              <a:t>Açıklık (</a:t>
            </a:r>
            <a:r>
              <a:rPr lang="tr-TR" sz="2000" b="1" u="sng" dirty="0" err="1"/>
              <a:t>Openness</a:t>
            </a:r>
            <a:r>
              <a:rPr lang="tr-TR" sz="2000" b="1" u="sng" dirty="0"/>
              <a:t>): </a:t>
            </a:r>
            <a:r>
              <a:rPr lang="tr-TR" sz="2000" b="1" dirty="0"/>
              <a:t>Çoğu sosyal medya hizmeti geri bildirim ve katılıma açıktır. Oy vermeyi, yorumları ve bilgi paylaşımını teşvik ederler. İçeriğe erişim ve kullanımın önünde nadiren engel vardır; şifreli içerikler hoş karşılanmaz.</a:t>
            </a:r>
          </a:p>
          <a:p>
            <a:pPr marL="0" indent="0" algn="just">
              <a:buNone/>
            </a:pPr>
            <a:r>
              <a:rPr lang="tr-TR" sz="2000" b="1" u="sng" dirty="0"/>
              <a:t>Sohbet (</a:t>
            </a:r>
            <a:r>
              <a:rPr lang="tr-TR" sz="2000" b="1" u="sng" dirty="0" err="1"/>
              <a:t>Conversation</a:t>
            </a:r>
            <a:r>
              <a:rPr lang="tr-TR" sz="2000" b="1" u="sng" dirty="0"/>
              <a:t>): </a:t>
            </a:r>
            <a:r>
              <a:rPr lang="tr-TR" sz="2000" b="1" dirty="0"/>
              <a:t>Geleneksel medya "yayın" (</a:t>
            </a:r>
            <a:r>
              <a:rPr lang="tr-TR" sz="2000" b="1" dirty="0" err="1"/>
              <a:t>broadcast</a:t>
            </a:r>
            <a:r>
              <a:rPr lang="tr-TR" sz="2000" b="1" dirty="0"/>
              <a:t>) (bir hedef kitleye iletilen veya dağıtılan içerik) ile ilgiliyken, sosyal medya daha çok iki yönlü bir sohbet olarak görülür.</a:t>
            </a:r>
          </a:p>
          <a:p>
            <a:pPr marL="0" indent="0" algn="just">
              <a:buNone/>
            </a:pPr>
            <a:r>
              <a:rPr lang="tr-TR" sz="2000" b="1" u="sng" dirty="0"/>
              <a:t>Topluluk (</a:t>
            </a:r>
            <a:r>
              <a:rPr lang="tr-TR" sz="2000" b="1" u="sng" dirty="0" err="1"/>
              <a:t>Community</a:t>
            </a:r>
            <a:r>
              <a:rPr lang="tr-TR" sz="2000" b="1" u="sng" dirty="0"/>
              <a:t>): </a:t>
            </a:r>
            <a:r>
              <a:rPr lang="tr-TR" sz="2000" b="1" dirty="0"/>
              <a:t>Sosyal medya, toplulukların hızlı bir şekilde oluşmasını ve etkili bir şekilde iletişim kurmasını sağlar. Topluluklar, fotoğrafçılık, siyasi bir konu veya favori bir TV programı gibi ortak ilgi alanlarını paylaşır.</a:t>
            </a:r>
          </a:p>
          <a:p>
            <a:pPr marL="0" indent="0" algn="just">
              <a:buNone/>
            </a:pPr>
            <a:r>
              <a:rPr lang="tr-TR" sz="2000" b="1" u="sng" dirty="0"/>
              <a:t>Bağlantılılık (</a:t>
            </a:r>
            <a:r>
              <a:rPr lang="tr-TR" sz="2000" b="1" u="sng" dirty="0" err="1"/>
              <a:t>Connectedness</a:t>
            </a:r>
            <a:r>
              <a:rPr lang="tr-TR" sz="2000" b="1" u="sng" dirty="0"/>
              <a:t>): </a:t>
            </a:r>
            <a:r>
              <a:rPr lang="tr-TR" sz="2000" b="1" dirty="0"/>
              <a:t>Çoğu sosyal medya türü, diğer sitelere, kaynaklara ve kişilere bağlantılar kullanarak bağlantılarıyla gelişir.</a:t>
            </a:r>
          </a:p>
        </p:txBody>
      </p:sp>
    </p:spTree>
    <p:extLst>
      <p:ext uri="{BB962C8B-B14F-4D97-AF65-F5344CB8AC3E}">
        <p14:creationId xmlns:p14="http://schemas.microsoft.com/office/powerpoint/2010/main" val="1104775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3559B-7F04-ABA1-42A2-0F83F3E4AC2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2CCBCC0-C12D-991A-4E5B-607172448455}"/>
              </a:ext>
            </a:extLst>
          </p:cNvPr>
          <p:cNvSpPr>
            <a:spLocks noGrp="1"/>
          </p:cNvSpPr>
          <p:nvPr>
            <p:ph type="title"/>
          </p:nvPr>
        </p:nvSpPr>
        <p:spPr>
          <a:xfrm>
            <a:off x="716662" y="212276"/>
            <a:ext cx="10935094" cy="639098"/>
          </a:xfrm>
        </p:spPr>
        <p:txBody>
          <a:bodyPr>
            <a:normAutofit/>
          </a:bodyPr>
          <a:lstStyle/>
          <a:p>
            <a:pPr algn="ctr"/>
            <a:r>
              <a:rPr lang="tr-TR" sz="2800" b="1" dirty="0"/>
              <a:t>SOSYAL MEDYANIN ZORLUKLARI</a:t>
            </a:r>
            <a:endParaRPr lang="en-US" sz="2800" b="1" dirty="0"/>
          </a:p>
        </p:txBody>
      </p:sp>
      <p:sp>
        <p:nvSpPr>
          <p:cNvPr id="3" name="İçerik Yer Tutucusu 2">
            <a:extLst>
              <a:ext uri="{FF2B5EF4-FFF2-40B4-BE49-F238E27FC236}">
                <a16:creationId xmlns:a16="http://schemas.microsoft.com/office/drawing/2014/main" id="{A506D2A9-AD91-C003-CE74-267F2991B2D0}"/>
              </a:ext>
            </a:extLst>
          </p:cNvPr>
          <p:cNvSpPr>
            <a:spLocks noGrp="1"/>
          </p:cNvSpPr>
          <p:nvPr>
            <p:ph idx="1"/>
          </p:nvPr>
        </p:nvSpPr>
        <p:spPr>
          <a:xfrm>
            <a:off x="357635" y="851374"/>
            <a:ext cx="11176954" cy="5794350"/>
          </a:xfrm>
        </p:spPr>
        <p:txBody>
          <a:bodyPr>
            <a:noAutofit/>
          </a:bodyPr>
          <a:lstStyle/>
          <a:p>
            <a:pPr marL="0" indent="0" algn="just">
              <a:buNone/>
            </a:pPr>
            <a:r>
              <a:rPr lang="tr-TR" sz="2000" b="1" dirty="0"/>
              <a:t>Psikolog Enes Dinçer (2025) sosyal medyanın olası risklerini aşağıdaki gibi açıklamaktadır:</a:t>
            </a:r>
          </a:p>
          <a:p>
            <a:pPr algn="just"/>
            <a:r>
              <a:rPr lang="tr-TR" b="1" u="sng" dirty="0"/>
              <a:t>Bağımlılık Riski: </a:t>
            </a:r>
            <a:r>
              <a:rPr lang="tr-TR" b="1" dirty="0"/>
              <a:t>Kişi gününün büyük bir bölümünü sosyal medyada geçirir ve bu denetimli olamayabilir. Bu bağımlılık günlük hayatı, iş ve sorumlulukları olumsuz etkiler.</a:t>
            </a:r>
          </a:p>
          <a:p>
            <a:pPr algn="just"/>
            <a:r>
              <a:rPr lang="tr-TR" b="1" u="sng" dirty="0"/>
              <a:t>Zaman Kaybı ve Verimsizlik: </a:t>
            </a:r>
            <a:r>
              <a:rPr lang="tr-TR" b="1" dirty="0"/>
              <a:t>Uzun süreler boyunca sürekli takip ve içerik üretme, zamanın büyük bir kısmını boşa harcamaya yol açar. Kişi zamanını verimsiz kullanabilir ve günlük hayattaki diğer sorumluluklarını ihmal edebilir.  İş ve okul performansını düşürür.</a:t>
            </a:r>
          </a:p>
          <a:p>
            <a:pPr algn="just"/>
            <a:r>
              <a:rPr lang="tr-TR" b="1" u="sng" dirty="0"/>
              <a:t>Gerçek Dünyadan Uzaklaşma: </a:t>
            </a:r>
            <a:r>
              <a:rPr lang="tr-TR" b="1" dirty="0"/>
              <a:t>Gerçek hayatla olan bağ zayıflar, ikili ilişkiler yüzeysel kalabilir. Kişi, dışarıdaki olayların farkına varmakta zorlanabilir.</a:t>
            </a:r>
          </a:p>
          <a:p>
            <a:pPr algn="just"/>
            <a:r>
              <a:rPr lang="tr-TR" b="1" u="sng" dirty="0"/>
              <a:t>Duygusal Dengesizlik ve Psikolojik Sorunlar: </a:t>
            </a:r>
            <a:r>
              <a:rPr lang="tr-TR" b="1" dirty="0"/>
              <a:t>Olumsuz yorumlar ve eleştiriler kişiyi çok etkileyebilir, üzülme, kırılma ve sinirlenme gibi duygusal dalgalanmalara neden olur. Sosyal medyada çok fazla vakit geçiren bir kişi sürekli olarak başkalarının başarılarını ve güzel hayatlarını izler. Kaygı, depresyon ve düşük öz güven gibi psikolojik rahatsızlıklar artabilir.</a:t>
            </a:r>
          </a:p>
          <a:p>
            <a:pPr algn="just"/>
            <a:r>
              <a:rPr lang="tr-TR" b="1" u="sng" dirty="0"/>
              <a:t>Yalnızlık ve Sosyal İzolasyon: </a:t>
            </a:r>
            <a:r>
              <a:rPr lang="tr-TR" b="1" dirty="0"/>
              <a:t>Sosyal medya, yalnızlık duygusunu hafifletmek yerine, gerçek ilişkileri ihmal ettirerek kişiyi daha da yalnızlaştırabilir. (Yalnızlık hissi, insanların sosyal medya platformlarına daha fazla yönlendirilmesine neden olmaktadır). Derin ve anlamlı ilişkiler yerine yüzeysel ilişkiler gelişebilir.</a:t>
            </a:r>
          </a:p>
        </p:txBody>
      </p:sp>
    </p:spTree>
    <p:extLst>
      <p:ext uri="{BB962C8B-B14F-4D97-AF65-F5344CB8AC3E}">
        <p14:creationId xmlns:p14="http://schemas.microsoft.com/office/powerpoint/2010/main" val="3945212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C3333-7AFB-A6FA-83A2-D8E6EBD704A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1339F85-985F-680A-EE53-4F8971FB1AB3}"/>
              </a:ext>
            </a:extLst>
          </p:cNvPr>
          <p:cNvSpPr>
            <a:spLocks noGrp="1"/>
          </p:cNvSpPr>
          <p:nvPr>
            <p:ph type="title"/>
          </p:nvPr>
        </p:nvSpPr>
        <p:spPr>
          <a:xfrm>
            <a:off x="716662" y="212276"/>
            <a:ext cx="10935094" cy="639098"/>
          </a:xfrm>
        </p:spPr>
        <p:txBody>
          <a:bodyPr>
            <a:normAutofit/>
          </a:bodyPr>
          <a:lstStyle/>
          <a:p>
            <a:pPr algn="ctr"/>
            <a:r>
              <a:rPr lang="tr-TR" sz="2800" b="1" dirty="0"/>
              <a:t>SOSYAL MEDYANIN ZORLUKLARI</a:t>
            </a:r>
            <a:endParaRPr lang="en-US" sz="2800" b="1" dirty="0"/>
          </a:p>
        </p:txBody>
      </p:sp>
      <p:sp>
        <p:nvSpPr>
          <p:cNvPr id="3" name="İçerik Yer Tutucusu 2">
            <a:extLst>
              <a:ext uri="{FF2B5EF4-FFF2-40B4-BE49-F238E27FC236}">
                <a16:creationId xmlns:a16="http://schemas.microsoft.com/office/drawing/2014/main" id="{3B2ECD10-9869-2EAE-8904-899346838B2D}"/>
              </a:ext>
            </a:extLst>
          </p:cNvPr>
          <p:cNvSpPr>
            <a:spLocks noGrp="1"/>
          </p:cNvSpPr>
          <p:nvPr>
            <p:ph idx="1"/>
          </p:nvPr>
        </p:nvSpPr>
        <p:spPr>
          <a:xfrm>
            <a:off x="375563" y="974655"/>
            <a:ext cx="11215415" cy="5748446"/>
          </a:xfrm>
        </p:spPr>
        <p:txBody>
          <a:bodyPr>
            <a:noAutofit/>
          </a:bodyPr>
          <a:lstStyle/>
          <a:p>
            <a:pPr algn="just"/>
            <a:r>
              <a:rPr lang="tr-TR" sz="2000" b="1" u="sng" dirty="0"/>
              <a:t>Dikkat Dağınıklığı ve Konsantrasyon Problemleri: </a:t>
            </a:r>
            <a:r>
              <a:rPr lang="tr-TR" sz="2000" b="1" dirty="0"/>
              <a:t>Sürekli bildirimler ve uyarılar dikkat dağınıklığına yol açar. Odaklanma ve dikkat gerektiren görevlerde zorluk yaşanır.</a:t>
            </a:r>
          </a:p>
          <a:p>
            <a:pPr algn="just"/>
            <a:r>
              <a:rPr lang="tr-TR" sz="2000" b="1" u="sng" dirty="0"/>
              <a:t>Öz Saygı Düşüklüğü ve Kendini Yetersiz Hissetme: </a:t>
            </a:r>
            <a:r>
              <a:rPr lang="tr-TR" sz="2000" b="1" dirty="0"/>
              <a:t>Kişi kendisini başkalarıyla kıyaslayıp yetersiz hissedebilir. Beğeniler ve onaylar azaldığında özgüven ve öz saygı zarar görebilir.</a:t>
            </a:r>
          </a:p>
          <a:p>
            <a:pPr algn="just"/>
            <a:r>
              <a:rPr lang="tr-TR" sz="2000" b="1" u="sng" dirty="0"/>
              <a:t>Fiziksel Problemler: </a:t>
            </a:r>
            <a:r>
              <a:rPr lang="tr-TR" sz="2000" b="1" dirty="0"/>
              <a:t>Uzun saatler ekrana bakmak göz sağlığını olumsuz etkiler, uyku sorunlarına neden olur. (Gece geç saatlere kadar vakit geçirmek uykusuzluk ve göz sorunlarına yol açabilir). Hareketsizlik nedeniyle obezite ve beden imajı sorunları ortaya çıkabilir.</a:t>
            </a:r>
          </a:p>
          <a:p>
            <a:pPr algn="just"/>
            <a:r>
              <a:rPr lang="tr-TR" sz="2000" b="1" u="sng" dirty="0"/>
              <a:t>Fiziksel ve Psikolojik Sağlığa Zararlar:</a:t>
            </a:r>
            <a:r>
              <a:rPr lang="tr-TR" sz="2000" b="1" dirty="0"/>
              <a:t> Uzun süre hareketsiz kalmak ve uyku bozuklukları yaşanabilir.  Beden imajı sorunları ve kendini yetersiz hissetme artar.</a:t>
            </a:r>
          </a:p>
          <a:p>
            <a:pPr algn="just"/>
            <a:r>
              <a:rPr lang="tr-TR" sz="2000" b="1" u="sng" dirty="0"/>
              <a:t>İletişim Becerilerinin Zayıflaması: </a:t>
            </a:r>
            <a:r>
              <a:rPr lang="tr-TR" sz="2000" b="1" dirty="0"/>
              <a:t>Yazılı ve sanal iletişim yüzeysel kalabilir, yüz yüze iletişim becerileri gelişmeyebilir. (Gerçek hayattaki iletişim becerilerini olumsuz etkileyebilir).  Sosyal beceriler gerileyebilir.</a:t>
            </a:r>
          </a:p>
        </p:txBody>
      </p:sp>
    </p:spTree>
    <p:extLst>
      <p:ext uri="{BB962C8B-B14F-4D97-AF65-F5344CB8AC3E}">
        <p14:creationId xmlns:p14="http://schemas.microsoft.com/office/powerpoint/2010/main" val="784911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ED93E-7075-C18B-7E47-A22D8868170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6062760-C0FC-514A-B190-86B8E9595CFD}"/>
              </a:ext>
            </a:extLst>
          </p:cNvPr>
          <p:cNvSpPr>
            <a:spLocks noGrp="1"/>
          </p:cNvSpPr>
          <p:nvPr>
            <p:ph type="title"/>
          </p:nvPr>
        </p:nvSpPr>
        <p:spPr>
          <a:xfrm>
            <a:off x="716662" y="212276"/>
            <a:ext cx="10935094" cy="639098"/>
          </a:xfrm>
        </p:spPr>
        <p:txBody>
          <a:bodyPr>
            <a:normAutofit/>
          </a:bodyPr>
          <a:lstStyle/>
          <a:p>
            <a:pPr algn="ctr"/>
            <a:r>
              <a:rPr lang="tr-TR" sz="2800" b="1" dirty="0"/>
              <a:t>SOSYAL MEDYANIN ZORLUKLARI</a:t>
            </a:r>
            <a:endParaRPr lang="en-US" sz="2800" b="1" dirty="0"/>
          </a:p>
        </p:txBody>
      </p:sp>
      <p:sp>
        <p:nvSpPr>
          <p:cNvPr id="3" name="İçerik Yer Tutucusu 2">
            <a:extLst>
              <a:ext uri="{FF2B5EF4-FFF2-40B4-BE49-F238E27FC236}">
                <a16:creationId xmlns:a16="http://schemas.microsoft.com/office/drawing/2014/main" id="{86A39C52-976C-EF5B-4A48-25745F7B3C83}"/>
              </a:ext>
            </a:extLst>
          </p:cNvPr>
          <p:cNvSpPr>
            <a:spLocks noGrp="1"/>
          </p:cNvSpPr>
          <p:nvPr>
            <p:ph idx="1"/>
          </p:nvPr>
        </p:nvSpPr>
        <p:spPr>
          <a:xfrm>
            <a:off x="375563" y="974655"/>
            <a:ext cx="11215415" cy="5748446"/>
          </a:xfrm>
        </p:spPr>
        <p:txBody>
          <a:bodyPr>
            <a:noAutofit/>
          </a:bodyPr>
          <a:lstStyle/>
          <a:p>
            <a:pPr algn="just"/>
            <a:r>
              <a:rPr lang="tr-TR" sz="2000" b="1" u="sng" dirty="0"/>
              <a:t>İdealleştirilmiş Güzellik ve Vücut Standartları: </a:t>
            </a:r>
            <a:r>
              <a:rPr lang="tr-TR" sz="2000" b="1" dirty="0"/>
              <a:t>Gerçek olmayan güzellik ve beden imajı standartları, kişilerde yetersizlik ve memnuniyetsizlik yaratabilir.</a:t>
            </a:r>
          </a:p>
          <a:p>
            <a:pPr algn="just"/>
            <a:r>
              <a:rPr lang="tr-TR" sz="2000" b="1" u="sng" dirty="0"/>
              <a:t>Başkalarını Takip ve Kıyaslama: </a:t>
            </a:r>
            <a:r>
              <a:rPr lang="tr-TR" sz="2000" b="1" dirty="0"/>
              <a:t>Sürekli beğeni ve yorum beklentisi, kişiyi sosyal medya bağımlılığına iter (Beğenilme arzusu ve kıyaslama, bağımlılığı artıran önemli faktörlerdir).   - Bu durum öz güveni zedeler ve depresyona yol açabilir.</a:t>
            </a:r>
          </a:p>
          <a:p>
            <a:pPr algn="just"/>
            <a:endParaRPr lang="tr-TR" sz="2000" b="1" dirty="0"/>
          </a:p>
          <a:p>
            <a:pPr marL="0" indent="0" algn="just">
              <a:buNone/>
            </a:pPr>
            <a:r>
              <a:rPr lang="tr-TR" sz="2000" b="1" dirty="0"/>
              <a:t>Sosyal medya özellikle gençler/ergenler tarafından yoğun bir şekilde kullanıyor; Örneğin, İtalyan gençler günde ortalama 3 saatten fazla, bazen de 9 saate kadar kullanıyor. Sosyal medya iletişimi ve ilişki kurmayı desteklerken, aynı zamanda yanlış bilgilendirme, siber zorbalık ve bağımlılık gibi riskler de sunuyor (</a:t>
            </a:r>
            <a:r>
              <a:rPr lang="tr-TR" sz="2000" b="1" dirty="0" err="1"/>
              <a:t>Taibi</a:t>
            </a:r>
            <a:r>
              <a:rPr lang="tr-TR" sz="2000" b="1" dirty="0"/>
              <a:t> vd.,2023, s. 1).</a:t>
            </a:r>
          </a:p>
        </p:txBody>
      </p:sp>
    </p:spTree>
    <p:extLst>
      <p:ext uri="{BB962C8B-B14F-4D97-AF65-F5344CB8AC3E}">
        <p14:creationId xmlns:p14="http://schemas.microsoft.com/office/powerpoint/2010/main" val="3232482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4F07C-7FE1-DD8C-0FDA-A1D3D98BE10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2DBF67B-81D6-268C-53C1-8A1786B03E74}"/>
              </a:ext>
            </a:extLst>
          </p:cNvPr>
          <p:cNvSpPr>
            <a:spLocks noGrp="1"/>
          </p:cNvSpPr>
          <p:nvPr>
            <p:ph type="title"/>
          </p:nvPr>
        </p:nvSpPr>
        <p:spPr>
          <a:xfrm>
            <a:off x="716662" y="212276"/>
            <a:ext cx="10935094" cy="639098"/>
          </a:xfrm>
        </p:spPr>
        <p:txBody>
          <a:bodyPr>
            <a:normAutofit/>
          </a:bodyPr>
          <a:lstStyle/>
          <a:p>
            <a:pPr algn="ctr"/>
            <a:r>
              <a:rPr lang="tr-TR" sz="2800" b="1" dirty="0"/>
              <a:t>SOSYAL MEDYA OKURYAZARLIĞI</a:t>
            </a:r>
            <a:endParaRPr lang="en-US" sz="2800" b="1" dirty="0"/>
          </a:p>
        </p:txBody>
      </p:sp>
      <p:sp>
        <p:nvSpPr>
          <p:cNvPr id="3" name="İçerik Yer Tutucusu 2">
            <a:extLst>
              <a:ext uri="{FF2B5EF4-FFF2-40B4-BE49-F238E27FC236}">
                <a16:creationId xmlns:a16="http://schemas.microsoft.com/office/drawing/2014/main" id="{BA28EDD6-4C0D-AD69-CAA4-7A117D18BCF7}"/>
              </a:ext>
            </a:extLst>
          </p:cNvPr>
          <p:cNvSpPr>
            <a:spLocks noGrp="1"/>
          </p:cNvSpPr>
          <p:nvPr>
            <p:ph idx="1"/>
          </p:nvPr>
        </p:nvSpPr>
        <p:spPr>
          <a:xfrm>
            <a:off x="357633" y="851374"/>
            <a:ext cx="11215415" cy="5748446"/>
          </a:xfrm>
        </p:spPr>
        <p:txBody>
          <a:bodyPr>
            <a:noAutofit/>
          </a:bodyPr>
          <a:lstStyle/>
          <a:p>
            <a:pPr marL="0" indent="0" algn="just">
              <a:buNone/>
            </a:pPr>
            <a:r>
              <a:rPr lang="tr-TR" sz="2000" b="1" dirty="0"/>
              <a:t>Medya okuryazarlığı, özellikle sosyal medya okuryazarlığı, ergenlerin bu platformlarda sorumlu bir şekilde gezinmeleri ve çevrimiçi içerik hakkında eleştirel düşünmelerini sağlamaları için çok önemlidir.</a:t>
            </a:r>
          </a:p>
          <a:p>
            <a:pPr marL="0" indent="0" algn="just">
              <a:buNone/>
            </a:pPr>
            <a:r>
              <a:rPr lang="tr-TR" sz="2000" b="1" u="sng" dirty="0"/>
              <a:t>Sosyal Medya Okuryazarlığı: </a:t>
            </a:r>
          </a:p>
          <a:p>
            <a:pPr marL="0" indent="0" algn="just">
              <a:buNone/>
            </a:pPr>
            <a:r>
              <a:rPr lang="tr-TR" sz="2000" b="1" dirty="0"/>
              <a:t>Sosyal medya, kullanıcı tarafından oluşturulan içeriklerin paylaşılmasını ve etkileşimini sağlayan internet uygulamaları olarak tanımlanmaktadır. Sosyal medya okuryazarlığını geliştirmek, gizliliği, çevrimiçi görgü kurallarını anlamayı ve bilgileri eleştirel bir şekilde değerlendirmeyi içerir; bu da riskleri azaltabilir.</a:t>
            </a:r>
          </a:p>
          <a:p>
            <a:pPr marL="0" indent="0" algn="just">
              <a:buNone/>
            </a:pPr>
            <a:r>
              <a:rPr lang="tr-TR" sz="2000" b="1" dirty="0"/>
              <a:t>Bireyler, özellikle bu ortamları yoğun kullanan gençler için sanal ortamlar, kimliklerini, sosyal becerilerini ve refahlarını etkiler ve bu alandaki okuryazarlık yaşamsal önem taşır.</a:t>
            </a:r>
          </a:p>
          <a:p>
            <a:pPr marL="0" indent="0" algn="just">
              <a:buNone/>
            </a:pPr>
            <a:r>
              <a:rPr lang="tr-TR" sz="2000" b="1" dirty="0"/>
              <a:t>Facebook, Instagram ve </a:t>
            </a:r>
            <a:r>
              <a:rPr lang="tr-TR" sz="2000" b="1" dirty="0" err="1"/>
              <a:t>TikTok</a:t>
            </a:r>
            <a:r>
              <a:rPr lang="tr-TR" sz="2000" b="1" dirty="0"/>
              <a:t> gibi platformlar sosyal bağları güçlendirirken, aynı zamanda ergenleri dezenformasyona, nefret söylemine ve yankı odalarına (</a:t>
            </a:r>
            <a:r>
              <a:rPr lang="tr-TR" sz="2000" b="1" dirty="0" err="1"/>
              <a:t>echo</a:t>
            </a:r>
            <a:r>
              <a:rPr lang="tr-TR" sz="2000" b="1" dirty="0"/>
              <a:t> </a:t>
            </a:r>
            <a:r>
              <a:rPr lang="tr-TR" sz="2000" b="1" dirty="0" err="1"/>
              <a:t>chambers</a:t>
            </a:r>
            <a:r>
              <a:rPr lang="tr-TR" sz="2000" b="1" dirty="0"/>
              <a:t>) maruz bırakır </a:t>
            </a:r>
            <a:r>
              <a:rPr lang="fr-FR" sz="2000" b="1" dirty="0"/>
              <a:t>(</a:t>
            </a:r>
            <a:r>
              <a:rPr lang="fr-FR" sz="2000" b="1" dirty="0" err="1"/>
              <a:t>Taibi</a:t>
            </a:r>
            <a:r>
              <a:rPr lang="fr-FR" sz="2000" b="1" dirty="0"/>
              <a:t> </a:t>
            </a:r>
            <a:r>
              <a:rPr lang="fr-FR" sz="2000" b="1" dirty="0" err="1"/>
              <a:t>vd</a:t>
            </a:r>
            <a:r>
              <a:rPr lang="fr-FR" sz="2000" b="1" dirty="0"/>
              <a:t>.,</a:t>
            </a:r>
            <a:r>
              <a:rPr lang="tr-TR" sz="2000" b="1" dirty="0"/>
              <a:t> </a:t>
            </a:r>
            <a:r>
              <a:rPr lang="fr-FR" sz="2000" b="1" dirty="0"/>
              <a:t>2023, s</a:t>
            </a:r>
            <a:r>
              <a:rPr lang="tr-TR" sz="2000" b="1" dirty="0"/>
              <a:t>s</a:t>
            </a:r>
            <a:r>
              <a:rPr lang="fr-FR" sz="2000" b="1" dirty="0"/>
              <a:t>. </a:t>
            </a:r>
            <a:r>
              <a:rPr lang="tr-TR" sz="2000" b="1" dirty="0"/>
              <a:t>2-3</a:t>
            </a:r>
            <a:r>
              <a:rPr lang="fr-FR" sz="2000" b="1" dirty="0"/>
              <a:t>). </a:t>
            </a:r>
            <a:r>
              <a:rPr lang="tr-TR" sz="2000" b="1" dirty="0"/>
              <a:t>Sosyal medya, farklı bakış açılarına maruz kalmayı sınırlayabilir ve ortak bir anlatıyı çerçeveleyip güçlendiren benzer düşünen kullanıcı gruplarının, yani yankı odalarının oluşumunu destekleyebilir (</a:t>
            </a:r>
            <a:r>
              <a:rPr lang="tr-TR" sz="2000" b="1" dirty="0" err="1"/>
              <a:t>Cinelli</a:t>
            </a:r>
            <a:r>
              <a:rPr lang="tr-TR" sz="2000" b="1" dirty="0"/>
              <a:t> vd., 2021, s. 1). </a:t>
            </a:r>
          </a:p>
        </p:txBody>
      </p:sp>
    </p:spTree>
    <p:extLst>
      <p:ext uri="{BB962C8B-B14F-4D97-AF65-F5344CB8AC3E}">
        <p14:creationId xmlns:p14="http://schemas.microsoft.com/office/powerpoint/2010/main" val="3336728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ABE63-A3A1-74F7-14C2-CA56F200133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8478C8D-0694-A147-D76A-7DCF48314CD0}"/>
              </a:ext>
            </a:extLst>
          </p:cNvPr>
          <p:cNvSpPr>
            <a:spLocks noGrp="1"/>
          </p:cNvSpPr>
          <p:nvPr>
            <p:ph type="title"/>
          </p:nvPr>
        </p:nvSpPr>
        <p:spPr>
          <a:xfrm>
            <a:off x="716662" y="212276"/>
            <a:ext cx="10935094" cy="639098"/>
          </a:xfrm>
        </p:spPr>
        <p:txBody>
          <a:bodyPr>
            <a:normAutofit/>
          </a:bodyPr>
          <a:lstStyle/>
          <a:p>
            <a:pPr algn="ctr"/>
            <a:r>
              <a:rPr lang="tr-TR" sz="2800" b="1" dirty="0"/>
              <a:t>KAPSAM</a:t>
            </a:r>
            <a:endParaRPr lang="en-US" sz="2800" b="1" dirty="0"/>
          </a:p>
        </p:txBody>
      </p:sp>
      <p:sp>
        <p:nvSpPr>
          <p:cNvPr id="3" name="İçerik Yer Tutucusu 2">
            <a:extLst>
              <a:ext uri="{FF2B5EF4-FFF2-40B4-BE49-F238E27FC236}">
                <a16:creationId xmlns:a16="http://schemas.microsoft.com/office/drawing/2014/main" id="{C95BFF87-1C91-EA47-840A-63C2FFC72BA5}"/>
              </a:ext>
            </a:extLst>
          </p:cNvPr>
          <p:cNvSpPr>
            <a:spLocks noGrp="1"/>
          </p:cNvSpPr>
          <p:nvPr>
            <p:ph idx="1"/>
          </p:nvPr>
        </p:nvSpPr>
        <p:spPr>
          <a:xfrm>
            <a:off x="1576835" y="1046000"/>
            <a:ext cx="8768436" cy="5163554"/>
          </a:xfrm>
        </p:spPr>
        <p:txBody>
          <a:bodyPr>
            <a:noAutofit/>
          </a:bodyPr>
          <a:lstStyle/>
          <a:p>
            <a:pPr algn="just"/>
            <a:r>
              <a:rPr lang="tr-TR" sz="2000" b="1" dirty="0"/>
              <a:t>Giriş </a:t>
            </a:r>
          </a:p>
          <a:p>
            <a:pPr algn="just"/>
            <a:r>
              <a:rPr lang="tr-TR" sz="2000" b="1" dirty="0"/>
              <a:t>Bilgisayar Teknolojileri ve Web 1.0 Uygulamaları</a:t>
            </a:r>
          </a:p>
          <a:p>
            <a:pPr algn="just"/>
            <a:r>
              <a:rPr lang="tr-TR" sz="2000" b="1" dirty="0"/>
              <a:t>İnternetin Ortaya Çıkışı ve Tarihsel Gelişimi</a:t>
            </a:r>
          </a:p>
          <a:p>
            <a:pPr algn="just"/>
            <a:r>
              <a:rPr lang="tr-TR" sz="2000" b="1" dirty="0"/>
              <a:t>İnternet ve Sosyal Medyanın Doğuşu</a:t>
            </a:r>
          </a:p>
          <a:p>
            <a:pPr algn="just"/>
            <a:r>
              <a:rPr lang="tr-TR" sz="2000" b="1" dirty="0"/>
              <a:t>Sosyal Medya Kavramı ve Tarihsel Arka Planı</a:t>
            </a:r>
          </a:p>
          <a:p>
            <a:pPr algn="just"/>
            <a:r>
              <a:rPr lang="tr-TR" sz="2000" b="1" dirty="0"/>
              <a:t>Geleneksel Medya ve Sosyal Medya Karşılaştırması</a:t>
            </a:r>
          </a:p>
          <a:p>
            <a:pPr algn="just"/>
            <a:r>
              <a:rPr lang="tr-TR" sz="2000" b="1" dirty="0"/>
              <a:t>Sosyal Medyanın Özellikleri ve Zorlukları</a:t>
            </a:r>
          </a:p>
          <a:p>
            <a:pPr algn="just"/>
            <a:r>
              <a:rPr lang="tr-TR" sz="2000" b="1" dirty="0"/>
              <a:t>Sosyal Medya Okuryazarlığı ve Güvenlik Riskleri</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2547195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6EBCE-3DAB-9972-24EB-DFB15570F8D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226A1EF-F96A-BCDD-9DC7-63E6E69AE377}"/>
              </a:ext>
            </a:extLst>
          </p:cNvPr>
          <p:cNvSpPr>
            <a:spLocks noGrp="1"/>
          </p:cNvSpPr>
          <p:nvPr>
            <p:ph type="title"/>
          </p:nvPr>
        </p:nvSpPr>
        <p:spPr>
          <a:xfrm>
            <a:off x="716662" y="212276"/>
            <a:ext cx="10935094" cy="639098"/>
          </a:xfrm>
        </p:spPr>
        <p:txBody>
          <a:bodyPr>
            <a:normAutofit/>
          </a:bodyPr>
          <a:lstStyle/>
          <a:p>
            <a:pPr algn="ctr"/>
            <a:r>
              <a:rPr lang="tr-TR" sz="2800" b="1" dirty="0"/>
              <a:t>SOSYAL MEDYA OKURYAZARLIĞI</a:t>
            </a:r>
            <a:endParaRPr lang="en-US" sz="2800" b="1" dirty="0"/>
          </a:p>
        </p:txBody>
      </p:sp>
      <p:sp>
        <p:nvSpPr>
          <p:cNvPr id="3" name="İçerik Yer Tutucusu 2">
            <a:extLst>
              <a:ext uri="{FF2B5EF4-FFF2-40B4-BE49-F238E27FC236}">
                <a16:creationId xmlns:a16="http://schemas.microsoft.com/office/drawing/2014/main" id="{2E9FCE63-76B0-8305-55BE-8ED41B24E60B}"/>
              </a:ext>
            </a:extLst>
          </p:cNvPr>
          <p:cNvSpPr>
            <a:spLocks noGrp="1"/>
          </p:cNvSpPr>
          <p:nvPr>
            <p:ph idx="1"/>
          </p:nvPr>
        </p:nvSpPr>
        <p:spPr>
          <a:xfrm>
            <a:off x="375563" y="974655"/>
            <a:ext cx="11215415" cy="5462004"/>
          </a:xfrm>
        </p:spPr>
        <p:txBody>
          <a:bodyPr>
            <a:noAutofit/>
          </a:bodyPr>
          <a:lstStyle/>
          <a:p>
            <a:pPr marL="0" indent="0" algn="just">
              <a:buNone/>
            </a:pPr>
            <a:r>
              <a:rPr lang="tr-TR" sz="2000" b="1" dirty="0"/>
              <a:t>Yapay zeka algoritmaları, kutuplaşmayı, radikalleşmeyi ve filtreleme balonlarını güçlendirerek riskleri artırabilir. İnternet bağımlılığı ve riskli etkileşimler yaygındır ve genellikle farkındalık ve dijital okuryazarlık eksikliğiyle bağlantılıdır </a:t>
            </a:r>
            <a:r>
              <a:rPr lang="fr-FR" sz="2000" b="1" dirty="0"/>
              <a:t>(</a:t>
            </a:r>
            <a:r>
              <a:rPr lang="fr-FR" sz="2000" b="1" dirty="0" err="1"/>
              <a:t>Taibi</a:t>
            </a:r>
            <a:r>
              <a:rPr lang="fr-FR" sz="2000" b="1" dirty="0"/>
              <a:t> vd.,2023, s. </a:t>
            </a:r>
            <a:r>
              <a:rPr lang="tr-TR" sz="2000" b="1" dirty="0"/>
              <a:t>3</a:t>
            </a:r>
            <a:r>
              <a:rPr lang="fr-FR" sz="2000" b="1" dirty="0"/>
              <a:t>). </a:t>
            </a:r>
            <a:endParaRPr lang="tr-TR" sz="2000" b="1" dirty="0"/>
          </a:p>
          <a:p>
            <a:pPr marL="0" indent="0" algn="just">
              <a:buNone/>
            </a:pPr>
            <a:endParaRPr lang="tr-TR" sz="2000" b="1" u="sng" dirty="0"/>
          </a:p>
          <a:p>
            <a:pPr marL="0" indent="0" algn="just">
              <a:buNone/>
            </a:pPr>
            <a:r>
              <a:rPr lang="tr-TR" sz="2000" b="1" u="sng" dirty="0"/>
              <a:t>Ancak okuryazarlık ve bilinçli kullanımla desteklendiğinde sosyal medyanın olumlu katkıları da sağlanabilmektedir: </a:t>
            </a:r>
          </a:p>
          <a:p>
            <a:pPr algn="just"/>
            <a:r>
              <a:rPr lang="tr-TR" sz="2000" b="1" dirty="0"/>
              <a:t>Sosyal medya, sosyal desteği, ilişki sürdürmeyi ve kendini ifade etmeyi kolaylaştırarak olumlu ruh sağlığını destekleyebilir.</a:t>
            </a:r>
          </a:p>
          <a:p>
            <a:pPr algn="just"/>
            <a:r>
              <a:rPr lang="tr-TR" sz="2000" b="1" dirty="0"/>
              <a:t>Ruhsal iyi oluş, yaşam memnuniyeti ve dayanıklılık gibi kavramlar, sorumlu sosyal medya kullanımıyla bağlantılıdır </a:t>
            </a:r>
            <a:r>
              <a:rPr lang="fr-FR" sz="2000" b="1" dirty="0"/>
              <a:t>(</a:t>
            </a:r>
            <a:r>
              <a:rPr lang="fr-FR" sz="2000" b="1" dirty="0" err="1"/>
              <a:t>Taibi</a:t>
            </a:r>
            <a:r>
              <a:rPr lang="fr-FR" sz="2000" b="1" dirty="0"/>
              <a:t> vd.,2023, s. </a:t>
            </a:r>
            <a:r>
              <a:rPr lang="tr-TR" sz="2000" b="1" dirty="0"/>
              <a:t>4</a:t>
            </a:r>
            <a:r>
              <a:rPr lang="fr-FR" sz="2000" b="1" dirty="0"/>
              <a:t>). </a:t>
            </a:r>
            <a:endParaRPr lang="tr-TR" sz="2000" b="1" dirty="0"/>
          </a:p>
        </p:txBody>
      </p:sp>
    </p:spTree>
    <p:extLst>
      <p:ext uri="{BB962C8B-B14F-4D97-AF65-F5344CB8AC3E}">
        <p14:creationId xmlns:p14="http://schemas.microsoft.com/office/powerpoint/2010/main" val="14995693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E8B58-4F8B-0C55-A9D7-6181A08A66E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90083B0-AFD3-15DD-8E87-B64005E33F23}"/>
              </a:ext>
            </a:extLst>
          </p:cNvPr>
          <p:cNvSpPr>
            <a:spLocks noGrp="1"/>
          </p:cNvSpPr>
          <p:nvPr>
            <p:ph type="title"/>
          </p:nvPr>
        </p:nvSpPr>
        <p:spPr>
          <a:xfrm>
            <a:off x="716662" y="212276"/>
            <a:ext cx="10935094" cy="639098"/>
          </a:xfrm>
        </p:spPr>
        <p:txBody>
          <a:bodyPr>
            <a:normAutofit/>
          </a:bodyPr>
          <a:lstStyle/>
          <a:p>
            <a:pPr algn="ctr"/>
            <a:r>
              <a:rPr lang="tr-TR" sz="2800" b="1" dirty="0"/>
              <a:t>SOSYAL MEDYA ÜZERİNE</a:t>
            </a:r>
            <a:endParaRPr lang="en-US" sz="2800" b="1" dirty="0"/>
          </a:p>
        </p:txBody>
      </p:sp>
      <p:sp>
        <p:nvSpPr>
          <p:cNvPr id="3" name="İçerik Yer Tutucusu 2">
            <a:extLst>
              <a:ext uri="{FF2B5EF4-FFF2-40B4-BE49-F238E27FC236}">
                <a16:creationId xmlns:a16="http://schemas.microsoft.com/office/drawing/2014/main" id="{72DFF68E-D923-8D37-8AB0-25A35E1B0219}"/>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Özetle,</a:t>
            </a:r>
          </a:p>
          <a:p>
            <a:pPr marL="0" indent="0" algn="just">
              <a:buNone/>
            </a:pPr>
            <a:r>
              <a:rPr lang="tr-TR" sz="2000" b="1" dirty="0"/>
              <a:t>Sosyal medya olarak tanımlanan internet tabanlı uygulamalar, kullanıcılar ve kullanıcıların memnuniyetiyle haberdar ettikleri kişiler aracılığıyla başvuranlar arasında gittikçe daha çok artan bir etkileşim sağlamaktadır. Bu ortamlar, içerik, fotoğraf, video, metin ve medyaya ilişkin karışık oluşumlar içererek çeşitlilik göstermektedir. Sosyal medya zaman ve mekân sınırlaması olmadan (mobil tabanlı), paylaşım ve tartışmaların gerçekleştiği bir insanî iletişim  biçimidir.</a:t>
            </a:r>
          </a:p>
          <a:p>
            <a:pPr marL="0" indent="0" algn="just">
              <a:buNone/>
            </a:pPr>
            <a:r>
              <a:rPr lang="tr-TR" sz="2000" b="1" dirty="0"/>
              <a:t>Bireylerin internetteki diyaloglar ve paylaşımları sosyal medyayı oluşturur. Sosyal medyada, sosyal ağlar ve toplu gruplar yer alır. İnsanlar, kurumlarını tanıtır, arkadaşlık ilişkileri kurar,  ürün servis, fikir ve nesnelerin içeriğine ilişkin bağlılık gösterirler. Yüksek derecede paylaşımın gerçekleştiği, çevrimiçi medyanın yeni bir türü olarak çeşitli olanaklar sunduğu sosyal medyanın (Vural ve Bat, 2010, </a:t>
            </a:r>
            <a:r>
              <a:rPr lang="tr-TR" sz="2000" b="1" dirty="0" err="1"/>
              <a:t>ss</a:t>
            </a:r>
            <a:r>
              <a:rPr lang="tr-TR" sz="2000" b="1" dirty="0"/>
              <a:t>. 3351-3352) avantajları yanında dezavantajları da bulunmaktadır. Olası risklerden korunmak, sosyal medya araçlarını tanımayı ve dolayısıyla sosyal medya okuryazarlığını gerektirir.</a:t>
            </a:r>
          </a:p>
        </p:txBody>
      </p:sp>
    </p:spTree>
    <p:extLst>
      <p:ext uri="{BB962C8B-B14F-4D97-AF65-F5344CB8AC3E}">
        <p14:creationId xmlns:p14="http://schemas.microsoft.com/office/powerpoint/2010/main" val="3922900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B3E02-EE96-A971-9FDF-74009F89107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CC57EB3-2C35-9858-755F-C03DA2DEBD8C}"/>
              </a:ext>
            </a:extLst>
          </p:cNvPr>
          <p:cNvSpPr>
            <a:spLocks noGrp="1"/>
          </p:cNvSpPr>
          <p:nvPr>
            <p:ph type="title"/>
          </p:nvPr>
        </p:nvSpPr>
        <p:spPr>
          <a:xfrm>
            <a:off x="716662" y="212276"/>
            <a:ext cx="10935094" cy="639098"/>
          </a:xfrm>
        </p:spPr>
        <p:txBody>
          <a:bodyPr>
            <a:normAutofit/>
          </a:bodyPr>
          <a:lstStyle/>
          <a:p>
            <a:pPr algn="ctr"/>
            <a:r>
              <a:rPr lang="tr-TR" sz="2800" b="1" dirty="0"/>
              <a:t>SONUÇ VE DEĞERLENDİRME</a:t>
            </a:r>
            <a:endParaRPr lang="en-US" sz="2800" b="1" dirty="0"/>
          </a:p>
        </p:txBody>
      </p:sp>
      <p:sp>
        <p:nvSpPr>
          <p:cNvPr id="3" name="İçerik Yer Tutucusu 2">
            <a:extLst>
              <a:ext uri="{FF2B5EF4-FFF2-40B4-BE49-F238E27FC236}">
                <a16:creationId xmlns:a16="http://schemas.microsoft.com/office/drawing/2014/main" id="{B8C2DB54-1B98-D59C-C93F-94A784DF66E7}"/>
              </a:ext>
            </a:extLst>
          </p:cNvPr>
          <p:cNvSpPr>
            <a:spLocks noGrp="1"/>
          </p:cNvSpPr>
          <p:nvPr>
            <p:ph idx="1"/>
          </p:nvPr>
        </p:nvSpPr>
        <p:spPr>
          <a:xfrm>
            <a:off x="357634" y="851373"/>
            <a:ext cx="11215415" cy="5692861"/>
          </a:xfrm>
        </p:spPr>
        <p:txBody>
          <a:bodyPr>
            <a:noAutofit/>
          </a:bodyPr>
          <a:lstStyle/>
          <a:p>
            <a:pPr marL="0" indent="0" algn="just">
              <a:buNone/>
            </a:pPr>
            <a:r>
              <a:rPr lang="tr-TR" sz="2000" b="1" dirty="0"/>
              <a:t>Gelişen medya ve iletişim teknolojileri, bilgiye erişim, iletişim ve etkileşim biçimlerimizi köklü şekilde değiştirmiştir. Bu dönüşüm, geleneksel medyanın tek yönlü ve merkeziyetçi yapısından, kullanıcıların aktif katılım sağladığı, çift yönlü ve dağıtık yeni medya ortamlarına geçişi beraberinde getirmiştir. </a:t>
            </a:r>
          </a:p>
          <a:p>
            <a:pPr marL="0" indent="0" algn="just">
              <a:buNone/>
            </a:pPr>
            <a:r>
              <a:rPr lang="tr-TR" sz="2000" b="1" dirty="0"/>
              <a:t>Bu derste, internetin tarihsel gelişimi, yeni medya, sosyal medya kavramı ve tarihsel arka planı irdelenmiş, geleneksel medya ile karşılaştırması yapılmıştır. Sosyal medyanın katılım, açıklık, sohbet, topluluk ve bağlılık gibi özellikleri, iletişim dinamiklerini hızlandırmış ve toplumsal ilişkileri dönüştürmüştür. Ancak, bu teknolojik gelişmeler beraberinde çeşitli zorluklar ve riskler de getirmiştir; yanlış bilgi yayılımı, dezenformasyon, siber zorbalık, bağımlılık, psikolojik sorunlar ve iletişim becerilerinin zayıflaması gibi olumsuz etkiler dikkat çekicidir. </a:t>
            </a:r>
          </a:p>
          <a:p>
            <a:pPr marL="0" indent="0" algn="just">
              <a:buNone/>
            </a:pPr>
            <a:r>
              <a:rPr lang="tr-TR" sz="2000" b="1" dirty="0"/>
              <a:t>Medya okuryazarlığı ve sosyal medyanın bilinçli kullanımı, öğrencilerin bilgi ve iletişim teknolojilerinin sunduğu avantajlardan yararlanırken, olası zararları en aza indirmeleri açısından önemlidir. Bu bağlamda, eğitim ve farkındalık çalışmalarının, medya ve iletişim teknolojilerinin doğru, etkin ve sorumlu kullanımını teşvik edecek şekilde planlanması gerekmektedir.</a:t>
            </a:r>
          </a:p>
        </p:txBody>
      </p:sp>
    </p:spTree>
    <p:extLst>
      <p:ext uri="{BB962C8B-B14F-4D97-AF65-F5344CB8AC3E}">
        <p14:creationId xmlns:p14="http://schemas.microsoft.com/office/powerpoint/2010/main" val="3430422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8027" y="185656"/>
            <a:ext cx="8596668" cy="573356"/>
          </a:xfrm>
        </p:spPr>
        <p:txBody>
          <a:bodyPr>
            <a:normAutofit fontScale="90000"/>
          </a:bodyPr>
          <a:lstStyle/>
          <a:p>
            <a:pPr algn="ctr"/>
            <a:r>
              <a:rPr lang="tr-TR" b="1" dirty="0"/>
              <a:t>Kaynakça</a:t>
            </a:r>
            <a:endParaRPr lang="en-US" b="1" dirty="0"/>
          </a:p>
        </p:txBody>
      </p:sp>
      <p:sp>
        <p:nvSpPr>
          <p:cNvPr id="3" name="İçerik Yer Tutucusu 2"/>
          <p:cNvSpPr>
            <a:spLocks noGrp="1"/>
          </p:cNvSpPr>
          <p:nvPr>
            <p:ph idx="1"/>
          </p:nvPr>
        </p:nvSpPr>
        <p:spPr>
          <a:xfrm>
            <a:off x="670297" y="822920"/>
            <a:ext cx="10601327" cy="5565366"/>
          </a:xfrm>
        </p:spPr>
        <p:txBody>
          <a:bodyPr>
            <a:normAutofit fontScale="92500" lnSpcReduction="20000"/>
          </a:bodyPr>
          <a:lstStyle/>
          <a:p>
            <a:pPr algn="just"/>
            <a:endParaRPr lang="tr-TR" sz="1200" b="1" dirty="0"/>
          </a:p>
          <a:p>
            <a:pPr algn="just"/>
            <a:r>
              <a:rPr lang="en-US" sz="1300" b="1" dirty="0"/>
              <a:t>Al-Quran</a:t>
            </a:r>
            <a:r>
              <a:rPr lang="tr-TR" sz="1300" b="1" dirty="0"/>
              <a:t>, M. W. M. (2022). </a:t>
            </a:r>
            <a:r>
              <a:rPr lang="en-US" sz="1300" b="1" dirty="0"/>
              <a:t>Traditional media versus social media: </a:t>
            </a:r>
            <a:r>
              <a:rPr lang="tr-TR" sz="1300" b="1" dirty="0"/>
              <a:t>C</a:t>
            </a:r>
            <a:r>
              <a:rPr lang="en-US" sz="1300" b="1" dirty="0" err="1"/>
              <a:t>hallenges</a:t>
            </a:r>
            <a:r>
              <a:rPr lang="en-US" sz="1300" b="1" dirty="0"/>
              <a:t> and</a:t>
            </a:r>
            <a:r>
              <a:rPr lang="tr-TR" sz="1300" b="1" dirty="0"/>
              <a:t> </a:t>
            </a:r>
            <a:r>
              <a:rPr lang="en-US" sz="1300" b="1" dirty="0"/>
              <a:t>opportunities</a:t>
            </a:r>
            <a:r>
              <a:rPr lang="tr-TR" sz="1300" b="1" dirty="0"/>
              <a:t>. </a:t>
            </a:r>
            <a:r>
              <a:rPr lang="tr-TR" sz="1300" b="1" i="1" dirty="0" err="1"/>
              <a:t>Technium</a:t>
            </a:r>
            <a:r>
              <a:rPr lang="tr-TR" sz="1300" b="1" dirty="0"/>
              <a:t>, 4(10), 145-160. </a:t>
            </a:r>
            <a:endParaRPr lang="en-US" sz="1300" b="1" dirty="0"/>
          </a:p>
          <a:p>
            <a:pPr algn="just"/>
            <a:r>
              <a:rPr lang="tr-TR" sz="1300" b="1" dirty="0" err="1"/>
              <a:t>American</a:t>
            </a:r>
            <a:r>
              <a:rPr lang="tr-TR" sz="1300" b="1" dirty="0"/>
              <a:t> </a:t>
            </a:r>
            <a:r>
              <a:rPr lang="tr-TR" sz="1300" b="1" dirty="0" err="1"/>
              <a:t>Psychological</a:t>
            </a:r>
            <a:r>
              <a:rPr lang="tr-TR" sz="1300" b="1" dirty="0"/>
              <a:t> </a:t>
            </a:r>
            <a:r>
              <a:rPr lang="tr-TR" sz="1300" b="1" dirty="0" err="1"/>
              <a:t>Association</a:t>
            </a:r>
            <a:r>
              <a:rPr lang="tr-TR" sz="1300" b="1" dirty="0"/>
              <a:t> (2025).  </a:t>
            </a:r>
            <a:r>
              <a:rPr lang="en-US" sz="1300" b="1" i="1" dirty="0"/>
              <a:t>Social media and the internet</a:t>
            </a:r>
            <a:r>
              <a:rPr lang="tr-TR" sz="1300" b="1" dirty="0"/>
              <a:t>. </a:t>
            </a:r>
            <a:r>
              <a:rPr lang="tr-TR" sz="1300" b="1" dirty="0">
                <a:hlinkClick r:id="rId3"/>
              </a:rPr>
              <a:t>https://www.apa.org/topics/social-media-internet</a:t>
            </a:r>
            <a:endParaRPr lang="tr-TR" sz="1300" b="1" dirty="0"/>
          </a:p>
          <a:p>
            <a:pPr algn="just"/>
            <a:r>
              <a:rPr lang="tr-TR" sz="1300" b="1" dirty="0" err="1"/>
              <a:t>Bilgibiliminet</a:t>
            </a:r>
            <a:r>
              <a:rPr lang="tr-TR" sz="1300" b="1" dirty="0"/>
              <a:t> (2019). </a:t>
            </a:r>
            <a:r>
              <a:rPr lang="tr-TR" sz="1300" b="1" i="1" dirty="0"/>
              <a:t>Web 1.0 – Web 2.0 – Web 3.0 – Web 4.0 Nedir</a:t>
            </a:r>
            <a:r>
              <a:rPr lang="tr-TR" sz="1300" b="1" dirty="0"/>
              <a:t>. </a:t>
            </a:r>
            <a:r>
              <a:rPr lang="tr-TR" sz="1300" b="1" dirty="0">
                <a:hlinkClick r:id="rId4"/>
              </a:rPr>
              <a:t>https://bilgibilimi.net/web-1-0-web-2-0-web-3-0-nedir/</a:t>
            </a:r>
            <a:endParaRPr lang="tr-TR" sz="1300" b="1" dirty="0"/>
          </a:p>
          <a:p>
            <a:pPr algn="just"/>
            <a:r>
              <a:rPr lang="tr-TR" sz="1300" b="1" dirty="0" err="1"/>
              <a:t>Cinelli</a:t>
            </a:r>
            <a:r>
              <a:rPr lang="tr-TR" sz="1300" b="1" dirty="0"/>
              <a:t>, M., De </a:t>
            </a:r>
            <a:r>
              <a:rPr lang="tr-TR" sz="1300" b="1" dirty="0" err="1"/>
              <a:t>Francisci</a:t>
            </a:r>
            <a:r>
              <a:rPr lang="tr-TR" sz="1300" b="1" dirty="0"/>
              <a:t> </a:t>
            </a:r>
            <a:r>
              <a:rPr lang="tr-TR" sz="1300" b="1" dirty="0" err="1"/>
              <a:t>Morales</a:t>
            </a:r>
            <a:r>
              <a:rPr lang="tr-TR" sz="1300" b="1" dirty="0"/>
              <a:t>, G., </a:t>
            </a:r>
            <a:r>
              <a:rPr lang="tr-TR" sz="1300" b="1" dirty="0" err="1"/>
              <a:t>Galeazzi</a:t>
            </a:r>
            <a:r>
              <a:rPr lang="tr-TR" sz="1300" b="1" dirty="0"/>
              <a:t>, A. Ve </a:t>
            </a:r>
            <a:r>
              <a:rPr lang="tr-TR" sz="1300" b="1" dirty="0" err="1"/>
              <a:t>Starnini</a:t>
            </a:r>
            <a:r>
              <a:rPr lang="tr-TR" sz="1300" b="1" dirty="0"/>
              <a:t>, M. (2021). </a:t>
            </a:r>
            <a:r>
              <a:rPr lang="tr-TR" sz="1300" b="1" dirty="0" err="1"/>
              <a:t>The</a:t>
            </a:r>
            <a:r>
              <a:rPr lang="tr-TR" sz="1300" b="1" dirty="0"/>
              <a:t> </a:t>
            </a:r>
            <a:r>
              <a:rPr lang="tr-TR" sz="1300" b="1" dirty="0" err="1"/>
              <a:t>echo</a:t>
            </a:r>
            <a:r>
              <a:rPr lang="tr-TR" sz="1300" b="1" dirty="0"/>
              <a:t> </a:t>
            </a:r>
            <a:r>
              <a:rPr lang="tr-TR" sz="1300" b="1" dirty="0" err="1"/>
              <a:t>chamber</a:t>
            </a:r>
            <a:r>
              <a:rPr lang="tr-TR" sz="1300" b="1" dirty="0"/>
              <a:t> </a:t>
            </a:r>
            <a:r>
              <a:rPr lang="tr-TR" sz="1300" b="1" dirty="0" err="1"/>
              <a:t>effect</a:t>
            </a:r>
            <a:r>
              <a:rPr lang="tr-TR" sz="1300" b="1" dirty="0"/>
              <a:t> on </a:t>
            </a:r>
            <a:r>
              <a:rPr lang="tr-TR" sz="1300" b="1" dirty="0" err="1"/>
              <a:t>social</a:t>
            </a:r>
            <a:r>
              <a:rPr lang="tr-TR" sz="1300" b="1" dirty="0"/>
              <a:t> </a:t>
            </a:r>
            <a:r>
              <a:rPr lang="tr-TR" sz="1300" b="1" dirty="0" err="1"/>
              <a:t>media</a:t>
            </a:r>
            <a:r>
              <a:rPr lang="tr-TR" sz="1300" b="1" dirty="0"/>
              <a:t>. </a:t>
            </a:r>
            <a:r>
              <a:rPr lang="pt-BR" sz="1300" b="1" i="1" dirty="0"/>
              <a:t>PNAS</a:t>
            </a:r>
            <a:r>
              <a:rPr lang="tr-TR" sz="1300" b="1" dirty="0"/>
              <a:t>, 118(9), 1-8. </a:t>
            </a:r>
            <a:r>
              <a:rPr lang="tr-TR" sz="1300" b="1" dirty="0">
                <a:hlinkClick r:id="rId5"/>
              </a:rPr>
              <a:t>https://www.pnas.org/doi/pdf/10.1073/pnas.2023301118?utm_source=chatgpt.com</a:t>
            </a:r>
            <a:endParaRPr lang="tr-TR" sz="1300" b="1" dirty="0"/>
          </a:p>
          <a:p>
            <a:pPr algn="just"/>
            <a:r>
              <a:rPr lang="tr-TR" sz="1300" b="1" dirty="0"/>
              <a:t>Dinçer, E. (2025, 26 Mayıs). </a:t>
            </a:r>
            <a:r>
              <a:rPr lang="tr-TR" sz="1300" b="1" i="1" dirty="0"/>
              <a:t>Sosyal medya bağımlılığı nedir, belirtileri ve çözüm yolları</a:t>
            </a:r>
            <a:r>
              <a:rPr lang="tr-TR" sz="1300" b="1" dirty="0"/>
              <a:t>. </a:t>
            </a:r>
            <a:r>
              <a:rPr lang="tr-TR" sz="1300" b="1" dirty="0">
                <a:hlinkClick r:id="rId6"/>
              </a:rPr>
              <a:t>https://psikologenesdincer.com.tr/sosyal-medya-bagimliligi-nedir-belirtileri-ve-cozum-yollari/</a:t>
            </a:r>
            <a:endParaRPr lang="tr-TR" sz="1300" b="1" dirty="0"/>
          </a:p>
          <a:p>
            <a:pPr algn="just"/>
            <a:r>
              <a:rPr lang="tr-TR" sz="1300" b="1" dirty="0"/>
              <a:t>Encyclopedia </a:t>
            </a:r>
            <a:r>
              <a:rPr lang="tr-TR" sz="1300" b="1" dirty="0" err="1"/>
              <a:t>Britannica</a:t>
            </a:r>
            <a:r>
              <a:rPr lang="tr-TR" sz="1300" b="1" dirty="0"/>
              <a:t> (2025, 27 Temmuz). </a:t>
            </a:r>
            <a:r>
              <a:rPr lang="tr-TR" sz="1300" b="1" i="1" dirty="0"/>
              <a:t>S</a:t>
            </a:r>
            <a:r>
              <a:rPr lang="en-US" sz="1300" b="1" i="1" dirty="0" err="1"/>
              <a:t>ocial</a:t>
            </a:r>
            <a:r>
              <a:rPr lang="en-US" sz="1300" b="1" i="1" dirty="0"/>
              <a:t> media</a:t>
            </a:r>
            <a:r>
              <a:rPr lang="tr-TR" sz="1300" b="1" dirty="0"/>
              <a:t>. </a:t>
            </a:r>
            <a:r>
              <a:rPr lang="tr-TR" sz="1300" b="1" dirty="0">
                <a:hlinkClick r:id="rId7"/>
              </a:rPr>
              <a:t>https://www.britannica.com/topic/censorship/Medieval-Christendom</a:t>
            </a:r>
            <a:endParaRPr lang="tr-TR" sz="1300" b="1" dirty="0"/>
          </a:p>
          <a:p>
            <a:pPr algn="just"/>
            <a:r>
              <a:rPr lang="tr-TR" sz="1300" b="1" dirty="0"/>
              <a:t>Huang, T. (2024). </a:t>
            </a:r>
            <a:r>
              <a:rPr lang="en-US" sz="1300" b="1" dirty="0"/>
              <a:t>Decentralized social networks and the future of free speech online</a:t>
            </a:r>
            <a:r>
              <a:rPr lang="tr-TR" sz="1300" b="1" dirty="0"/>
              <a:t>. </a:t>
            </a:r>
            <a:r>
              <a:rPr lang="en-US" sz="1300" b="1" i="1" dirty="0"/>
              <a:t>Computer Law </a:t>
            </a:r>
            <a:r>
              <a:rPr lang="tr-TR" sz="1300" b="1" i="1" dirty="0"/>
              <a:t>&amp; </a:t>
            </a:r>
            <a:r>
              <a:rPr lang="en-US" sz="1300" b="1" i="1" dirty="0"/>
              <a:t>Security Review</a:t>
            </a:r>
            <a:r>
              <a:rPr lang="tr-TR" sz="1300" b="1" dirty="0"/>
              <a:t>, 55, 1-14.  </a:t>
            </a:r>
            <a:r>
              <a:rPr lang="en-US" sz="1300" b="1" dirty="0">
                <a:hlinkClick r:id="rId8"/>
              </a:rPr>
              <a:t>https://doi.org/10.1016/j.clsr.2024.106059</a:t>
            </a:r>
            <a:endParaRPr lang="tr-TR" sz="1300" b="1" dirty="0"/>
          </a:p>
          <a:p>
            <a:pPr algn="just"/>
            <a:r>
              <a:rPr lang="tr-TR" sz="1300" b="1" dirty="0"/>
              <a:t>IIENSTITU (2018, 24 Temmuz). </a:t>
            </a:r>
            <a:r>
              <a:rPr lang="tr-TR" sz="1300" b="1" i="1" dirty="0"/>
              <a:t>Geleneksel medya ve sosyal medya karşılaştırması</a:t>
            </a:r>
            <a:r>
              <a:rPr lang="tr-TR" sz="1300" b="1" dirty="0"/>
              <a:t>. </a:t>
            </a:r>
            <a:r>
              <a:rPr lang="tr-TR" sz="1300" b="1" dirty="0">
                <a:hlinkClick r:id="rId9"/>
              </a:rPr>
              <a:t>https://www.iienstitu.com/tr/blog/geleneksel-medya-ve-sosyal-medya-karsilastirmasi</a:t>
            </a:r>
            <a:endParaRPr lang="tr-TR" sz="1300" b="1" dirty="0"/>
          </a:p>
          <a:p>
            <a:pPr algn="just"/>
            <a:r>
              <a:rPr lang="tr-TR" sz="1300" b="1" dirty="0" err="1"/>
              <a:t>Keskinbıçkı</a:t>
            </a:r>
            <a:r>
              <a:rPr lang="tr-TR" sz="1300" b="1" dirty="0"/>
              <a:t>, B. (2019). </a:t>
            </a:r>
            <a:r>
              <a:rPr lang="tr-TR" sz="1300" b="1" i="1" dirty="0"/>
              <a:t>Yeni medya ve demokrasi ilişkisi: Yeni medyanın demokrasiyi </a:t>
            </a:r>
            <a:r>
              <a:rPr lang="tr-TR" sz="1300" b="1" i="1" dirty="0" err="1"/>
              <a:t>işlevselleştirme</a:t>
            </a:r>
            <a:r>
              <a:rPr lang="tr-TR" sz="1300" b="1" i="1" dirty="0"/>
              <a:t> potansiyeli üzerine bir çalışma </a:t>
            </a:r>
            <a:r>
              <a:rPr lang="tr-TR" sz="1300" b="1" dirty="0"/>
              <a:t>(Yayımlanmamış Yüksek Lisans Tezi). İstanbul: İstanbul Üniversitesi. </a:t>
            </a:r>
          </a:p>
          <a:p>
            <a:pPr algn="just"/>
            <a:r>
              <a:rPr lang="tr-TR" sz="1300" b="1" dirty="0" err="1"/>
              <a:t>Mayfield</a:t>
            </a:r>
            <a:r>
              <a:rPr lang="tr-TR" sz="1300" b="1" dirty="0"/>
              <a:t>, A. (2008). </a:t>
            </a:r>
            <a:r>
              <a:rPr lang="tr-TR" sz="1300" b="1" i="1" dirty="0" err="1"/>
              <a:t>What</a:t>
            </a:r>
            <a:r>
              <a:rPr lang="tr-TR" sz="1300" b="1" i="1" dirty="0"/>
              <a:t> is </a:t>
            </a:r>
            <a:r>
              <a:rPr lang="tr-TR" sz="1300" b="1" i="1" dirty="0" err="1"/>
              <a:t>Social</a:t>
            </a:r>
            <a:r>
              <a:rPr lang="tr-TR" sz="1300" b="1" i="1" dirty="0"/>
              <a:t> Media, </a:t>
            </a:r>
            <a:r>
              <a:rPr lang="tr-TR" sz="1300" b="1" i="1" dirty="0" err="1"/>
              <a:t>iCrossing</a:t>
            </a:r>
            <a:r>
              <a:rPr lang="tr-TR" sz="1300" b="1" i="1" dirty="0"/>
              <a:t>, e‐</a:t>
            </a:r>
            <a:r>
              <a:rPr lang="tr-TR" sz="1300" b="1" i="1" dirty="0" err="1"/>
              <a:t>book</a:t>
            </a:r>
            <a:r>
              <a:rPr lang="tr-TR" sz="1300" b="1" dirty="0"/>
              <a:t>. </a:t>
            </a:r>
            <a:r>
              <a:rPr lang="tr-TR" sz="1300" b="1" dirty="0">
                <a:hlinkClick r:id="rId10"/>
              </a:rPr>
              <a:t>https://crmxchange.com/uploadedFiles/White_Papers/PDF/What_is_Social_Media_iCrossing_ebook.pdf</a:t>
            </a:r>
            <a:endParaRPr lang="tr-TR" sz="1300" b="1" dirty="0"/>
          </a:p>
          <a:p>
            <a:pPr algn="just"/>
            <a:r>
              <a:rPr lang="en-US" sz="1300" b="1" dirty="0"/>
              <a:t>Taibi, D.</a:t>
            </a:r>
            <a:r>
              <a:rPr lang="tr-TR" sz="1300" b="1" dirty="0"/>
              <a:t>,</a:t>
            </a:r>
            <a:r>
              <a:rPr lang="en-US" sz="1300" b="1" dirty="0"/>
              <a:t> Scifo, L.</a:t>
            </a:r>
            <a:r>
              <a:rPr lang="tr-TR" sz="1300" b="1" dirty="0"/>
              <a:t>,</a:t>
            </a:r>
            <a:r>
              <a:rPr lang="en-US" sz="1300" b="1" dirty="0"/>
              <a:t> Bruno,</a:t>
            </a:r>
            <a:r>
              <a:rPr lang="tr-TR" sz="1300" b="1" dirty="0"/>
              <a:t> </a:t>
            </a:r>
            <a:r>
              <a:rPr lang="en-US" sz="1300" b="1" dirty="0"/>
              <a:t>N.</a:t>
            </a:r>
            <a:r>
              <a:rPr lang="tr-TR" sz="1300" b="1" dirty="0"/>
              <a:t> ve</a:t>
            </a:r>
            <a:r>
              <a:rPr lang="en-US" sz="1300" b="1" dirty="0"/>
              <a:t> </a:t>
            </a:r>
            <a:r>
              <a:rPr lang="en-US" sz="1300" b="1" dirty="0" err="1"/>
              <a:t>Fulantelli</a:t>
            </a:r>
            <a:r>
              <a:rPr lang="en-US" sz="1300" b="1" dirty="0"/>
              <a:t>, G. </a:t>
            </a:r>
            <a:r>
              <a:rPr lang="tr-TR" sz="1300" b="1" dirty="0"/>
              <a:t>(2023). </a:t>
            </a:r>
            <a:r>
              <a:rPr lang="en-US" sz="1300" b="1" dirty="0"/>
              <a:t>Social media</a:t>
            </a:r>
            <a:r>
              <a:rPr lang="tr-TR" sz="1300" b="1" dirty="0"/>
              <a:t> </a:t>
            </a:r>
            <a:r>
              <a:rPr lang="en-US" sz="1300" b="1" dirty="0"/>
              <a:t>literacy to support a conscious use</a:t>
            </a:r>
            <a:r>
              <a:rPr lang="tr-TR" sz="1300" b="1" dirty="0"/>
              <a:t> </a:t>
            </a:r>
            <a:r>
              <a:rPr lang="en-US" sz="1300" b="1" dirty="0"/>
              <a:t>of social media in adolescents and</a:t>
            </a:r>
            <a:r>
              <a:rPr lang="tr-TR" sz="1300" b="1" dirty="0"/>
              <a:t> </a:t>
            </a:r>
            <a:r>
              <a:rPr lang="en-US" sz="1300" b="1" dirty="0"/>
              <a:t>improve their psychological</a:t>
            </a:r>
            <a:r>
              <a:rPr lang="tr-TR" sz="1300" b="1" dirty="0"/>
              <a:t> </a:t>
            </a:r>
            <a:r>
              <a:rPr lang="en-US" sz="1300" b="1" dirty="0"/>
              <a:t>well-being: </a:t>
            </a:r>
            <a:r>
              <a:rPr lang="tr-TR" sz="1300" b="1" dirty="0"/>
              <a:t>A</a:t>
            </a:r>
            <a:r>
              <a:rPr lang="en-US" sz="1300" b="1" dirty="0"/>
              <a:t> pilot study.</a:t>
            </a:r>
            <a:r>
              <a:rPr lang="tr-TR" sz="1300" b="1" dirty="0"/>
              <a:t> </a:t>
            </a:r>
            <a:r>
              <a:rPr lang="en-US" sz="1300" b="1" i="1" dirty="0"/>
              <a:t>Sustainability</a:t>
            </a:r>
            <a:r>
              <a:rPr lang="tr-TR" sz="1300" b="1" dirty="0"/>
              <a:t>, </a:t>
            </a:r>
            <a:r>
              <a:rPr lang="en-US" sz="1300" b="1" dirty="0"/>
              <a:t>15,</a:t>
            </a:r>
            <a:r>
              <a:rPr lang="tr-TR" sz="1300" b="1" dirty="0"/>
              <a:t> 1-12.</a:t>
            </a:r>
            <a:r>
              <a:rPr lang="en-US" sz="1300" b="1" dirty="0"/>
              <a:t> 12726. </a:t>
            </a:r>
            <a:r>
              <a:rPr lang="en-US" sz="1300" b="1" dirty="0">
                <a:hlinkClick r:id="rId11"/>
              </a:rPr>
              <a:t>https://doi.org/10.3390/su151712726</a:t>
            </a:r>
            <a:endParaRPr lang="tr-TR" sz="1300" b="1" dirty="0"/>
          </a:p>
          <a:p>
            <a:pPr algn="just"/>
            <a:r>
              <a:rPr lang="tr-TR" sz="1300" b="1" dirty="0"/>
              <a:t>Tarhan, A. (2020). Dijital kültür ve sosyal medya. M. Akdağ (Ed.). </a:t>
            </a:r>
            <a:r>
              <a:rPr lang="tr-TR" sz="1300" b="1" i="1" dirty="0"/>
              <a:t>Dijitalleşmenin Kavramsal ve Tarihsel Süreci </a:t>
            </a:r>
            <a:r>
              <a:rPr lang="tr-TR" sz="1300" b="1" dirty="0"/>
              <a:t>içinde (s. 2-19). Erzurum: Atatürk Üniversitesi Açık Öğretim Fakültesi.</a:t>
            </a:r>
          </a:p>
          <a:p>
            <a:pPr algn="just"/>
            <a:r>
              <a:rPr lang="tr-TR" sz="1300" b="1" dirty="0"/>
              <a:t>Vural, Z. B. A. ve Bat, M. (2010). Yeni bir iletişim ortamı olarak sosyal medya: Ege Üniversitesi İletişim Fakültesine yönelik bir araştırma. </a:t>
            </a:r>
            <a:r>
              <a:rPr lang="en-US" sz="1300" b="1" i="1" dirty="0"/>
              <a:t>Journal of Yasar University</a:t>
            </a:r>
            <a:r>
              <a:rPr lang="tr-TR" sz="1300" b="1" dirty="0"/>
              <a:t>, </a:t>
            </a:r>
            <a:r>
              <a:rPr lang="en-US" sz="1300" b="1" dirty="0"/>
              <a:t>20(5)</a:t>
            </a:r>
            <a:r>
              <a:rPr lang="tr-TR" sz="1300" b="1" dirty="0"/>
              <a:t>,</a:t>
            </a:r>
            <a:r>
              <a:rPr lang="en-US" sz="1300" b="1" dirty="0"/>
              <a:t> 3348‐3382</a:t>
            </a:r>
            <a:r>
              <a:rPr lang="tr-TR" sz="1300" b="1" dirty="0"/>
              <a:t>. </a:t>
            </a:r>
          </a:p>
          <a:p>
            <a:pPr algn="just"/>
            <a:r>
              <a:rPr lang="tr-TR" sz="1300" b="1" dirty="0"/>
              <a:t>Yıldırım Şen, İ. E. (2021). </a:t>
            </a:r>
            <a:r>
              <a:rPr lang="tr-TR" sz="1300" b="1" i="1" dirty="0"/>
              <a:t>Dijital okuryazarlık ve sosyal medya</a:t>
            </a:r>
            <a:r>
              <a:rPr lang="tr-TR" sz="1300" b="1" dirty="0"/>
              <a:t>, Y. L. Şahin (Ed.).Anadolu Üniversitesi SODİGEM Yayınları</a:t>
            </a:r>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41ABF-F6AD-1696-CD18-E5D7F3675FB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0F18F7A-3131-83E5-48CD-DAB1259D8E95}"/>
              </a:ext>
            </a:extLst>
          </p:cNvPr>
          <p:cNvSpPr>
            <a:spLocks noGrp="1"/>
          </p:cNvSpPr>
          <p:nvPr>
            <p:ph type="title"/>
          </p:nvPr>
        </p:nvSpPr>
        <p:spPr>
          <a:xfrm>
            <a:off x="716662" y="212276"/>
            <a:ext cx="10935094" cy="639098"/>
          </a:xfrm>
        </p:spPr>
        <p:txBody>
          <a:bodyPr>
            <a:normAutofit/>
          </a:bodyPr>
          <a:lstStyle/>
          <a:p>
            <a:pPr algn="ctr"/>
            <a:r>
              <a:rPr lang="tr-TR" sz="2800" b="1" dirty="0"/>
              <a:t>GİRİŞ</a:t>
            </a:r>
            <a:endParaRPr lang="en-US" sz="2800" b="1" dirty="0"/>
          </a:p>
        </p:txBody>
      </p:sp>
      <p:sp>
        <p:nvSpPr>
          <p:cNvPr id="3" name="İçerik Yer Tutucusu 2">
            <a:extLst>
              <a:ext uri="{FF2B5EF4-FFF2-40B4-BE49-F238E27FC236}">
                <a16:creationId xmlns:a16="http://schemas.microsoft.com/office/drawing/2014/main" id="{3EBC0413-69E6-E914-2102-E9F5CCA6C42C}"/>
              </a:ext>
            </a:extLst>
          </p:cNvPr>
          <p:cNvSpPr>
            <a:spLocks noGrp="1"/>
          </p:cNvSpPr>
          <p:nvPr>
            <p:ph idx="1"/>
          </p:nvPr>
        </p:nvSpPr>
        <p:spPr>
          <a:xfrm>
            <a:off x="339705" y="908540"/>
            <a:ext cx="11215415" cy="5450425"/>
          </a:xfrm>
        </p:spPr>
        <p:txBody>
          <a:bodyPr>
            <a:noAutofit/>
          </a:bodyPr>
          <a:lstStyle/>
          <a:p>
            <a:pPr marL="0" indent="0" algn="just">
              <a:buNone/>
            </a:pPr>
            <a:r>
              <a:rPr lang="tr-TR" sz="2000" b="1" dirty="0"/>
              <a:t>Bu dersin amacı, medya ve iletişim alanında yaşanan teknolojik gelişmeleri, özellikle internet ve sosyal medyanın ortaya çıkışını ve bu platformların toplumsal yaşam üzerindeki etkilerini kapsamlı bir şekilde incelemektir. </a:t>
            </a:r>
          </a:p>
          <a:p>
            <a:pPr marL="0" indent="0" algn="just">
              <a:buNone/>
            </a:pPr>
            <a:r>
              <a:rPr lang="tr-TR" sz="2000" b="1" dirty="0"/>
              <a:t>Günümüzde iletişim teknolojilerinin hızlı gelişimiyle birlikte, geleneksel medya biçimleri yerini daha dinamik ve katılımcı yapıya sahip yeni medya araçlarına bırakmakta olup, bu dönüşümün toplumsal, kültürel ve ekonomik boyutları önemli ölçüde değişiklikler getirmektedir. </a:t>
            </a:r>
          </a:p>
          <a:p>
            <a:pPr marL="0" indent="0" algn="just">
              <a:buNone/>
            </a:pPr>
            <a:r>
              <a:rPr lang="tr-TR" sz="2000" b="1" dirty="0"/>
              <a:t>Ders kapsamında, internetin tarihsel gelişimi, sosyal medyanın kavramsal ve tarihsel arka planı, geleneksel medya ile karşılaştırması, özellikleri ve karşılaşılan zorluklar detaylı bir şekilde ele alınacaktır. </a:t>
            </a:r>
          </a:p>
          <a:p>
            <a:pPr marL="0" indent="0" algn="just">
              <a:buNone/>
            </a:pPr>
            <a:r>
              <a:rPr lang="tr-TR" sz="2000" b="1" dirty="0"/>
              <a:t>Ayrıca, sosyal medya okuryazarlığı ve bu platformların bilinçli kullanımıyla ilgili farkındalıkların artırılması da önemli bir odak noktasıdır. </a:t>
            </a:r>
          </a:p>
          <a:p>
            <a:pPr marL="0" indent="0" algn="just">
              <a:buNone/>
            </a:pPr>
            <a:r>
              <a:rPr lang="tr-TR" sz="2000" b="1" dirty="0"/>
              <a:t>Medya ve iletişimin dijital dönüşümünü anlamak ve sosyal medyanın toplumsal yaşam üzerindeki etkilerini analiz etmek dersin ana hedefidir.</a:t>
            </a:r>
          </a:p>
        </p:txBody>
      </p:sp>
    </p:spTree>
    <p:extLst>
      <p:ext uri="{BB962C8B-B14F-4D97-AF65-F5344CB8AC3E}">
        <p14:creationId xmlns:p14="http://schemas.microsoft.com/office/powerpoint/2010/main" val="2484726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21794-E01F-6F76-F6F2-78329B73F66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5B51E4D-4944-2663-8468-7F5B68331655}"/>
              </a:ext>
            </a:extLst>
          </p:cNvPr>
          <p:cNvSpPr>
            <a:spLocks noGrp="1"/>
          </p:cNvSpPr>
          <p:nvPr>
            <p:ph type="title"/>
          </p:nvPr>
        </p:nvSpPr>
        <p:spPr>
          <a:xfrm>
            <a:off x="716662" y="212276"/>
            <a:ext cx="10935094" cy="639098"/>
          </a:xfrm>
        </p:spPr>
        <p:txBody>
          <a:bodyPr>
            <a:normAutofit/>
          </a:bodyPr>
          <a:lstStyle/>
          <a:p>
            <a:pPr algn="ctr"/>
            <a:r>
              <a:rPr lang="tr-TR" sz="2800" b="1" dirty="0"/>
              <a:t>İNTERNET</a:t>
            </a:r>
            <a:endParaRPr lang="en-US" sz="2800" b="1" dirty="0"/>
          </a:p>
        </p:txBody>
      </p:sp>
      <p:sp>
        <p:nvSpPr>
          <p:cNvPr id="3" name="İçerik Yer Tutucusu 2">
            <a:extLst>
              <a:ext uri="{FF2B5EF4-FFF2-40B4-BE49-F238E27FC236}">
                <a16:creationId xmlns:a16="http://schemas.microsoft.com/office/drawing/2014/main" id="{BA6A797E-A2CE-23C1-3827-8F83F055CF96}"/>
              </a:ext>
            </a:extLst>
          </p:cNvPr>
          <p:cNvSpPr>
            <a:spLocks noGrp="1"/>
          </p:cNvSpPr>
          <p:nvPr>
            <p:ph idx="1"/>
          </p:nvPr>
        </p:nvSpPr>
        <p:spPr>
          <a:xfrm>
            <a:off x="339705" y="908540"/>
            <a:ext cx="11215415" cy="5794351"/>
          </a:xfrm>
        </p:spPr>
        <p:txBody>
          <a:bodyPr>
            <a:noAutofit/>
          </a:bodyPr>
          <a:lstStyle/>
          <a:p>
            <a:pPr marL="0" indent="0" algn="just">
              <a:buNone/>
            </a:pPr>
            <a:r>
              <a:rPr lang="tr-TR" sz="2000" b="1" dirty="0"/>
              <a:t>Bilgisayar teknolojilerindeki gelişmeler ve web 1.0 uygulamaları yeni medyanın ilk adımlarıdır. Yeni medya teknolojilerinin günümüzdeki çok yönlü yapısına ulaşmasında web 2.0 teknolojileri etkili olmuştur. Web 2.0 uygulamalarından olan sosyal medya, bireylerin duygu ve düşüncelerini paylaşarak diğerleriyle çevrim içi iletişim kurduğu platformlardır (</a:t>
            </a:r>
            <a:r>
              <a:rPr lang="tr-TR" sz="2000" b="1" dirty="0" err="1"/>
              <a:t>Keskinbıçkı</a:t>
            </a:r>
            <a:r>
              <a:rPr lang="tr-TR" sz="2000" b="1" dirty="0"/>
              <a:t>, 2019, </a:t>
            </a:r>
            <a:r>
              <a:rPr lang="tr-TR" sz="2000" b="1" dirty="0" err="1"/>
              <a:t>ss</a:t>
            </a:r>
            <a:r>
              <a:rPr lang="tr-TR" sz="2000" b="1" dirty="0"/>
              <a:t>. 19, 22).  </a:t>
            </a:r>
          </a:p>
          <a:p>
            <a:pPr marL="0" indent="0" algn="just">
              <a:buNone/>
            </a:pPr>
            <a:endParaRPr lang="tr-TR" sz="2000" b="1" dirty="0"/>
          </a:p>
          <a:p>
            <a:pPr marL="0" indent="0" algn="just">
              <a:buNone/>
            </a:pPr>
            <a:r>
              <a:rPr lang="tr-TR" sz="2000" b="1" u="sng" dirty="0"/>
              <a:t>İnternetin Ortaya Çıkışı ve Gelişimi:  </a:t>
            </a:r>
          </a:p>
          <a:p>
            <a:pPr marL="0" indent="0" algn="just">
              <a:buNone/>
            </a:pPr>
            <a:r>
              <a:rPr lang="tr-TR" sz="2000" b="1" dirty="0"/>
              <a:t>İnternet, 1962’de J.C.R. </a:t>
            </a:r>
            <a:r>
              <a:rPr lang="tr-TR" sz="2000" b="1" dirty="0" err="1"/>
              <a:t>Licklider’in</a:t>
            </a:r>
            <a:r>
              <a:rPr lang="tr-TR" sz="2000" b="1" dirty="0"/>
              <a:t> "Galaktik Ağ" kavramını ortaya atmasıyla temellerini attı. Bu, küresel bağlanmış ve herkesin veri ve programlara erişebileceği bir sistemdi. İlk adımlar 1969’da ABD’de ARPANET ile atıldı; başlangıçta bilim insanları arasında bilgi alışverişi için kuruldu. 1971-72’de iletişim protokolleri geliştirildi, 1983’te TCP/IP kullanıma girdi ve temel yapısı oluştu (Yıldırım Şen, 2021, s. 9).  </a:t>
            </a:r>
          </a:p>
          <a:p>
            <a:pPr marL="0" indent="0" algn="just">
              <a:buNone/>
            </a:pPr>
            <a:r>
              <a:rPr lang="tr-TR" sz="2000" b="1" dirty="0"/>
              <a:t>1990’ların başında WWW geliştirilerek yaygınlaştı. Türkiye’de ilk internet 1991’de ODTÜ ve TÜBİTAK tarafından kuruldu, 1995’te halka açıldı. Günümüzde ise mobil teknolojiler ve yüksek hızlı altyapılarla küresel iletişim ve bilgi paylaşım ağı haline geldi.</a:t>
            </a:r>
          </a:p>
        </p:txBody>
      </p:sp>
      <p:pic>
        <p:nvPicPr>
          <p:cNvPr id="7" name="Grafik 6" descr="Bulut Bilgi İşlem">
            <a:extLst>
              <a:ext uri="{FF2B5EF4-FFF2-40B4-BE49-F238E27FC236}">
                <a16:creationId xmlns:a16="http://schemas.microsoft.com/office/drawing/2014/main" id="{72C1F13B-9B1A-A5B2-E9D8-33DF17A5CF3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058399" y="155109"/>
            <a:ext cx="1030941" cy="753431"/>
          </a:xfrm>
          <a:prstGeom prst="rect">
            <a:avLst/>
          </a:prstGeom>
        </p:spPr>
      </p:pic>
    </p:spTree>
    <p:extLst>
      <p:ext uri="{BB962C8B-B14F-4D97-AF65-F5344CB8AC3E}">
        <p14:creationId xmlns:p14="http://schemas.microsoft.com/office/powerpoint/2010/main" val="1458265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3D364-3513-1C59-2EFF-8425D192C32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1B9F04A-5E53-31DE-764A-FC31849FC23D}"/>
              </a:ext>
            </a:extLst>
          </p:cNvPr>
          <p:cNvSpPr>
            <a:spLocks noGrp="1"/>
          </p:cNvSpPr>
          <p:nvPr>
            <p:ph type="title"/>
          </p:nvPr>
        </p:nvSpPr>
        <p:spPr>
          <a:xfrm>
            <a:off x="716662" y="212276"/>
            <a:ext cx="10935094" cy="639098"/>
          </a:xfrm>
        </p:spPr>
        <p:txBody>
          <a:bodyPr>
            <a:normAutofit/>
          </a:bodyPr>
          <a:lstStyle/>
          <a:p>
            <a:pPr algn="ctr"/>
            <a:r>
              <a:rPr lang="tr-TR" sz="2800" b="1" dirty="0"/>
              <a:t>İNTERNET</a:t>
            </a:r>
            <a:endParaRPr lang="en-US" sz="2800" b="1" dirty="0"/>
          </a:p>
        </p:txBody>
      </p:sp>
      <p:sp>
        <p:nvSpPr>
          <p:cNvPr id="3" name="İçerik Yer Tutucusu 2">
            <a:extLst>
              <a:ext uri="{FF2B5EF4-FFF2-40B4-BE49-F238E27FC236}">
                <a16:creationId xmlns:a16="http://schemas.microsoft.com/office/drawing/2014/main" id="{3BC81DF5-D403-8431-EAAB-5A63A6B497B6}"/>
              </a:ext>
            </a:extLst>
          </p:cNvPr>
          <p:cNvSpPr>
            <a:spLocks noGrp="1"/>
          </p:cNvSpPr>
          <p:nvPr>
            <p:ph idx="1"/>
          </p:nvPr>
        </p:nvSpPr>
        <p:spPr>
          <a:xfrm>
            <a:off x="357634" y="807313"/>
            <a:ext cx="11215415" cy="5748446"/>
          </a:xfrm>
        </p:spPr>
        <p:txBody>
          <a:bodyPr>
            <a:noAutofit/>
          </a:bodyPr>
          <a:lstStyle/>
          <a:p>
            <a:pPr marL="0" indent="0" algn="just">
              <a:buNone/>
            </a:pPr>
            <a:endParaRPr lang="tr-TR" sz="2000" b="1" u="sng" dirty="0"/>
          </a:p>
          <a:p>
            <a:pPr marL="0" indent="0" algn="just">
              <a:buNone/>
            </a:pPr>
            <a:r>
              <a:rPr lang="tr-TR" sz="2000" b="1" u="sng" dirty="0"/>
              <a:t>Tarihsel Gelişmeler ve Kilometre Taşları:  </a:t>
            </a:r>
          </a:p>
          <a:p>
            <a:pPr algn="just"/>
            <a:r>
              <a:rPr lang="tr-TR" sz="2000" b="1" dirty="0"/>
              <a:t>1960’larda </a:t>
            </a:r>
            <a:r>
              <a:rPr lang="tr-TR" sz="2000" b="1" dirty="0" err="1"/>
              <a:t>telex</a:t>
            </a:r>
            <a:r>
              <a:rPr lang="tr-TR" sz="2000" b="1" dirty="0"/>
              <a:t> makineleriyle dijital haberleşmenin ilk adımları atıldı.  </a:t>
            </a:r>
          </a:p>
          <a:p>
            <a:pPr algn="just"/>
            <a:r>
              <a:rPr lang="tr-TR" sz="2000" b="1" dirty="0"/>
              <a:t>1990’ların başında “HTTP” protokolüyle World </a:t>
            </a:r>
            <a:r>
              <a:rPr lang="tr-TR" sz="2000" b="1" dirty="0" err="1"/>
              <a:t>Wide</a:t>
            </a:r>
            <a:r>
              <a:rPr lang="tr-TR" sz="2000" b="1" dirty="0"/>
              <a:t> Web (WWW) ortaya çıktı; 1989’da Tim </a:t>
            </a:r>
            <a:r>
              <a:rPr lang="tr-TR" sz="2000" b="1" dirty="0" err="1"/>
              <a:t>Berners</a:t>
            </a:r>
            <a:r>
              <a:rPr lang="tr-TR" sz="2000" b="1" dirty="0"/>
              <a:t>-Lee tarafından geliştirildi.  </a:t>
            </a:r>
          </a:p>
          <a:p>
            <a:pPr algn="just"/>
            <a:r>
              <a:rPr lang="tr-TR" sz="2000" b="1" dirty="0"/>
              <a:t>1990’lı yıllarda Türkiye’de ilk internet bağlantısı 1991’de ODTÜ ve TÜBİTAK tarafından kuruldu; 12 Nisan 1993’te ODTÜ ile </a:t>
            </a:r>
            <a:r>
              <a:rPr lang="tr-TR" sz="2000" b="1" dirty="0" err="1"/>
              <a:t>NSFNet</a:t>
            </a:r>
            <a:r>
              <a:rPr lang="tr-TR" sz="2000" b="1" dirty="0"/>
              <a:t> arasında ilk bağlantı sağlandı.  </a:t>
            </a:r>
          </a:p>
          <a:p>
            <a:pPr algn="just"/>
            <a:r>
              <a:rPr lang="tr-TR" sz="2000" b="1" dirty="0"/>
              <a:t>1995’te internet halka açıldı, servis sağlayıcılar (</a:t>
            </a:r>
            <a:r>
              <a:rPr lang="tr-TR" sz="2000" b="1" dirty="0" err="1"/>
              <a:t>Türkçe’de</a:t>
            </a:r>
            <a:r>
              <a:rPr lang="tr-TR" sz="2000" b="1" dirty="0"/>
              <a:t> “İnternet servis sağlayıcı” anlamında) ortaya çıktı.  </a:t>
            </a:r>
          </a:p>
          <a:p>
            <a:pPr algn="just"/>
            <a:r>
              <a:rPr lang="tr-TR" sz="2000" b="1" dirty="0"/>
              <a:t>2000’ler ve sonrası, ADSL teknolojisi, 3G (2009) ve 4.5G (2016) mobil internet teknolojileri ile internet erişimi hızla arttı (Yıldırım Şen, 2021, </a:t>
            </a:r>
            <a:r>
              <a:rPr lang="tr-TR" sz="2000" b="1" dirty="0" err="1"/>
              <a:t>ss</a:t>
            </a:r>
            <a:r>
              <a:rPr lang="tr-TR" sz="2000" b="1" dirty="0"/>
              <a:t>. 9-11).</a:t>
            </a:r>
          </a:p>
        </p:txBody>
      </p:sp>
    </p:spTree>
    <p:extLst>
      <p:ext uri="{BB962C8B-B14F-4D97-AF65-F5344CB8AC3E}">
        <p14:creationId xmlns:p14="http://schemas.microsoft.com/office/powerpoint/2010/main" val="507577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AC158-CAFE-B8E1-9E68-4FF1B4982DD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0C5545E-EDB5-A837-B974-CBC797099099}"/>
              </a:ext>
            </a:extLst>
          </p:cNvPr>
          <p:cNvSpPr>
            <a:spLocks noGrp="1"/>
          </p:cNvSpPr>
          <p:nvPr>
            <p:ph type="title"/>
          </p:nvPr>
        </p:nvSpPr>
        <p:spPr>
          <a:xfrm>
            <a:off x="716662" y="212276"/>
            <a:ext cx="10935094" cy="639098"/>
          </a:xfrm>
        </p:spPr>
        <p:txBody>
          <a:bodyPr>
            <a:normAutofit/>
          </a:bodyPr>
          <a:lstStyle/>
          <a:p>
            <a:pPr algn="ctr"/>
            <a:r>
              <a:rPr lang="tr-TR" sz="2800" b="1" dirty="0"/>
              <a:t>İNTERNET</a:t>
            </a:r>
            <a:endParaRPr lang="en-US" sz="2800" b="1" dirty="0"/>
          </a:p>
        </p:txBody>
      </p:sp>
      <p:sp>
        <p:nvSpPr>
          <p:cNvPr id="3" name="İçerik Yer Tutucusu 2">
            <a:extLst>
              <a:ext uri="{FF2B5EF4-FFF2-40B4-BE49-F238E27FC236}">
                <a16:creationId xmlns:a16="http://schemas.microsoft.com/office/drawing/2014/main" id="{AF1062F3-1EB2-8935-8034-5F59DA984067}"/>
              </a:ext>
            </a:extLst>
          </p:cNvPr>
          <p:cNvSpPr>
            <a:spLocks noGrp="1"/>
          </p:cNvSpPr>
          <p:nvPr>
            <p:ph idx="1"/>
          </p:nvPr>
        </p:nvSpPr>
        <p:spPr>
          <a:xfrm>
            <a:off x="357634" y="807313"/>
            <a:ext cx="11215415" cy="5748446"/>
          </a:xfrm>
        </p:spPr>
        <p:txBody>
          <a:bodyPr>
            <a:noAutofit/>
          </a:bodyPr>
          <a:lstStyle/>
          <a:p>
            <a:pPr marL="0" indent="0" algn="just">
              <a:buNone/>
            </a:pPr>
            <a:r>
              <a:rPr lang="tr-TR" sz="1600" b="1" u="sng" dirty="0"/>
              <a:t>İnternet ve Sosyal Medyanın Doğuşu:</a:t>
            </a:r>
          </a:p>
          <a:p>
            <a:pPr algn="just"/>
            <a:r>
              <a:rPr lang="tr-TR" sz="1600" b="1" dirty="0"/>
              <a:t>1980’lerdeki </a:t>
            </a:r>
            <a:r>
              <a:rPr lang="tr-TR" sz="1600" b="1" dirty="0" err="1"/>
              <a:t>telex</a:t>
            </a:r>
            <a:r>
              <a:rPr lang="tr-TR" sz="1600" b="1" dirty="0"/>
              <a:t> ve elektronik haberleşme ilk adımlar, 1990’larda </a:t>
            </a:r>
            <a:r>
              <a:rPr lang="tr-TR" sz="1600" b="1" dirty="0" err="1"/>
              <a:t>WWW’nin</a:t>
            </a:r>
            <a:r>
              <a:rPr lang="tr-TR" sz="1600" b="1" dirty="0"/>
              <a:t> yaygınlaşmasıyla internet günlük hayata girdi.  </a:t>
            </a:r>
          </a:p>
          <a:p>
            <a:pPr algn="just"/>
            <a:r>
              <a:rPr lang="tr-TR" sz="1600" b="1" dirty="0"/>
              <a:t>Web 1.0 döneminde web siteleri durağandı, bilgi tek taraflı sunuluyordu.  </a:t>
            </a:r>
          </a:p>
          <a:p>
            <a:pPr algn="just"/>
            <a:r>
              <a:rPr lang="tr-TR" sz="1600" b="1" dirty="0"/>
              <a:t>Web 2.0 ile kullanıcılar içerik üretebilir hale geldi ve karşılıklı iletişim başladı, bu döneme “sosyal medya” ve “kullanıcı katılımı” damgasını vurdu.  </a:t>
            </a:r>
          </a:p>
          <a:p>
            <a:pPr algn="just"/>
            <a:r>
              <a:rPr lang="tr-TR" sz="1600" b="1" dirty="0"/>
              <a:t>Günümüzde internet, radyo, televizyon, gazete gibi geleneksel medyanın birleşimiyle çoklu ortam (multimedya) haline gelmiş ve bireyler online medya organı gibi hareket edebilmektedir. (Yıldırım Şen, 2021, </a:t>
            </a:r>
            <a:r>
              <a:rPr lang="tr-TR" sz="1600" b="1" dirty="0" err="1"/>
              <a:t>ss</a:t>
            </a:r>
            <a:r>
              <a:rPr lang="tr-TR" sz="1600" b="1" dirty="0"/>
              <a:t>. 11-14).</a:t>
            </a:r>
            <a:endParaRPr lang="tr-TR" sz="2000" b="1" dirty="0"/>
          </a:p>
        </p:txBody>
      </p:sp>
      <p:graphicFrame>
        <p:nvGraphicFramePr>
          <p:cNvPr id="4" name="Tablo 3">
            <a:extLst>
              <a:ext uri="{FF2B5EF4-FFF2-40B4-BE49-F238E27FC236}">
                <a16:creationId xmlns:a16="http://schemas.microsoft.com/office/drawing/2014/main" id="{8A0A400D-A537-02C1-31EE-57C80E2D8C6F}"/>
              </a:ext>
            </a:extLst>
          </p:cNvPr>
          <p:cNvGraphicFramePr>
            <a:graphicFrameLocks noGrp="1"/>
          </p:cNvGraphicFramePr>
          <p:nvPr>
            <p:extLst>
              <p:ext uri="{D42A27DB-BD31-4B8C-83A1-F6EECF244321}">
                <p14:modId xmlns:p14="http://schemas.microsoft.com/office/powerpoint/2010/main" val="2944760810"/>
              </p:ext>
            </p:extLst>
          </p:nvPr>
        </p:nvGraphicFramePr>
        <p:xfrm>
          <a:off x="1961106" y="3528607"/>
          <a:ext cx="8127999" cy="231015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632091052"/>
                    </a:ext>
                  </a:extLst>
                </a:gridCol>
                <a:gridCol w="2709333">
                  <a:extLst>
                    <a:ext uri="{9D8B030D-6E8A-4147-A177-3AD203B41FA5}">
                      <a16:colId xmlns:a16="http://schemas.microsoft.com/office/drawing/2014/main" val="1668941279"/>
                    </a:ext>
                  </a:extLst>
                </a:gridCol>
                <a:gridCol w="2709333">
                  <a:extLst>
                    <a:ext uri="{9D8B030D-6E8A-4147-A177-3AD203B41FA5}">
                      <a16:colId xmlns:a16="http://schemas.microsoft.com/office/drawing/2014/main" val="599211516"/>
                    </a:ext>
                  </a:extLst>
                </a:gridCol>
              </a:tblGrid>
              <a:tr h="314724">
                <a:tc>
                  <a:txBody>
                    <a:bodyPr/>
                    <a:lstStyle/>
                    <a:p>
                      <a:r>
                        <a:rPr lang="tr-TR" b="1" dirty="0"/>
                        <a:t>WEB TEKNOLOJİSİ</a:t>
                      </a:r>
                    </a:p>
                  </a:txBody>
                  <a:tcPr/>
                </a:tc>
                <a:tc>
                  <a:txBody>
                    <a:bodyPr/>
                    <a:lstStyle/>
                    <a:p>
                      <a:r>
                        <a:rPr lang="tr-TR" dirty="0"/>
                        <a:t>GEÇERLİLİK YILLARI</a:t>
                      </a:r>
                    </a:p>
                  </a:txBody>
                  <a:tcPr/>
                </a:tc>
                <a:tc>
                  <a:txBody>
                    <a:bodyPr/>
                    <a:lstStyle/>
                    <a:p>
                      <a:r>
                        <a:rPr lang="tr-TR" dirty="0"/>
                        <a:t>ODAK NOKTASI</a:t>
                      </a:r>
                    </a:p>
                  </a:txBody>
                  <a:tcPr/>
                </a:tc>
                <a:extLst>
                  <a:ext uri="{0D108BD9-81ED-4DB2-BD59-A6C34878D82A}">
                    <a16:rowId xmlns:a16="http://schemas.microsoft.com/office/drawing/2014/main" val="2004417630"/>
                  </a:ext>
                </a:extLst>
              </a:tr>
              <a:tr h="314724">
                <a:tc>
                  <a:txBody>
                    <a:bodyPr/>
                    <a:lstStyle/>
                    <a:p>
                      <a:r>
                        <a:rPr lang="tr-TR" sz="1400" b="1" dirty="0"/>
                        <a:t>Web 1.0- Monolog</a:t>
                      </a:r>
                    </a:p>
                  </a:txBody>
                  <a:tcPr/>
                </a:tc>
                <a:tc>
                  <a:txBody>
                    <a:bodyPr/>
                    <a:lstStyle/>
                    <a:p>
                      <a:r>
                        <a:rPr lang="tr-TR" sz="1400" b="1" dirty="0"/>
                        <a:t>1995-2000</a:t>
                      </a:r>
                    </a:p>
                  </a:txBody>
                  <a:tcPr/>
                </a:tc>
                <a:tc>
                  <a:txBody>
                    <a:bodyPr/>
                    <a:lstStyle/>
                    <a:p>
                      <a:r>
                        <a:rPr lang="tr-TR" sz="1400" b="1" dirty="0"/>
                        <a:t>Doküman odaklı</a:t>
                      </a:r>
                    </a:p>
                  </a:txBody>
                  <a:tcPr/>
                </a:tc>
                <a:extLst>
                  <a:ext uri="{0D108BD9-81ED-4DB2-BD59-A6C34878D82A}">
                    <a16:rowId xmlns:a16="http://schemas.microsoft.com/office/drawing/2014/main" val="2607940184"/>
                  </a:ext>
                </a:extLst>
              </a:tr>
              <a:tr h="5432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sz="1400" b="1" dirty="0"/>
                        <a:t>Web 2.0 Interactive Web</a:t>
                      </a:r>
                    </a:p>
                    <a:p>
                      <a:endParaRPr lang="tr-TR" sz="1400" b="1" dirty="0"/>
                    </a:p>
                  </a:txBody>
                  <a:tcPr/>
                </a:tc>
                <a:tc>
                  <a:txBody>
                    <a:bodyPr/>
                    <a:lstStyle/>
                    <a:p>
                      <a:r>
                        <a:rPr lang="tr-TR" sz="1400" b="1" dirty="0"/>
                        <a:t>2000-2010</a:t>
                      </a:r>
                    </a:p>
                  </a:txBody>
                  <a:tcPr/>
                </a:tc>
                <a:tc>
                  <a:txBody>
                    <a:bodyPr/>
                    <a:lstStyle/>
                    <a:p>
                      <a:r>
                        <a:rPr lang="tr-TR" sz="1400" b="1" dirty="0"/>
                        <a:t>İnsan odaklı</a:t>
                      </a:r>
                    </a:p>
                  </a:txBody>
                  <a:tcPr/>
                </a:tc>
                <a:extLst>
                  <a:ext uri="{0D108BD9-81ED-4DB2-BD59-A6C34878D82A}">
                    <a16:rowId xmlns:a16="http://schemas.microsoft.com/office/drawing/2014/main" val="2168973714"/>
                  </a:ext>
                </a:extLst>
              </a:tr>
              <a:tr h="5432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sz="1400" b="1" dirty="0"/>
                        <a:t>Web 3.0 </a:t>
                      </a:r>
                      <a:r>
                        <a:rPr lang="tr-TR" sz="1400" b="1" dirty="0" err="1"/>
                        <a:t>Semantic</a:t>
                      </a:r>
                      <a:r>
                        <a:rPr lang="tr-TR" sz="1400" b="1" dirty="0"/>
                        <a:t> Web</a:t>
                      </a:r>
                    </a:p>
                    <a:p>
                      <a:endParaRPr lang="tr-TR" sz="1400" b="1" dirty="0"/>
                    </a:p>
                  </a:txBody>
                  <a:tcPr/>
                </a:tc>
                <a:tc>
                  <a:txBody>
                    <a:bodyPr/>
                    <a:lstStyle/>
                    <a:p>
                      <a:r>
                        <a:rPr lang="tr-TR" sz="1400" b="1" dirty="0"/>
                        <a:t>2010-2020</a:t>
                      </a:r>
                    </a:p>
                  </a:txBody>
                  <a:tcPr/>
                </a:tc>
                <a:tc>
                  <a:txBody>
                    <a:bodyPr/>
                    <a:lstStyle/>
                    <a:p>
                      <a:r>
                        <a:rPr lang="tr-TR" sz="1400" b="1" dirty="0"/>
                        <a:t>Bilgi odaklı</a:t>
                      </a:r>
                    </a:p>
                  </a:txBody>
                  <a:tcPr/>
                </a:tc>
                <a:extLst>
                  <a:ext uri="{0D108BD9-81ED-4DB2-BD59-A6C34878D82A}">
                    <a16:rowId xmlns:a16="http://schemas.microsoft.com/office/drawing/2014/main" val="1911138714"/>
                  </a:ext>
                </a:extLst>
              </a:tr>
              <a:tr h="5432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sz="1400" b="1" dirty="0"/>
                        <a:t>Web 4.0 </a:t>
                      </a:r>
                      <a:r>
                        <a:rPr lang="tr-TR" sz="1400" b="1" dirty="0" err="1"/>
                        <a:t>Intelligent</a:t>
                      </a:r>
                      <a:r>
                        <a:rPr lang="tr-TR" sz="1400" b="1" dirty="0"/>
                        <a:t> Web</a:t>
                      </a:r>
                    </a:p>
                    <a:p>
                      <a:endParaRPr lang="tr-TR" sz="1400" b="1" dirty="0"/>
                    </a:p>
                  </a:txBody>
                  <a:tcPr/>
                </a:tc>
                <a:tc>
                  <a:txBody>
                    <a:bodyPr/>
                    <a:lstStyle/>
                    <a:p>
                      <a:r>
                        <a:rPr lang="tr-TR" sz="1400" b="1" dirty="0"/>
                        <a:t>2020-2030</a:t>
                      </a:r>
                    </a:p>
                  </a:txBody>
                  <a:tcPr/>
                </a:tc>
                <a:tc>
                  <a:txBody>
                    <a:bodyPr/>
                    <a:lstStyle/>
                    <a:p>
                      <a:r>
                        <a:rPr lang="tr-TR" sz="1400" b="1" dirty="0"/>
                        <a:t>Sanal Gerçeklik odaklı</a:t>
                      </a:r>
                    </a:p>
                  </a:txBody>
                  <a:tcPr/>
                </a:tc>
                <a:extLst>
                  <a:ext uri="{0D108BD9-81ED-4DB2-BD59-A6C34878D82A}">
                    <a16:rowId xmlns:a16="http://schemas.microsoft.com/office/drawing/2014/main" val="693445227"/>
                  </a:ext>
                </a:extLst>
              </a:tr>
            </a:tbl>
          </a:graphicData>
        </a:graphic>
      </p:graphicFrame>
      <p:sp>
        <p:nvSpPr>
          <p:cNvPr id="6" name="Metin kutusu 5">
            <a:extLst>
              <a:ext uri="{FF2B5EF4-FFF2-40B4-BE49-F238E27FC236}">
                <a16:creationId xmlns:a16="http://schemas.microsoft.com/office/drawing/2014/main" id="{4BC4D371-0E91-F18F-F33F-3A7F48C8786C}"/>
              </a:ext>
            </a:extLst>
          </p:cNvPr>
          <p:cNvSpPr txBox="1"/>
          <p:nvPr/>
        </p:nvSpPr>
        <p:spPr>
          <a:xfrm>
            <a:off x="2986070" y="6126017"/>
            <a:ext cx="5958541" cy="307777"/>
          </a:xfrm>
          <a:prstGeom prst="rect">
            <a:avLst/>
          </a:prstGeom>
          <a:noFill/>
        </p:spPr>
        <p:txBody>
          <a:bodyPr wrap="square">
            <a:spAutoFit/>
          </a:bodyPr>
          <a:lstStyle/>
          <a:p>
            <a:r>
              <a:rPr lang="tr-TR" sz="1400" b="1" dirty="0"/>
              <a:t>Web 1.0 – Web 2.0 – Web 3.0 – Web 4.0 Nedir (</a:t>
            </a:r>
            <a:r>
              <a:rPr lang="tr-TR" sz="1400" b="1" dirty="0" err="1"/>
              <a:t>Bilgibiliminet</a:t>
            </a:r>
            <a:r>
              <a:rPr lang="tr-TR" sz="1400" b="1" dirty="0"/>
              <a:t>, 2019). </a:t>
            </a:r>
          </a:p>
        </p:txBody>
      </p:sp>
    </p:spTree>
    <p:extLst>
      <p:ext uri="{BB962C8B-B14F-4D97-AF65-F5344CB8AC3E}">
        <p14:creationId xmlns:p14="http://schemas.microsoft.com/office/powerpoint/2010/main" val="3486768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E39F3-ED36-94B8-9CD8-B15B2F35159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95C8831-91BE-70BE-0DDF-CA0B84D41320}"/>
              </a:ext>
            </a:extLst>
          </p:cNvPr>
          <p:cNvSpPr>
            <a:spLocks noGrp="1"/>
          </p:cNvSpPr>
          <p:nvPr>
            <p:ph type="title"/>
          </p:nvPr>
        </p:nvSpPr>
        <p:spPr>
          <a:xfrm>
            <a:off x="716662" y="212276"/>
            <a:ext cx="10935094" cy="639098"/>
          </a:xfrm>
        </p:spPr>
        <p:txBody>
          <a:bodyPr>
            <a:normAutofit/>
          </a:bodyPr>
          <a:lstStyle/>
          <a:p>
            <a:pPr algn="ctr"/>
            <a:r>
              <a:rPr lang="tr-TR" sz="2800" b="1" dirty="0"/>
              <a:t>İNTERNET</a:t>
            </a:r>
            <a:endParaRPr lang="en-US" sz="2800" b="1" dirty="0"/>
          </a:p>
        </p:txBody>
      </p:sp>
      <p:sp>
        <p:nvSpPr>
          <p:cNvPr id="3" name="İçerik Yer Tutucusu 2">
            <a:extLst>
              <a:ext uri="{FF2B5EF4-FFF2-40B4-BE49-F238E27FC236}">
                <a16:creationId xmlns:a16="http://schemas.microsoft.com/office/drawing/2014/main" id="{B5A6C165-B2A9-43C8-8A7C-C1AAE1289EE9}"/>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Küreselleşme ve Dijital Toplum:</a:t>
            </a:r>
          </a:p>
          <a:p>
            <a:pPr marL="0" indent="0" algn="just">
              <a:buNone/>
            </a:pPr>
            <a:r>
              <a:rPr lang="tr-TR" sz="2000" b="1" dirty="0"/>
              <a:t>İnternet ve iletişim teknolojileri, küreselleşmeyi hızlandırdı; bilgi, fikir ve kültürler sınırları aştı.  </a:t>
            </a:r>
          </a:p>
          <a:p>
            <a:pPr marL="0" indent="0" algn="just">
              <a:buNone/>
            </a:pPr>
            <a:r>
              <a:rPr lang="tr-TR" sz="2000" b="1" dirty="0"/>
              <a:t>1990’lardan itibaren Türkiye’de de internet kullanımı yaygınlaştı; 1996’da TURNET ile hizmetler hız kazandı.  </a:t>
            </a:r>
          </a:p>
          <a:p>
            <a:pPr marL="0" indent="0" algn="just">
              <a:buNone/>
            </a:pPr>
            <a:r>
              <a:rPr lang="tr-TR" sz="2000" b="1" dirty="0"/>
              <a:t>Dijital okuryazarlık, e-devlet, e-sağlık gibi kavramlar günlük yaşamın parçası haline geldi.  </a:t>
            </a:r>
          </a:p>
          <a:p>
            <a:pPr marL="0" indent="0" algn="just">
              <a:buNone/>
            </a:pPr>
            <a:r>
              <a:rPr lang="tr-TR" sz="2000" b="1" dirty="0"/>
              <a:t>Günümüzde internet ve yeni medya, ekonomi, eğitim, sağlık gibi pek çok alanda hayatı dönüştürmeye devam ediyor (Yıldırım Şen, 2021, </a:t>
            </a:r>
            <a:r>
              <a:rPr lang="tr-TR" sz="2000" b="1" dirty="0" err="1"/>
              <a:t>ss</a:t>
            </a:r>
            <a:r>
              <a:rPr lang="tr-TR" sz="2000" b="1" dirty="0"/>
              <a:t>. 14-15). </a:t>
            </a:r>
          </a:p>
          <a:p>
            <a:pPr marL="0" indent="0" algn="just">
              <a:buNone/>
            </a:pPr>
            <a:endParaRPr lang="tr-TR" sz="2000" b="1" dirty="0"/>
          </a:p>
          <a:p>
            <a:pPr marL="0" indent="0" algn="just">
              <a:buNone/>
            </a:pPr>
            <a:r>
              <a:rPr lang="tr-TR" sz="2000" b="1" u="sng" dirty="0"/>
              <a:t>Özetle,</a:t>
            </a:r>
          </a:p>
          <a:p>
            <a:pPr marL="0" indent="0" algn="just">
              <a:buNone/>
            </a:pPr>
            <a:r>
              <a:rPr lang="tr-TR" sz="2000" b="1" dirty="0"/>
              <a:t>İnternet, 1960’ların “Galaktik Ağ” kavramından, 1980’ler ve 1990’ların teknolojik gelişmeler ve protokol düzenlemeleriyle hızla büyüyerek, günümüzde bireylerin günlük yaşamının vazgeçilmez bir parçası haline gelmiştir. Bu süreçte Web 1.0’dan Web 2.0’a geçiş, sosyal medyanın yükselişi ve küreselleşme olguları ile beraber internet toplumu ve kültürü köklü biçimde değiştirmektedir.</a:t>
            </a:r>
          </a:p>
        </p:txBody>
      </p:sp>
    </p:spTree>
    <p:extLst>
      <p:ext uri="{BB962C8B-B14F-4D97-AF65-F5344CB8AC3E}">
        <p14:creationId xmlns:p14="http://schemas.microsoft.com/office/powerpoint/2010/main" val="4253779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15C88-FE89-D7DD-BEAF-3F73D5AFA12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2FD5236-963C-05CE-2AF5-1225DDB0454F}"/>
              </a:ext>
            </a:extLst>
          </p:cNvPr>
          <p:cNvSpPr>
            <a:spLocks noGrp="1"/>
          </p:cNvSpPr>
          <p:nvPr>
            <p:ph type="title"/>
          </p:nvPr>
        </p:nvSpPr>
        <p:spPr>
          <a:xfrm>
            <a:off x="716662" y="212276"/>
            <a:ext cx="10935094" cy="639098"/>
          </a:xfrm>
        </p:spPr>
        <p:txBody>
          <a:bodyPr>
            <a:normAutofit/>
          </a:bodyPr>
          <a:lstStyle/>
          <a:p>
            <a:pPr algn="ctr"/>
            <a:r>
              <a:rPr lang="tr-TR" sz="2800" b="1" dirty="0"/>
              <a:t>SOSYAL MEDYA: KAVRAM VE TARİHSEL ARKA PLAN</a:t>
            </a:r>
            <a:endParaRPr lang="en-US" sz="2800" b="1" dirty="0"/>
          </a:p>
        </p:txBody>
      </p:sp>
      <p:sp>
        <p:nvSpPr>
          <p:cNvPr id="3" name="İçerik Yer Tutucusu 2">
            <a:extLst>
              <a:ext uri="{FF2B5EF4-FFF2-40B4-BE49-F238E27FC236}">
                <a16:creationId xmlns:a16="http://schemas.microsoft.com/office/drawing/2014/main" id="{DB044873-B86C-C8DE-6C14-5432820DC861}"/>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Kavram:</a:t>
            </a:r>
          </a:p>
          <a:p>
            <a:pPr marL="0" indent="0" algn="just">
              <a:buNone/>
            </a:pPr>
            <a:r>
              <a:rPr lang="tr-TR" sz="2000" b="1" dirty="0"/>
              <a:t>Amerikan Psikoloji Derneği’nin (</a:t>
            </a:r>
            <a:r>
              <a:rPr lang="tr-TR" sz="2000" b="1" dirty="0" err="1"/>
              <a:t>American</a:t>
            </a:r>
            <a:r>
              <a:rPr lang="tr-TR" sz="2000" b="1" dirty="0"/>
              <a:t> </a:t>
            </a:r>
            <a:r>
              <a:rPr lang="tr-TR" sz="2000" b="1" dirty="0" err="1"/>
              <a:t>Psychological</a:t>
            </a:r>
            <a:r>
              <a:rPr lang="tr-TR" sz="2000" b="1" dirty="0"/>
              <a:t> </a:t>
            </a:r>
            <a:r>
              <a:rPr lang="tr-TR" sz="2000" b="1" dirty="0" err="1"/>
              <a:t>Association</a:t>
            </a:r>
            <a:r>
              <a:rPr lang="tr-TR" sz="2000" b="1" dirty="0"/>
              <a:t>, 2025) sosyal medyayı «kullanıcıların bilgi, fikir, kişisel mesaj ve diğer içerikleri paylaşmak için çevrimiçi topluluklar oluşturduğu dijital iletişim biçimleridir» diye tanımlar.</a:t>
            </a:r>
          </a:p>
          <a:p>
            <a:pPr marL="0" indent="0" algn="just">
              <a:buNone/>
            </a:pPr>
            <a:r>
              <a:rPr lang="tr-TR" sz="2000" b="1" dirty="0"/>
              <a:t>Sosyal medya, kullanıcıların bilgi, fikir, kişisel mesaj ve diğer içerikleri (videolar gibi) paylaştığı, internet üzerinden (sosyal ağ ve mikroblog siteleri gibi) bir kitle iletişim biçimidir. Sosyal ağ (</a:t>
            </a:r>
            <a:r>
              <a:rPr lang="tr-TR" sz="2000" b="1" dirty="0" err="1"/>
              <a:t>social</a:t>
            </a:r>
            <a:r>
              <a:rPr lang="tr-TR" sz="2000" b="1" dirty="0"/>
              <a:t> </a:t>
            </a:r>
            <a:r>
              <a:rPr lang="tr-TR" sz="2000" b="1" dirty="0" err="1"/>
              <a:t>networking</a:t>
            </a:r>
            <a:r>
              <a:rPr lang="tr-TR" sz="2000" b="1" dirty="0"/>
              <a:t>) ve sosyal medya (</a:t>
            </a:r>
            <a:r>
              <a:rPr lang="tr-TR" sz="2000" b="1" dirty="0" err="1"/>
              <a:t>social</a:t>
            </a:r>
            <a:r>
              <a:rPr lang="tr-TR" sz="2000" b="1" dirty="0"/>
              <a:t> </a:t>
            </a:r>
            <a:r>
              <a:rPr lang="tr-TR" sz="2000" b="1" dirty="0" err="1"/>
              <a:t>media</a:t>
            </a:r>
            <a:r>
              <a:rPr lang="tr-TR" sz="2000" b="1" dirty="0"/>
              <a:t>) kavramları birbirine yakın olsa da, sosyal ağ genellikle kullanıcıların kendi aralarında topluluklar oluşturması anlamına gelirken, sosyal medya daha çok kitle oluşturmak için bu platformları kullanmayı ifade eder (Encyclopedia </a:t>
            </a:r>
            <a:r>
              <a:rPr lang="tr-TR" sz="2000" b="1" dirty="0" err="1"/>
              <a:t>Britannica</a:t>
            </a:r>
            <a:r>
              <a:rPr lang="tr-TR" sz="2000" b="1" dirty="0"/>
              <a:t>, 2025).  </a:t>
            </a:r>
          </a:p>
          <a:p>
            <a:pPr marL="0" indent="0" algn="just">
              <a:buNone/>
            </a:pPr>
            <a:r>
              <a:rPr lang="tr-TR" sz="2000" b="1" dirty="0"/>
              <a:t>Sosyal medya kullanımı doğası gereği yararlı veya zararlı değildir. Platformlar sosyalleşme ve bağlantı fırsatları sunsa da, yanlış bilgi, dezenformasyon, nefret söylemi ve siber zorbalık gibi olumsuz etkiler de görülebilir. Aşırı kullanımda, sosyal medya uykuyu, fiziksel aktiviteyi ve yüz yüze iletişimi olumsuz etkileyebilir (</a:t>
            </a:r>
            <a:r>
              <a:rPr lang="tr-TR" sz="2000" b="1" dirty="0" err="1"/>
              <a:t>American</a:t>
            </a:r>
            <a:r>
              <a:rPr lang="tr-TR" sz="2000" b="1" dirty="0"/>
              <a:t> </a:t>
            </a:r>
            <a:r>
              <a:rPr lang="tr-TR" sz="2000" b="1" dirty="0" err="1"/>
              <a:t>Psychological</a:t>
            </a:r>
            <a:r>
              <a:rPr lang="tr-TR" sz="2000" b="1" dirty="0"/>
              <a:t> </a:t>
            </a:r>
            <a:r>
              <a:rPr lang="tr-TR" sz="2000" b="1" dirty="0" err="1"/>
              <a:t>Association</a:t>
            </a:r>
            <a:r>
              <a:rPr lang="tr-TR" sz="2000" b="1" dirty="0"/>
              <a:t>, 2025).</a:t>
            </a:r>
          </a:p>
        </p:txBody>
      </p:sp>
    </p:spTree>
    <p:extLst>
      <p:ext uri="{BB962C8B-B14F-4D97-AF65-F5344CB8AC3E}">
        <p14:creationId xmlns:p14="http://schemas.microsoft.com/office/powerpoint/2010/main" val="583639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51308-5AC5-B451-A15F-E9052ABDC90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C064D62-274F-9E6D-3B2B-70E3FB6DDC27}"/>
              </a:ext>
            </a:extLst>
          </p:cNvPr>
          <p:cNvSpPr>
            <a:spLocks noGrp="1"/>
          </p:cNvSpPr>
          <p:nvPr>
            <p:ph type="title"/>
          </p:nvPr>
        </p:nvSpPr>
        <p:spPr>
          <a:xfrm>
            <a:off x="716662" y="212276"/>
            <a:ext cx="10935094" cy="639098"/>
          </a:xfrm>
        </p:spPr>
        <p:txBody>
          <a:bodyPr>
            <a:normAutofit/>
          </a:bodyPr>
          <a:lstStyle/>
          <a:p>
            <a:pPr algn="ctr"/>
            <a:r>
              <a:rPr lang="tr-TR" sz="2800" b="1" dirty="0"/>
              <a:t>SOSYAL MEDYA: KAVRAM VE TARİHSEL ARKA PLAN</a:t>
            </a:r>
            <a:endParaRPr lang="en-US" sz="2800" b="1" dirty="0"/>
          </a:p>
        </p:txBody>
      </p:sp>
      <p:sp>
        <p:nvSpPr>
          <p:cNvPr id="3" name="İçerik Yer Tutucusu 2">
            <a:extLst>
              <a:ext uri="{FF2B5EF4-FFF2-40B4-BE49-F238E27FC236}">
                <a16:creationId xmlns:a16="http://schemas.microsoft.com/office/drawing/2014/main" id="{7C9078AC-DAD7-8CEA-BCDF-25039C74AECA}"/>
              </a:ext>
            </a:extLst>
          </p:cNvPr>
          <p:cNvSpPr>
            <a:spLocks noGrp="1"/>
          </p:cNvSpPr>
          <p:nvPr>
            <p:ph idx="1"/>
          </p:nvPr>
        </p:nvSpPr>
        <p:spPr>
          <a:xfrm>
            <a:off x="357634" y="807313"/>
            <a:ext cx="11215415" cy="5748446"/>
          </a:xfrm>
        </p:spPr>
        <p:txBody>
          <a:bodyPr>
            <a:noAutofit/>
          </a:bodyPr>
          <a:lstStyle/>
          <a:p>
            <a:pPr marL="0" indent="0" algn="just">
              <a:buNone/>
            </a:pPr>
            <a:r>
              <a:rPr lang="tr-TR" sz="2000" b="1" u="sng" dirty="0"/>
              <a:t>Kavram:</a:t>
            </a:r>
          </a:p>
          <a:p>
            <a:pPr marL="0" indent="0" algn="just">
              <a:buNone/>
            </a:pPr>
            <a:r>
              <a:rPr lang="tr-TR" sz="2000" b="1" dirty="0"/>
              <a:t>Günümüzde bilgi, deneyim ve bakış açılarını paylaşmak için kullanılan sosyal medya, topluluk odaklı web sitelerinde giderek önem kazanmaktadır. Sosyal medya genellikle önceki endüstriyel medya paradigması bağlamında tanımlanır. Geleneksel medya kategorisinde yer alan dergi, gazete, radyo ve televizyon gibi tek yönlü ve durağan yayın teknolojilerinden farklı olarak, herkesin kendi içeriğini oluşturup dağıttığı yeni web teknolojileri sosyal medya olarak kabul edilir (Tarhan, 2020, s. 14).</a:t>
            </a:r>
          </a:p>
          <a:p>
            <a:pPr marL="0" indent="0" algn="just">
              <a:buNone/>
            </a:pPr>
            <a:r>
              <a:rPr lang="tr-TR" sz="2000" b="1" u="sng" dirty="0"/>
              <a:t>Tarihçe:</a:t>
            </a:r>
          </a:p>
          <a:p>
            <a:pPr algn="just"/>
            <a:r>
              <a:rPr lang="tr-TR" sz="2000" b="1" dirty="0"/>
              <a:t>Kökeni, 1960’lı yılların sonunda Amerikan Askeri Savunma Projesi olarak geliştirilen ARPANET (Amerikan Gelişmiş Savunma Araştırmaları Dairesi Ağı) ile sistemin özünü teşkil eden (işlevi “birbirine bağlamak” olan) bilgisayar sistemlerinin üretimine dayanır. </a:t>
            </a:r>
          </a:p>
          <a:p>
            <a:pPr algn="just"/>
            <a:r>
              <a:rPr lang="tr-TR" sz="2000" b="1" dirty="0"/>
              <a:t>Ürün ve hizmetlerin geniş kitlelerle buluşturulması için 1990’lı yıllarda yaygınlaşınca ve  kullanıcıların bu çevrelerde iletişimi artınca hizmet alan kitlede de artış yaşanmıştır. </a:t>
            </a:r>
          </a:p>
          <a:p>
            <a:pPr algn="just"/>
            <a:r>
              <a:rPr lang="tr-TR" sz="2000" b="1" dirty="0"/>
              <a:t>2000'li yılardan sonra ise sosyal medya araçları ortaya çıkarak yaygınlaşmıştır (Tarhan, 2020, s. 14). </a:t>
            </a:r>
          </a:p>
        </p:txBody>
      </p:sp>
    </p:spTree>
    <p:extLst>
      <p:ext uri="{BB962C8B-B14F-4D97-AF65-F5344CB8AC3E}">
        <p14:creationId xmlns:p14="http://schemas.microsoft.com/office/powerpoint/2010/main" val="3699367592"/>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8221</TotalTime>
  <Words>3853</Words>
  <Application>Microsoft Office PowerPoint</Application>
  <PresentationFormat>Geniş ekran</PresentationFormat>
  <Paragraphs>213</Paragraphs>
  <Slides>23</Slides>
  <Notes>23</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23</vt:i4>
      </vt:variant>
    </vt:vector>
  </HeadingPairs>
  <TitlesOfParts>
    <vt:vector size="30" baseType="lpstr">
      <vt:lpstr>Arial</vt:lpstr>
      <vt:lpstr>Calibri</vt:lpstr>
      <vt:lpstr>Calibri Light</vt:lpstr>
      <vt:lpstr>Trebuchet MS</vt:lpstr>
      <vt:lpstr>Wingdings 3</vt:lpstr>
      <vt:lpstr>Yüzeyler</vt:lpstr>
      <vt:lpstr>Özel Tasarım</vt:lpstr>
      <vt:lpstr>MEDYA VE İLETİŞİM  12. HAFTA Dijital Dönüşüm ve  Sosyal Medyanın Rolü</vt:lpstr>
      <vt:lpstr>KAPSAM</vt:lpstr>
      <vt:lpstr>GİRİŞ</vt:lpstr>
      <vt:lpstr>İNTERNET</vt:lpstr>
      <vt:lpstr>İNTERNET</vt:lpstr>
      <vt:lpstr>İNTERNET</vt:lpstr>
      <vt:lpstr>İNTERNET</vt:lpstr>
      <vt:lpstr>SOSYAL MEDYA: KAVRAM VE TARİHSEL ARKA PLAN</vt:lpstr>
      <vt:lpstr>SOSYAL MEDYA: KAVRAM VE TARİHSEL ARKA PLAN</vt:lpstr>
      <vt:lpstr>SOSYAL MEDYA ve GELENEKSEL MEDYA:  KARŞILAŞTIRMA</vt:lpstr>
      <vt:lpstr>SOSYAL MEDYA ve GELENEKSEL MEDYA:  KARŞILAŞTIRMA</vt:lpstr>
      <vt:lpstr>SOSYAL MEDYA ve GELENEKSEL MEDYA:  KARŞILAŞTIRMA</vt:lpstr>
      <vt:lpstr>SOSYAL MEDYA ve GELENEKSEL MEDYA: KARŞILAŞTIRMA</vt:lpstr>
      <vt:lpstr>SOSYAL MEDYA ve GELENEKSEL MEDYA: KARŞILAŞTIRMA</vt:lpstr>
      <vt:lpstr>SOSYAL MEDYANIN ÖZELLİKLERİ</vt:lpstr>
      <vt:lpstr>SOSYAL MEDYANIN ZORLUKLARI</vt:lpstr>
      <vt:lpstr>SOSYAL MEDYANIN ZORLUKLARI</vt:lpstr>
      <vt:lpstr>SOSYAL MEDYANIN ZORLUKLARI</vt:lpstr>
      <vt:lpstr>SOSYAL MEDYA OKURYAZARLIĞI</vt:lpstr>
      <vt:lpstr>SOSYAL MEDYA OKURYAZARLIĞI</vt:lpstr>
      <vt:lpstr>SOSYAL MEDYA ÜZERİNE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2025-08-09T18:14:26Z</dcterms:modified>
</cp:coreProperties>
</file>