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Algı, bireyin çevresindeki bilgileri seçme, düzenleme ve yorumlama sürecidir. Aynı durum farklı bireylerde farklı algılar yaratabilir. Bu nedenle algı öznel bir süreçtir.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Sosyal algı örgütsel ilişkilerin temelini oluşturur. Algı hataları iş performansını etkileyebilir. Bu nedenle algı süreci iyi analiz edilmelidir.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Algının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Algı bireyseldir, geçmiş deneyimlere dayanır ve değişebilir. Kişisel faktörler algıyı etkiler. Örgütsel davranışta algının rolü büyüktür.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Sosyal Algı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Sosyal algı, bireylerin diğer bireyleri ve sosyal olayları nasıl algıladığını ifade eder. Bu süreçte önyargı ve kalıp yargılar etkili olabilir. Yönetimde sosyal algı kritik öneme sahiptir.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Algı süreci uyarıcının seçilmesi, yorumlanması ve anlamlandırılmasını içerir. Dikkat, yorum ve tepki aşamalarından oluşur. Bu süreç her bireyde farklı işler.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Algıyı Etkileyen Faktörler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Kişisel özellikler, deneyimler, tutumlar ve çevresel faktörler algıyı etkiler. Örgütte algı yönetimi önemlidir. Liderin tutumu bile algıyı değiştirebilir.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 Hataları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Stereotipler, halo etkisi, benmerkezcilik gibi algı hataları yaygındır. Bu hatalar kararları olumsuz etkileyebilir. Yöneticiler bu hatalara karşı dikkatli olmalıdır.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Kalıp Yargılar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Toplumsal gruplara yönelik genellemelerdir. Gerçekçi olmayan kalıp yargılar önyargıya neden olur. Bu da örgütsel iletişimi bozar.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 ve Karar Alma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Algı, bireyin karar alma sürecini doğrudan etkiler. Yanıltıcı algılar yanlış kararları doğurabilir. Objektif değerlendirme önemlidir.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Algı Yönetimi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Yöneticiler algıyı olumlu yöneterek çalışanların davranışlarını etkileyebilir. Şeffaf iletişim ve açık geri bildirim önemlidir. Algı yönetimi güven ortamı oluşturur.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