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>
                <a:cs typeface="Times New Roman" panose="02020603050405020304" pitchFamily="18" charset="0"/>
              </a:rPr>
              <a:t>14.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b="0" i="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diyet gıdalar tebliği</a:t>
            </a:r>
            <a:endParaRPr lang="tr-TR" cap="all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Tanıtım ve reklam kuralları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Ürün etiketlerinde bulunması gereken bilgiler ayrıntılı olarak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Kullanım amacı, uyarılar, besin değerleri ve kullanım talimatlarının açık şekilde belirtilmesi zorunludur.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Denetim ve uygunluk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Ürünlerin ilgili mevzuata uygunluğu yetkili kurumlar tarafından denetlenir.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Mevzuata aykırı ürünler hakkında gerekli idari işlemler uygulanır.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Tüketici güvenliği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Tebliğ, özel tıbbi amaçlı gıdaların yalnızca uygun hasta gruplarında ve gerektiğinde sağlık meslek mensubunun önerisi doğrultusunda kullanılmasını esas alır</a:t>
            </a:r>
            <a:r>
              <a:rPr lang="tr-TR"/>
              <a:t>. </a:t>
            </a:r>
          </a:p>
          <a:p>
            <a:pPr>
              <a:lnSpc>
                <a:spcPct val="200000"/>
              </a:lnSpc>
            </a:pPr>
            <a:r>
              <a:rPr lang="tr-TR"/>
              <a:t>Böylece yanlış kullanımın önlenmesi ve hasta güvenliğinin korunması hedeflenir.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Tebliğinin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Amacı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Tebliğinin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Başlıca Konuları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26.12.2014 tarihinde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</a:endParaRPr>
          </a:p>
          <a:p>
            <a:r>
              <a:rPr lang="tr-TR" dirty="0"/>
              <a:t>Bu tebliğin temel amacı, özel tıbbi amaçlı gıdaların güvenli, kaliteli ve doğru şekilde üretilmesi, piyasaya arz edilmesi, etiketlenmesi ve denetlenmesine ilişkin usul ve esasları düzenlemektir.</a:t>
            </a:r>
            <a:endParaRPr lang="tr-TR" i="0" dirty="0">
              <a:solidFill>
                <a:srgbClr val="212529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Tebliğinin </a:t>
            </a:r>
            <a:r>
              <a:rPr lang="tr-TR" b="1" dirty="0">
                <a:cs typeface="Times New Roman" panose="02020603050405020304" pitchFamily="18" charset="0"/>
              </a:rPr>
              <a:t>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Bu tebliğ,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Özel tıbbi amaçlı gıdaların güvenilir şekilde üretilmesini sağlamak, 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Tüketici sağlığını korumak, 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Ürünlerin etiketleme ve tanıtım kurallarını belirlemek, 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Ürün bileşimi ve kalite standartlarını oluşturmak, 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Avrupa Birliği mevzuatına uyum sağlamak, 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Ürünlerin denetim ve piyasa gözetimini düzenlemek ve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tr-T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Yanıltıcı tanıtım ve yanlış kullanımın önüne geçmek</a:t>
            </a:r>
            <a:endParaRPr lang="tr-TR" sz="1800" dirty="0"/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Özel ve Tıbbi Amaçlı </a:t>
            </a: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iyet Gıdalar Tebliğinin </a:t>
            </a:r>
            <a:r>
              <a:rPr lang="tr-TR" b="1" dirty="0">
                <a:cs typeface="Times New Roman" panose="02020603050405020304" pitchFamily="18" charset="0"/>
              </a:rPr>
              <a:t>Başlıca Konuları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Ürün tanımları ve kapsamı</a:t>
            </a:r>
          </a:p>
          <a:p>
            <a:r>
              <a:rPr lang="tr-TR" dirty="0"/>
              <a:t>Bileşim ve kalite kriterleri</a:t>
            </a:r>
          </a:p>
          <a:p>
            <a:r>
              <a:rPr lang="tr-TR" dirty="0"/>
              <a:t>Üretim ve piyasaya arz şartları</a:t>
            </a:r>
          </a:p>
          <a:p>
            <a:r>
              <a:rPr lang="tr-TR" dirty="0"/>
              <a:t>Etiketleme ve kullanım bilgileri</a:t>
            </a:r>
          </a:p>
          <a:p>
            <a:r>
              <a:rPr lang="tr-TR" dirty="0"/>
              <a:t>Tanıtım ve reklam kuralları</a:t>
            </a:r>
          </a:p>
          <a:p>
            <a:r>
              <a:rPr lang="tr-TR" dirty="0"/>
              <a:t>Denetim ve uygunluk</a:t>
            </a:r>
          </a:p>
          <a:p>
            <a:r>
              <a:rPr lang="tr-TR" dirty="0"/>
              <a:t>Tüketici güvenliği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Ürün tanımları ve kapsamı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Tebliğ, özel tıbbi amaçlı gıdaların tanımını, kapsamını ve hangi ürünlerin bu sınıfta değerlendirileceğini belirler. </a:t>
            </a:r>
          </a:p>
          <a:p>
            <a:pPr>
              <a:lnSpc>
                <a:spcPct val="200000"/>
              </a:lnSpc>
            </a:pPr>
            <a:r>
              <a:rPr lang="tr-TR" dirty="0"/>
              <a:t>Bu ürünlerin yalnızca özel beslenme gereksinimi olan bireyler için kullanılacağı vurgulanır.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Bileşim ve kalite kriterleri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Ürünlerin içermesi gereken besin öğeleri, kalite standartları ve güvenlik kriterleri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Amaç, hastaların beslenme ihtiyaçlarının güvenli şekilde karşılanmasını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Üretim ve piyasaya arz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Ürünlerin üretimi, ambalajlanması ve piyasaya sunulmasına ilişkin teknik kurallar belirlenmiştir.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Gıda güvenliği ilkelerine uygun üretim zorunlu tutulmuştur.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Etiketleme ve kullanım bilgileri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Ürün etiketlerinde bulunması gereken bilgiler ayrıntılı olarak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Kullanım amacı, uyarılar, besin değerleri ve kullanım talimatlarının açık şekilde belirtilmesi zorunludur.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452</Words>
  <Application>Microsoft Office PowerPoint</Application>
  <PresentationFormat>Geniş ekran</PresentationFormat>
  <Paragraphs>90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Times New Roman</vt:lpstr>
      <vt:lpstr>Office Teması</vt:lpstr>
      <vt:lpstr>Özel Tasarım</vt:lpstr>
      <vt:lpstr>SAĞLIK MEVZUATI</vt:lpstr>
      <vt:lpstr>İÇERİK</vt:lpstr>
      <vt:lpstr>Özel ve Tıbbi Amaçlı Diyet Gıdalar Tebliği </vt:lpstr>
      <vt:lpstr>Özel ve Tıbbi Amaçlı Diyet Gıdalar Tebliğinin Amacı</vt:lpstr>
      <vt:lpstr>Özel ve Tıbbi Amaçlı Diyet Gıdalar Tebliğinin Başlıca Konuları</vt:lpstr>
      <vt:lpstr>1. Ürün tanımları ve kapsamı</vt:lpstr>
      <vt:lpstr>2. Bileşim ve kalite kriterleri</vt:lpstr>
      <vt:lpstr>3. Üretim ve piyasaya arz şartları</vt:lpstr>
      <vt:lpstr>4. Etiketleme ve kullanım bilgileri</vt:lpstr>
      <vt:lpstr>5. Tanıtım ve reklam kuralları</vt:lpstr>
      <vt:lpstr>6. Denetim ve uygunluk</vt:lpstr>
      <vt:lpstr>7. Tüketici güvenliği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58</cp:revision>
  <dcterms:created xsi:type="dcterms:W3CDTF">2026-04-02T07:47:59Z</dcterms:created>
  <dcterms:modified xsi:type="dcterms:W3CDTF">2026-07-03T13:43:20Z</dcterms:modified>
</cp:coreProperties>
</file>