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63" r:id="rId4"/>
    <p:sldId id="273" r:id="rId5"/>
    <p:sldId id="323" r:id="rId6"/>
    <p:sldId id="324" r:id="rId7"/>
    <p:sldId id="325" r:id="rId8"/>
    <p:sldId id="277" r:id="rId9"/>
    <p:sldId id="278" r:id="rId10"/>
    <p:sldId id="279" r:id="rId11"/>
    <p:sldId id="280" r:id="rId12"/>
    <p:sldId id="326" r:id="rId13"/>
    <p:sldId id="327" r:id="rId14"/>
    <p:sldId id="283" r:id="rId15"/>
    <p:sldId id="284" r:id="rId16"/>
    <p:sldId id="285" r:id="rId17"/>
    <p:sldId id="265" r:id="rId18"/>
    <p:sldId id="267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4710" autoAdjust="0"/>
  </p:normalViewPr>
  <p:slideViewPr>
    <p:cSldViewPr snapToGrid="0">
      <p:cViewPr varScale="1">
        <p:scale>
          <a:sx n="84" d="100"/>
          <a:sy n="84" d="100"/>
        </p:scale>
        <p:origin x="67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A2369-8DD0-4CFD-9A47-EFD7ACA1789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388E5EC8-BB95-40E3-8AD9-D08F9759C6EE}">
      <dgm:prSet phldrT="[Metin]" custT="1"/>
      <dgm:spPr/>
      <dgm:t>
        <a:bodyPr/>
        <a:lstStyle/>
        <a:p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Ambulans Ekipmanları</a:t>
          </a:r>
        </a:p>
      </dgm:t>
    </dgm:pt>
    <dgm:pt modelId="{A8CEE55B-EE37-43BB-95E9-9F85A294556D}" type="parTrans" cxnId="{4C5F3B15-4A36-4717-BF30-D886D7551DBA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F4FEA-9DB2-4F3F-B85C-1D303E77F33D}" type="sibTrans" cxnId="{4C5F3B15-4A36-4717-BF30-D886D7551DBA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68B84F-83A3-45F4-B009-3F4501854885}">
      <dgm:prSet phldrT="[Metin]" custT="1"/>
      <dgm:spPr/>
      <dgm:t>
        <a:bodyPr/>
        <a:lstStyle/>
        <a:p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Taşıyıcı Ekipmanlar</a:t>
          </a:r>
        </a:p>
      </dgm:t>
    </dgm:pt>
    <dgm:pt modelId="{17445E48-D077-4918-BAD5-434B4D49CF2D}" type="parTrans" cxnId="{0E40DC0F-02D1-463A-9A21-84652BB250E7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03E4B-2C96-4346-BBAF-155923B1122C}" type="sibTrans" cxnId="{0E40DC0F-02D1-463A-9A21-84652BB250E7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F033C7-4F5E-4D37-BFE2-5BB0B27F5E13}">
      <dgm:prSet custT="1"/>
      <dgm:spPr/>
      <dgm:t>
        <a:bodyPr/>
        <a:lstStyle/>
        <a:p>
          <a:r>
            <a:rPr lang="tr-TR" sz="1600">
              <a:latin typeface="Times New Roman" panose="02020603050405020304" pitchFamily="18" charset="0"/>
              <a:cs typeface="Times New Roman" panose="02020603050405020304" pitchFamily="18" charset="0"/>
            </a:rPr>
            <a:t>Sabitleme Ekipmanları</a:t>
          </a:r>
          <a:endParaRPr lang="tr-T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CF3669-8D59-4198-A2A1-12A37AD670DE}" type="parTrans" cxnId="{C6F26B6F-A91F-4202-BE68-9556C7A3C050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06963C-D9A8-48E5-AF60-05A33D21DF40}" type="sibTrans" cxnId="{C6F26B6F-A91F-4202-BE68-9556C7A3C050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4D802-D1CE-4E09-B913-71F8068E2FF5}">
      <dgm:prSet custT="1"/>
      <dgm:spPr/>
      <dgm:t>
        <a:bodyPr/>
        <a:lstStyle/>
        <a:p>
          <a:r>
            <a:rPr lang="tr-TR" sz="1600">
              <a:latin typeface="Times New Roman" panose="02020603050405020304" pitchFamily="18" charset="0"/>
              <a:cs typeface="Times New Roman" panose="02020603050405020304" pitchFamily="18" charset="0"/>
            </a:rPr>
            <a:t>Acil Yardım Ekipmanları</a:t>
          </a:r>
          <a:endParaRPr lang="tr-T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07067-3EA1-46CA-96C9-CF9787F674C1}" type="parTrans" cxnId="{891E38F8-0C71-4928-89CB-115E67677B04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80B25-ABFE-4FBF-A005-FA1189740A18}" type="sibTrans" cxnId="{891E38F8-0C71-4928-89CB-115E67677B04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129583-42FF-4370-8D08-3166C6E12843}">
      <dgm:prSet/>
      <dgm:spPr/>
      <dgm:t>
        <a:bodyPr/>
        <a:lstStyle/>
        <a:p>
          <a:endParaRPr lang="tr-TR"/>
        </a:p>
      </dgm:t>
    </dgm:pt>
    <dgm:pt modelId="{343B9F0A-C9D0-45A7-9509-9A7A2E5B16EA}" type="parTrans" cxnId="{4BDC3E48-0C4C-4D7B-91D4-C1DD394D584F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4C23A5-738C-4A42-8AD4-B3E98DCB2C8F}" type="sibTrans" cxnId="{4BDC3E48-0C4C-4D7B-91D4-C1DD394D584F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FF4EE-02DD-4EB4-B0F4-479AB89F914A}">
      <dgm:prSet custT="1"/>
      <dgm:spPr/>
      <dgm:t>
        <a:bodyPr/>
        <a:lstStyle/>
        <a:p>
          <a:r>
            <a:rPr lang="tr-TR" sz="1600">
              <a:latin typeface="Times New Roman" panose="02020603050405020304" pitchFamily="18" charset="0"/>
              <a:cs typeface="Times New Roman" panose="02020603050405020304" pitchFamily="18" charset="0"/>
            </a:rPr>
            <a:t>Haberleşme Ekipmanları</a:t>
          </a:r>
          <a:endParaRPr lang="tr-T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139C4-5A0A-4B5C-AC2E-34F92FB6F361}" type="parTrans" cxnId="{3B77EEDF-1A7F-481E-BB4C-FA8D19BADE84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6372E3-D047-4904-A365-C85A0A57F59C}" type="sibTrans" cxnId="{3B77EEDF-1A7F-481E-BB4C-FA8D19BADE84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06EB87-B74C-4E10-B9E6-FEED46C38975}">
      <dgm:prSet custT="1"/>
      <dgm:spPr/>
      <dgm:t>
        <a:bodyPr/>
        <a:lstStyle/>
        <a:p>
          <a:r>
            <a:rPr lang="tr-TR" sz="1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Teknik Ekipmanlar</a:t>
          </a:r>
          <a:endParaRPr lang="tr-TR" sz="16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63FABAC-9127-41AE-92D9-D7F07B845155}" type="parTrans" cxnId="{2169E146-20AA-42B1-B98C-2C049B695DAF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50CBCD-172A-4603-A281-3484A880439D}" type="sibTrans" cxnId="{2169E146-20AA-42B1-B98C-2C049B695DAF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57B88-060A-498E-A734-AA20EFA73CA1}">
      <dgm:prSet custT="1"/>
      <dgm:spPr/>
      <dgm:t>
        <a:bodyPr/>
        <a:lstStyle/>
        <a:p>
          <a:r>
            <a:rPr lang="tr-TR" sz="1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Güvenlik Ekipmanları</a:t>
          </a:r>
          <a:endParaRPr lang="tr-TR" sz="16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D95C55E-56FB-4076-A57A-6245DD856D16}" type="parTrans" cxnId="{F64B137A-FBB0-498C-988E-0B1351E4127F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1D9A44-C537-42E8-B415-BDBA5CCB4317}" type="sibTrans" cxnId="{F64B137A-FBB0-498C-988E-0B1351E4127F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8CC153-ACD8-4E37-A2E6-E0AFE196DBDA}" type="pres">
      <dgm:prSet presAssocID="{983A2369-8DD0-4CFD-9A47-EFD7ACA1789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90D4673-2573-4E14-9C2B-BE1F0A54C18C}" type="pres">
      <dgm:prSet presAssocID="{388E5EC8-BB95-40E3-8AD9-D08F9759C6EE}" presName="centerShape" presStyleLbl="node0" presStyleIdx="0" presStyleCnt="1"/>
      <dgm:spPr/>
    </dgm:pt>
    <dgm:pt modelId="{0B980793-4164-40D9-95CE-64BE1998872B}" type="pres">
      <dgm:prSet presAssocID="{FB68B84F-83A3-45F4-B009-3F4501854885}" presName="node" presStyleLbl="node1" presStyleIdx="0" presStyleCnt="6">
        <dgm:presLayoutVars>
          <dgm:bulletEnabled val="1"/>
        </dgm:presLayoutVars>
      </dgm:prSet>
      <dgm:spPr/>
    </dgm:pt>
    <dgm:pt modelId="{D5A6C633-08B6-4B1C-9520-BA4783B8E3D9}" type="pres">
      <dgm:prSet presAssocID="{FB68B84F-83A3-45F4-B009-3F4501854885}" presName="dummy" presStyleCnt="0"/>
      <dgm:spPr/>
    </dgm:pt>
    <dgm:pt modelId="{85B3D634-4EEE-4F50-856F-C138078C6D8E}" type="pres">
      <dgm:prSet presAssocID="{44E03E4B-2C96-4346-BBAF-155923B1122C}" presName="sibTrans" presStyleLbl="sibTrans2D1" presStyleIdx="0" presStyleCnt="6"/>
      <dgm:spPr/>
    </dgm:pt>
    <dgm:pt modelId="{63D9EDC1-708B-4DFC-85AD-6A6E1FCD47D9}" type="pres">
      <dgm:prSet presAssocID="{A2F033C7-4F5E-4D37-BFE2-5BB0B27F5E13}" presName="node" presStyleLbl="node1" presStyleIdx="1" presStyleCnt="6">
        <dgm:presLayoutVars>
          <dgm:bulletEnabled val="1"/>
        </dgm:presLayoutVars>
      </dgm:prSet>
      <dgm:spPr/>
    </dgm:pt>
    <dgm:pt modelId="{3076CBDE-D0D4-48DA-AB40-015061A72162}" type="pres">
      <dgm:prSet presAssocID="{A2F033C7-4F5E-4D37-BFE2-5BB0B27F5E13}" presName="dummy" presStyleCnt="0"/>
      <dgm:spPr/>
    </dgm:pt>
    <dgm:pt modelId="{2FB38C35-6CFE-4585-A923-BB8FFF3EFED3}" type="pres">
      <dgm:prSet presAssocID="{2A06963C-D9A8-48E5-AF60-05A33D21DF40}" presName="sibTrans" presStyleLbl="sibTrans2D1" presStyleIdx="1" presStyleCnt="6"/>
      <dgm:spPr/>
    </dgm:pt>
    <dgm:pt modelId="{C1A77D64-EBBF-4374-8CA6-4ABF0C2A2527}" type="pres">
      <dgm:prSet presAssocID="{6264D802-D1CE-4E09-B913-71F8068E2FF5}" presName="node" presStyleLbl="node1" presStyleIdx="2" presStyleCnt="6">
        <dgm:presLayoutVars>
          <dgm:bulletEnabled val="1"/>
        </dgm:presLayoutVars>
      </dgm:prSet>
      <dgm:spPr/>
    </dgm:pt>
    <dgm:pt modelId="{03163D30-9BD3-4EB0-8AAD-9C374F4381F4}" type="pres">
      <dgm:prSet presAssocID="{6264D802-D1CE-4E09-B913-71F8068E2FF5}" presName="dummy" presStyleCnt="0"/>
      <dgm:spPr/>
    </dgm:pt>
    <dgm:pt modelId="{4E2FAB84-15FB-4AE4-AA79-F97F242F5762}" type="pres">
      <dgm:prSet presAssocID="{0BE80B25-ABFE-4FBF-A005-FA1189740A18}" presName="sibTrans" presStyleLbl="sibTrans2D1" presStyleIdx="2" presStyleCnt="6"/>
      <dgm:spPr/>
    </dgm:pt>
    <dgm:pt modelId="{5A02C64B-74B7-4115-9E4C-68C9BE490B1E}" type="pres">
      <dgm:prSet presAssocID="{752FF4EE-02DD-4EB4-B0F4-479AB89F914A}" presName="node" presStyleLbl="node1" presStyleIdx="3" presStyleCnt="6">
        <dgm:presLayoutVars>
          <dgm:bulletEnabled val="1"/>
        </dgm:presLayoutVars>
      </dgm:prSet>
      <dgm:spPr/>
    </dgm:pt>
    <dgm:pt modelId="{CD387311-419D-4753-8A6F-EA4F3912EDF9}" type="pres">
      <dgm:prSet presAssocID="{752FF4EE-02DD-4EB4-B0F4-479AB89F914A}" presName="dummy" presStyleCnt="0"/>
      <dgm:spPr/>
    </dgm:pt>
    <dgm:pt modelId="{0FA91C7C-95C6-4301-AC68-F91557A8C40D}" type="pres">
      <dgm:prSet presAssocID="{306372E3-D047-4904-A365-C85A0A57F59C}" presName="sibTrans" presStyleLbl="sibTrans2D1" presStyleIdx="3" presStyleCnt="6"/>
      <dgm:spPr/>
    </dgm:pt>
    <dgm:pt modelId="{A44786EF-9FEC-4EC0-A8B9-70D8AAC44078}" type="pres">
      <dgm:prSet presAssocID="{BE757B88-060A-498E-A734-AA20EFA73CA1}" presName="node" presStyleLbl="node1" presStyleIdx="4" presStyleCnt="6">
        <dgm:presLayoutVars>
          <dgm:bulletEnabled val="1"/>
        </dgm:presLayoutVars>
      </dgm:prSet>
      <dgm:spPr/>
    </dgm:pt>
    <dgm:pt modelId="{EAECDC41-F85E-40ED-A89D-48306B49D644}" type="pres">
      <dgm:prSet presAssocID="{BE757B88-060A-498E-A734-AA20EFA73CA1}" presName="dummy" presStyleCnt="0"/>
      <dgm:spPr/>
    </dgm:pt>
    <dgm:pt modelId="{91C662B1-023E-49B6-A24C-0813984F1F23}" type="pres">
      <dgm:prSet presAssocID="{2F1D9A44-C537-42E8-B415-BDBA5CCB4317}" presName="sibTrans" presStyleLbl="sibTrans2D1" presStyleIdx="4" presStyleCnt="6"/>
      <dgm:spPr/>
    </dgm:pt>
    <dgm:pt modelId="{1AA756C0-E5C0-4862-99E6-0B9E2FFAB401}" type="pres">
      <dgm:prSet presAssocID="{9306EB87-B74C-4E10-B9E6-FEED46C38975}" presName="node" presStyleLbl="node1" presStyleIdx="5" presStyleCnt="6">
        <dgm:presLayoutVars>
          <dgm:bulletEnabled val="1"/>
        </dgm:presLayoutVars>
      </dgm:prSet>
      <dgm:spPr/>
    </dgm:pt>
    <dgm:pt modelId="{CACDB951-33EA-4AE2-8D90-47523D852ED7}" type="pres">
      <dgm:prSet presAssocID="{9306EB87-B74C-4E10-B9E6-FEED46C38975}" presName="dummy" presStyleCnt="0"/>
      <dgm:spPr/>
    </dgm:pt>
    <dgm:pt modelId="{3CE9EE17-62F3-43AA-B054-A2A4464F9563}" type="pres">
      <dgm:prSet presAssocID="{9B50CBCD-172A-4603-A281-3484A880439D}" presName="sibTrans" presStyleLbl="sibTrans2D1" presStyleIdx="5" presStyleCnt="6"/>
      <dgm:spPr/>
    </dgm:pt>
  </dgm:ptLst>
  <dgm:cxnLst>
    <dgm:cxn modelId="{0E40DC0F-02D1-463A-9A21-84652BB250E7}" srcId="{388E5EC8-BB95-40E3-8AD9-D08F9759C6EE}" destId="{FB68B84F-83A3-45F4-B009-3F4501854885}" srcOrd="0" destOrd="0" parTransId="{17445E48-D077-4918-BAD5-434B4D49CF2D}" sibTransId="{44E03E4B-2C96-4346-BBAF-155923B1122C}"/>
    <dgm:cxn modelId="{4C5F3B15-4A36-4717-BF30-D886D7551DBA}" srcId="{983A2369-8DD0-4CFD-9A47-EFD7ACA1789B}" destId="{388E5EC8-BB95-40E3-8AD9-D08F9759C6EE}" srcOrd="0" destOrd="0" parTransId="{A8CEE55B-EE37-43BB-95E9-9F85A294556D}" sibTransId="{C51F4FEA-9DB2-4F3F-B85C-1D303E77F33D}"/>
    <dgm:cxn modelId="{150A9B27-D049-4DA1-9AD1-FBAF949E0A00}" type="presOf" srcId="{A2F033C7-4F5E-4D37-BFE2-5BB0B27F5E13}" destId="{63D9EDC1-708B-4DFC-85AD-6A6E1FCD47D9}" srcOrd="0" destOrd="0" presId="urn:microsoft.com/office/officeart/2005/8/layout/radial6"/>
    <dgm:cxn modelId="{8553DE34-2008-455A-B4A0-2FBB7541AA76}" type="presOf" srcId="{983A2369-8DD0-4CFD-9A47-EFD7ACA1789B}" destId="{248CC153-ACD8-4E37-A2E6-E0AFE196DBDA}" srcOrd="0" destOrd="0" presId="urn:microsoft.com/office/officeart/2005/8/layout/radial6"/>
    <dgm:cxn modelId="{A25A725B-A6CD-4DD9-B8A5-48BD811DFF3B}" type="presOf" srcId="{BE757B88-060A-498E-A734-AA20EFA73CA1}" destId="{A44786EF-9FEC-4EC0-A8B9-70D8AAC44078}" srcOrd="0" destOrd="0" presId="urn:microsoft.com/office/officeart/2005/8/layout/radial6"/>
    <dgm:cxn modelId="{F9AD0A44-B52E-4FA9-82D1-4762D059CF18}" type="presOf" srcId="{2F1D9A44-C537-42E8-B415-BDBA5CCB4317}" destId="{91C662B1-023E-49B6-A24C-0813984F1F23}" srcOrd="0" destOrd="0" presId="urn:microsoft.com/office/officeart/2005/8/layout/radial6"/>
    <dgm:cxn modelId="{53FAAD44-9CD0-44F5-AA07-72805EB39CD8}" type="presOf" srcId="{306372E3-D047-4904-A365-C85A0A57F59C}" destId="{0FA91C7C-95C6-4301-AC68-F91557A8C40D}" srcOrd="0" destOrd="0" presId="urn:microsoft.com/office/officeart/2005/8/layout/radial6"/>
    <dgm:cxn modelId="{2169E146-20AA-42B1-B98C-2C049B695DAF}" srcId="{388E5EC8-BB95-40E3-8AD9-D08F9759C6EE}" destId="{9306EB87-B74C-4E10-B9E6-FEED46C38975}" srcOrd="5" destOrd="0" parTransId="{963FABAC-9127-41AE-92D9-D7F07B845155}" sibTransId="{9B50CBCD-172A-4603-A281-3484A880439D}"/>
    <dgm:cxn modelId="{4BDC3E48-0C4C-4D7B-91D4-C1DD394D584F}" srcId="{983A2369-8DD0-4CFD-9A47-EFD7ACA1789B}" destId="{FB129583-42FF-4370-8D08-3166C6E12843}" srcOrd="1" destOrd="0" parTransId="{343B9F0A-C9D0-45A7-9509-9A7A2E5B16EA}" sibTransId="{2D4C23A5-738C-4A42-8AD4-B3E98DCB2C8F}"/>
    <dgm:cxn modelId="{4EF7376C-F9CD-4F65-9DB8-5F85706745BA}" type="presOf" srcId="{9306EB87-B74C-4E10-B9E6-FEED46C38975}" destId="{1AA756C0-E5C0-4862-99E6-0B9E2FFAB401}" srcOrd="0" destOrd="0" presId="urn:microsoft.com/office/officeart/2005/8/layout/radial6"/>
    <dgm:cxn modelId="{04D30E6E-8674-4221-BEF5-21A77FA86F97}" type="presOf" srcId="{FB68B84F-83A3-45F4-B009-3F4501854885}" destId="{0B980793-4164-40D9-95CE-64BE1998872B}" srcOrd="0" destOrd="0" presId="urn:microsoft.com/office/officeart/2005/8/layout/radial6"/>
    <dgm:cxn modelId="{C6F26B6F-A91F-4202-BE68-9556C7A3C050}" srcId="{388E5EC8-BB95-40E3-8AD9-D08F9759C6EE}" destId="{A2F033C7-4F5E-4D37-BFE2-5BB0B27F5E13}" srcOrd="1" destOrd="0" parTransId="{DBCF3669-8D59-4198-A2A1-12A37AD670DE}" sibTransId="{2A06963C-D9A8-48E5-AF60-05A33D21DF40}"/>
    <dgm:cxn modelId="{564C8852-4B9B-4F28-BF5C-37785CF7519D}" type="presOf" srcId="{0BE80B25-ABFE-4FBF-A005-FA1189740A18}" destId="{4E2FAB84-15FB-4AE4-AA79-F97F242F5762}" srcOrd="0" destOrd="0" presId="urn:microsoft.com/office/officeart/2005/8/layout/radial6"/>
    <dgm:cxn modelId="{F64B137A-FBB0-498C-988E-0B1351E4127F}" srcId="{388E5EC8-BB95-40E3-8AD9-D08F9759C6EE}" destId="{BE757B88-060A-498E-A734-AA20EFA73CA1}" srcOrd="4" destOrd="0" parTransId="{1D95C55E-56FB-4076-A57A-6245DD856D16}" sibTransId="{2F1D9A44-C537-42E8-B415-BDBA5CCB4317}"/>
    <dgm:cxn modelId="{15F5C696-B020-4348-B9C0-907126EC717D}" type="presOf" srcId="{752FF4EE-02DD-4EB4-B0F4-479AB89F914A}" destId="{5A02C64B-74B7-4115-9E4C-68C9BE490B1E}" srcOrd="0" destOrd="0" presId="urn:microsoft.com/office/officeart/2005/8/layout/radial6"/>
    <dgm:cxn modelId="{D131ADC0-1BE4-4065-90F2-C4A247000FD2}" type="presOf" srcId="{388E5EC8-BB95-40E3-8AD9-D08F9759C6EE}" destId="{E90D4673-2573-4E14-9C2B-BE1F0A54C18C}" srcOrd="0" destOrd="0" presId="urn:microsoft.com/office/officeart/2005/8/layout/radial6"/>
    <dgm:cxn modelId="{282D8BC7-48EB-45A6-8D65-1AA2EEC14101}" type="presOf" srcId="{44E03E4B-2C96-4346-BBAF-155923B1122C}" destId="{85B3D634-4EEE-4F50-856F-C138078C6D8E}" srcOrd="0" destOrd="0" presId="urn:microsoft.com/office/officeart/2005/8/layout/radial6"/>
    <dgm:cxn modelId="{50CA43CB-B035-4C67-9714-74B82B56DD55}" type="presOf" srcId="{9B50CBCD-172A-4603-A281-3484A880439D}" destId="{3CE9EE17-62F3-43AA-B054-A2A4464F9563}" srcOrd="0" destOrd="0" presId="urn:microsoft.com/office/officeart/2005/8/layout/radial6"/>
    <dgm:cxn modelId="{938A54D0-FAE3-4611-93EA-1FC942A31499}" type="presOf" srcId="{2A06963C-D9A8-48E5-AF60-05A33D21DF40}" destId="{2FB38C35-6CFE-4585-A923-BB8FFF3EFED3}" srcOrd="0" destOrd="0" presId="urn:microsoft.com/office/officeart/2005/8/layout/radial6"/>
    <dgm:cxn modelId="{BB8461DB-FAB5-4C1F-A70B-CCCE6FA81D8C}" type="presOf" srcId="{6264D802-D1CE-4E09-B913-71F8068E2FF5}" destId="{C1A77D64-EBBF-4374-8CA6-4ABF0C2A2527}" srcOrd="0" destOrd="0" presId="urn:microsoft.com/office/officeart/2005/8/layout/radial6"/>
    <dgm:cxn modelId="{3B77EEDF-1A7F-481E-BB4C-FA8D19BADE84}" srcId="{388E5EC8-BB95-40E3-8AD9-D08F9759C6EE}" destId="{752FF4EE-02DD-4EB4-B0F4-479AB89F914A}" srcOrd="3" destOrd="0" parTransId="{76D139C4-5A0A-4B5C-AC2E-34F92FB6F361}" sibTransId="{306372E3-D047-4904-A365-C85A0A57F59C}"/>
    <dgm:cxn modelId="{891E38F8-0C71-4928-89CB-115E67677B04}" srcId="{388E5EC8-BB95-40E3-8AD9-D08F9759C6EE}" destId="{6264D802-D1CE-4E09-B913-71F8068E2FF5}" srcOrd="2" destOrd="0" parTransId="{CCF07067-3EA1-46CA-96C9-CF9787F674C1}" sibTransId="{0BE80B25-ABFE-4FBF-A005-FA1189740A18}"/>
    <dgm:cxn modelId="{945088F8-24C4-403E-8953-9FE25F246861}" type="presParOf" srcId="{248CC153-ACD8-4E37-A2E6-E0AFE196DBDA}" destId="{E90D4673-2573-4E14-9C2B-BE1F0A54C18C}" srcOrd="0" destOrd="0" presId="urn:microsoft.com/office/officeart/2005/8/layout/radial6"/>
    <dgm:cxn modelId="{D39C7953-8B5F-4A7A-A0E3-3BC56CCAA149}" type="presParOf" srcId="{248CC153-ACD8-4E37-A2E6-E0AFE196DBDA}" destId="{0B980793-4164-40D9-95CE-64BE1998872B}" srcOrd="1" destOrd="0" presId="urn:microsoft.com/office/officeart/2005/8/layout/radial6"/>
    <dgm:cxn modelId="{63B00308-BFEB-48A6-94F9-A42E16DDD933}" type="presParOf" srcId="{248CC153-ACD8-4E37-A2E6-E0AFE196DBDA}" destId="{D5A6C633-08B6-4B1C-9520-BA4783B8E3D9}" srcOrd="2" destOrd="0" presId="urn:microsoft.com/office/officeart/2005/8/layout/radial6"/>
    <dgm:cxn modelId="{753BDC92-EB60-424E-A36A-E568471AD5FC}" type="presParOf" srcId="{248CC153-ACD8-4E37-A2E6-E0AFE196DBDA}" destId="{85B3D634-4EEE-4F50-856F-C138078C6D8E}" srcOrd="3" destOrd="0" presId="urn:microsoft.com/office/officeart/2005/8/layout/radial6"/>
    <dgm:cxn modelId="{2E90C741-24ED-40C1-9BDD-BD0D02170E43}" type="presParOf" srcId="{248CC153-ACD8-4E37-A2E6-E0AFE196DBDA}" destId="{63D9EDC1-708B-4DFC-85AD-6A6E1FCD47D9}" srcOrd="4" destOrd="0" presId="urn:microsoft.com/office/officeart/2005/8/layout/radial6"/>
    <dgm:cxn modelId="{EFDFD8CA-A533-4FE6-84E6-8E67C522DDC8}" type="presParOf" srcId="{248CC153-ACD8-4E37-A2E6-E0AFE196DBDA}" destId="{3076CBDE-D0D4-48DA-AB40-015061A72162}" srcOrd="5" destOrd="0" presId="urn:microsoft.com/office/officeart/2005/8/layout/radial6"/>
    <dgm:cxn modelId="{0DF813C7-E77B-49EA-A26D-FF746E8537EC}" type="presParOf" srcId="{248CC153-ACD8-4E37-A2E6-E0AFE196DBDA}" destId="{2FB38C35-6CFE-4585-A923-BB8FFF3EFED3}" srcOrd="6" destOrd="0" presId="urn:microsoft.com/office/officeart/2005/8/layout/radial6"/>
    <dgm:cxn modelId="{6DD59413-A8B7-4AE7-AA8B-DA76AA1CE126}" type="presParOf" srcId="{248CC153-ACD8-4E37-A2E6-E0AFE196DBDA}" destId="{C1A77D64-EBBF-4374-8CA6-4ABF0C2A2527}" srcOrd="7" destOrd="0" presId="urn:microsoft.com/office/officeart/2005/8/layout/radial6"/>
    <dgm:cxn modelId="{34D547DD-E592-41A3-9BF5-9FB432BED433}" type="presParOf" srcId="{248CC153-ACD8-4E37-A2E6-E0AFE196DBDA}" destId="{03163D30-9BD3-4EB0-8AAD-9C374F4381F4}" srcOrd="8" destOrd="0" presId="urn:microsoft.com/office/officeart/2005/8/layout/radial6"/>
    <dgm:cxn modelId="{4ACA4A69-96E4-4DE3-B747-0BDF2CB23C5F}" type="presParOf" srcId="{248CC153-ACD8-4E37-A2E6-E0AFE196DBDA}" destId="{4E2FAB84-15FB-4AE4-AA79-F97F242F5762}" srcOrd="9" destOrd="0" presId="urn:microsoft.com/office/officeart/2005/8/layout/radial6"/>
    <dgm:cxn modelId="{08FC6E1D-3FAB-4C39-8E60-93C714EF5E28}" type="presParOf" srcId="{248CC153-ACD8-4E37-A2E6-E0AFE196DBDA}" destId="{5A02C64B-74B7-4115-9E4C-68C9BE490B1E}" srcOrd="10" destOrd="0" presId="urn:microsoft.com/office/officeart/2005/8/layout/radial6"/>
    <dgm:cxn modelId="{59C3D12A-5EED-477E-BE2E-CFAAF5F3A4CE}" type="presParOf" srcId="{248CC153-ACD8-4E37-A2E6-E0AFE196DBDA}" destId="{CD387311-419D-4753-8A6F-EA4F3912EDF9}" srcOrd="11" destOrd="0" presId="urn:microsoft.com/office/officeart/2005/8/layout/radial6"/>
    <dgm:cxn modelId="{0A891D46-DA56-4972-87FD-D0528757E1B3}" type="presParOf" srcId="{248CC153-ACD8-4E37-A2E6-E0AFE196DBDA}" destId="{0FA91C7C-95C6-4301-AC68-F91557A8C40D}" srcOrd="12" destOrd="0" presId="urn:microsoft.com/office/officeart/2005/8/layout/radial6"/>
    <dgm:cxn modelId="{93B57111-A613-4C4A-944F-0FA173EDF0F2}" type="presParOf" srcId="{248CC153-ACD8-4E37-A2E6-E0AFE196DBDA}" destId="{A44786EF-9FEC-4EC0-A8B9-70D8AAC44078}" srcOrd="13" destOrd="0" presId="urn:microsoft.com/office/officeart/2005/8/layout/radial6"/>
    <dgm:cxn modelId="{0DD1C1AC-2448-464A-BC3C-49C1D1DB3524}" type="presParOf" srcId="{248CC153-ACD8-4E37-A2E6-E0AFE196DBDA}" destId="{EAECDC41-F85E-40ED-A89D-48306B49D644}" srcOrd="14" destOrd="0" presId="urn:microsoft.com/office/officeart/2005/8/layout/radial6"/>
    <dgm:cxn modelId="{6C5018FE-B25A-41D5-AB74-B3F85DAF0AAD}" type="presParOf" srcId="{248CC153-ACD8-4E37-A2E6-E0AFE196DBDA}" destId="{91C662B1-023E-49B6-A24C-0813984F1F23}" srcOrd="15" destOrd="0" presId="urn:microsoft.com/office/officeart/2005/8/layout/radial6"/>
    <dgm:cxn modelId="{D1996494-5C94-41D3-BC13-8267649B260A}" type="presParOf" srcId="{248CC153-ACD8-4E37-A2E6-E0AFE196DBDA}" destId="{1AA756C0-E5C0-4862-99E6-0B9E2FFAB401}" srcOrd="16" destOrd="0" presId="urn:microsoft.com/office/officeart/2005/8/layout/radial6"/>
    <dgm:cxn modelId="{FB75B27D-30E5-487E-92AC-FE47369CC304}" type="presParOf" srcId="{248CC153-ACD8-4E37-A2E6-E0AFE196DBDA}" destId="{CACDB951-33EA-4AE2-8D90-47523D852ED7}" srcOrd="17" destOrd="0" presId="urn:microsoft.com/office/officeart/2005/8/layout/radial6"/>
    <dgm:cxn modelId="{F243D058-DBAA-4CE5-95BE-4DD6A9D6CF0F}" type="presParOf" srcId="{248CC153-ACD8-4E37-A2E6-E0AFE196DBDA}" destId="{3CE9EE17-62F3-43AA-B054-A2A4464F956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9EE17-62F3-43AA-B054-A2A4464F9563}">
      <dsp:nvSpPr>
        <dsp:cNvPr id="0" name=""/>
        <dsp:cNvSpPr/>
      </dsp:nvSpPr>
      <dsp:spPr>
        <a:xfrm>
          <a:off x="1609572" y="689076"/>
          <a:ext cx="4717846" cy="4717846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662B1-023E-49B6-A24C-0813984F1F23}">
      <dsp:nvSpPr>
        <dsp:cNvPr id="0" name=""/>
        <dsp:cNvSpPr/>
      </dsp:nvSpPr>
      <dsp:spPr>
        <a:xfrm>
          <a:off x="1609572" y="689076"/>
          <a:ext cx="4717846" cy="4717846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91C7C-95C6-4301-AC68-F91557A8C40D}">
      <dsp:nvSpPr>
        <dsp:cNvPr id="0" name=""/>
        <dsp:cNvSpPr/>
      </dsp:nvSpPr>
      <dsp:spPr>
        <a:xfrm>
          <a:off x="1609572" y="689076"/>
          <a:ext cx="4717846" cy="4717846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FAB84-15FB-4AE4-AA79-F97F242F5762}">
      <dsp:nvSpPr>
        <dsp:cNvPr id="0" name=""/>
        <dsp:cNvSpPr/>
      </dsp:nvSpPr>
      <dsp:spPr>
        <a:xfrm>
          <a:off x="1609572" y="689076"/>
          <a:ext cx="4717846" cy="4717846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38C35-6CFE-4585-A923-BB8FFF3EFED3}">
      <dsp:nvSpPr>
        <dsp:cNvPr id="0" name=""/>
        <dsp:cNvSpPr/>
      </dsp:nvSpPr>
      <dsp:spPr>
        <a:xfrm>
          <a:off x="1609572" y="689076"/>
          <a:ext cx="4717846" cy="4717846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3D634-4EEE-4F50-856F-C138078C6D8E}">
      <dsp:nvSpPr>
        <dsp:cNvPr id="0" name=""/>
        <dsp:cNvSpPr/>
      </dsp:nvSpPr>
      <dsp:spPr>
        <a:xfrm>
          <a:off x="1609572" y="689076"/>
          <a:ext cx="4717846" cy="4717846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D4673-2573-4E14-9C2B-BE1F0A54C18C}">
      <dsp:nvSpPr>
        <dsp:cNvPr id="0" name=""/>
        <dsp:cNvSpPr/>
      </dsp:nvSpPr>
      <dsp:spPr>
        <a:xfrm>
          <a:off x="2910488" y="1989992"/>
          <a:ext cx="2116014" cy="2116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Ambulans Ekipmanları</a:t>
          </a:r>
        </a:p>
      </dsp:txBody>
      <dsp:txXfrm>
        <a:off x="3220371" y="2299875"/>
        <a:ext cx="1496248" cy="1496248"/>
      </dsp:txXfrm>
    </dsp:sp>
    <dsp:sp modelId="{0B980793-4164-40D9-95CE-64BE1998872B}">
      <dsp:nvSpPr>
        <dsp:cNvPr id="0" name=""/>
        <dsp:cNvSpPr/>
      </dsp:nvSpPr>
      <dsp:spPr>
        <a:xfrm>
          <a:off x="3227890" y="1795"/>
          <a:ext cx="1481210" cy="14812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Taşıyıcı Ekipmanlar</a:t>
          </a:r>
        </a:p>
      </dsp:txBody>
      <dsp:txXfrm>
        <a:off x="3444808" y="218713"/>
        <a:ext cx="1047374" cy="1047374"/>
      </dsp:txXfrm>
    </dsp:sp>
    <dsp:sp modelId="{63D9EDC1-708B-4DFC-85AD-6A6E1FCD47D9}">
      <dsp:nvSpPr>
        <dsp:cNvPr id="0" name=""/>
        <dsp:cNvSpPr/>
      </dsp:nvSpPr>
      <dsp:spPr>
        <a:xfrm>
          <a:off x="5224598" y="1154595"/>
          <a:ext cx="1481210" cy="14812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Sabitleme Ekipmanları</a:t>
          </a:r>
          <a:endParaRPr lang="tr-T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1516" y="1371513"/>
        <a:ext cx="1047374" cy="1047374"/>
      </dsp:txXfrm>
    </dsp:sp>
    <dsp:sp modelId="{C1A77D64-EBBF-4374-8CA6-4ABF0C2A2527}">
      <dsp:nvSpPr>
        <dsp:cNvPr id="0" name=""/>
        <dsp:cNvSpPr/>
      </dsp:nvSpPr>
      <dsp:spPr>
        <a:xfrm>
          <a:off x="5224598" y="3460194"/>
          <a:ext cx="1481210" cy="14812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Acil Yardım Ekipmanları</a:t>
          </a:r>
          <a:endParaRPr lang="tr-T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1516" y="3677112"/>
        <a:ext cx="1047374" cy="1047374"/>
      </dsp:txXfrm>
    </dsp:sp>
    <dsp:sp modelId="{5A02C64B-74B7-4115-9E4C-68C9BE490B1E}">
      <dsp:nvSpPr>
        <dsp:cNvPr id="0" name=""/>
        <dsp:cNvSpPr/>
      </dsp:nvSpPr>
      <dsp:spPr>
        <a:xfrm>
          <a:off x="3227890" y="4612994"/>
          <a:ext cx="1481210" cy="14812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Haberleşme Ekipmanları</a:t>
          </a:r>
          <a:endParaRPr lang="tr-T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4808" y="4829912"/>
        <a:ext cx="1047374" cy="1047374"/>
      </dsp:txXfrm>
    </dsp:sp>
    <dsp:sp modelId="{A44786EF-9FEC-4EC0-A8B9-70D8AAC44078}">
      <dsp:nvSpPr>
        <dsp:cNvPr id="0" name=""/>
        <dsp:cNvSpPr/>
      </dsp:nvSpPr>
      <dsp:spPr>
        <a:xfrm>
          <a:off x="1231183" y="3460194"/>
          <a:ext cx="1481210" cy="14812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Güvenlik Ekipmanları</a:t>
          </a:r>
          <a:endParaRPr lang="tr-TR" sz="1600" kern="12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448101" y="3677112"/>
        <a:ext cx="1047374" cy="1047374"/>
      </dsp:txXfrm>
    </dsp:sp>
    <dsp:sp modelId="{1AA756C0-E5C0-4862-99E6-0B9E2FFAB401}">
      <dsp:nvSpPr>
        <dsp:cNvPr id="0" name=""/>
        <dsp:cNvSpPr/>
      </dsp:nvSpPr>
      <dsp:spPr>
        <a:xfrm>
          <a:off x="1231183" y="1154595"/>
          <a:ext cx="1481210" cy="14812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Teknik Ekipmanlar</a:t>
          </a:r>
          <a:endParaRPr lang="tr-TR" sz="1600" kern="12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448101" y="1371513"/>
        <a:ext cx="1047374" cy="104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0EA4C-3CB9-41B9-993F-C5E9FE752049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732D3-B5C6-46FE-A7A4-D7AB75A976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0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183C16-B983-A090-02DD-3A327714FD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DERS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2EA4D01-3725-4321-55A4-B35FBE578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HAFTA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83165B-D989-8151-23EE-E777C9C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A893-7C0C-4563-A7B3-3AAF4E7619B5}" type="datetime1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A4A97C-EC8E-82D0-C4BB-7F183730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1CB181-A1FD-268C-8ED4-25445354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7AED295-D59B-09B4-5BFA-2A4858A94B9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  <p:pic>
        <p:nvPicPr>
          <p:cNvPr id="8" name="Picture 2" descr="Kastamonu Üniversitesi Taşköprü Meslek Yüksekokulu">
            <a:extLst>
              <a:ext uri="{FF2B5EF4-FFF2-40B4-BE49-F238E27FC236}">
                <a16:creationId xmlns:a16="http://schemas.microsoft.com/office/drawing/2014/main" id="{E49264DF-D7EC-DFAA-1227-B39A33FD0A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28" y="58213"/>
            <a:ext cx="2557940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1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02F156-400A-90E5-A7C9-9E05BA61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C458E96-9093-DBBA-8D4C-AC6F07ACD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0A213C-EC03-CEEC-1D2A-10DDFA07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8792-112C-4D2E-BF3A-8D7530A05941}" type="datetime1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26C095-364E-776F-17C0-CE0AF13F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920B3B-DC51-ADF6-D80C-83C46990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7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43C74F6-8890-DF90-10AA-DD0D35CCB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1D8111-6F95-80E0-D149-9B8750AA0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A0BBE2-E88D-2A28-C6B2-E616A188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C00E-8FAA-43A5-A41E-ACD841201B1F}" type="datetime1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B2C068-5E5C-1EF0-BFE9-72D724CD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20562E-E7D7-682D-3C14-4A86A830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63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B9ACB-9341-6ABF-F527-A0073888C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6E234E5-AEF1-E78C-9E4F-B14B0C492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3EF8F-B148-565D-A225-56D0439A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9D099B-73EE-280C-DDB0-173B94BF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A15AC2-4B12-53D4-8E7D-1BAC883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96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DC8647-F32A-CFA5-6EAC-522FA472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F18EFC-E7A4-2522-5DD1-CB1A6EC7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8C32FA-F273-5B4F-4C6D-694D0EFF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CA7EA8-50A1-E323-9D33-450C3E74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B86F0D-545A-8D1D-643E-2C8764AB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65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086450-734F-D756-C5F5-435D9D9C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87F6EF-8E8C-A9AC-A50E-CAFDA4E8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71B36E-B4FA-AD6A-F70E-E5EA71E1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6BFAC0-CF17-D37F-20F9-DF610025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6EF2D6-94FA-DE3E-4454-48A7533B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09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B06F8A-7D76-179A-49FE-855471DE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F24245-439E-B5BC-9AD8-B20A55A07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622A3D-8688-FBB6-54FB-78E3AEF59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631EC54-AE94-BC55-69BB-8A1E19E1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C1BEE6-67C2-3221-015B-7922A632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2CEED0-67B7-B03D-3428-FCEB6D91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3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B72CDF-F43C-9BA0-DD72-81232FBD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6AE4B6-0687-7911-A70F-3AD9D9076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7095ABB-EAD2-4E1C-83CC-BC29A3A02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84F174C-F2D0-6B9F-F3DA-AA1E2F40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703A831-DCE7-7479-73BD-84D917481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F8C6109-7F67-493E-3420-B6E4DB2E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AE46383-270F-2CF7-B05E-F665FBD5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3096FB7-6438-74C1-5D65-8ABE7A3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01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41D141-05F2-ACE1-84DB-E3E6CCF1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441D00-0E66-956B-8E77-66A40893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DB79452-032D-D2FF-C22D-BD05590D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EF24E4-1689-DB56-C4EA-699C2305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966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568CE5D-5E89-0F77-9041-9CC18EB3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425017-AFAB-88E9-8E05-A38923ED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86E839-3407-8988-783D-47515BD6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36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205FA7-0FD4-9C76-C496-64EE61C9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EDF812-C791-7952-EC89-7D640268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FF33595-2B8E-81C7-E575-58CFAE7E8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55534C-4534-E10F-C35E-E56B6947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4B669D-95B1-D80E-A214-1155CDA7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A84C5-0BF1-41C8-E0D1-8922F820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8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E66603-00C2-D304-0F49-DBD968F6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40F2B9-BED7-A6AC-DA50-3E4CCB2B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A4DF1A-A84F-0FDA-F40D-297E054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D19252-AB5E-6EA3-E0B8-149FBD25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11AD6A-7A64-D226-07AA-B81D27F2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434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5CD60B-B77B-BCC5-61C6-3ED9A00B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697742-523F-D85C-114C-DA464EDEA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617908-7BCF-3739-9A82-7EB8F10DE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60CE51-AD79-409B-DC03-9AA6FD2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F05653-3957-BF56-FB90-2AB31CB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4FDD86-E92B-A8A2-7DC4-9BB98FC9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545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A3106D-E665-028D-ED5B-B08B8B7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71C2C65-99FE-F9EE-F026-9D2B2405E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3A877F-3573-2751-0561-546A738F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F6D856-9200-DC5A-EE21-1AC20D56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B5CE31-C758-CE15-77D8-1DA746B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34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04110B2-4CAE-A572-F077-DD3E9FF6B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02D4A9-0FB5-8F7F-AE3A-041DF2ECB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6699DA-4364-C8E9-98C5-6CE1D0F3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0371E0-DFDE-95E1-1D1D-95BBDFDA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8D49F3-1C9B-C23D-F70D-A90D4C3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78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FFA3E6-C620-28D2-3955-B214AA55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E0D841-1A1A-E8E0-5FD6-C3EC3087F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14C637-476D-F3D1-DE9D-2D701735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CC4-FED9-449D-BCEC-9104E45EF66F}" type="datetime1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56D0AB-3513-3F58-ECB2-3D3C040D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FE0E90-8D99-5294-EBBB-49EE9A40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1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BB2CBE-DC94-8057-739F-D4F1AC7F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876134-D3D6-B384-2C25-BF339A5EB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81846B-0935-EB88-BE32-4AADF3BB9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A9E647-15D9-3529-A510-CB332E1D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88C6-7C08-4873-BD38-E8952F2790FA}" type="datetime1">
              <a:rPr lang="tr-TR" smtClean="0"/>
              <a:t>25.06.2026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E11F2B-5AFF-0685-481D-7845E8D3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029C08-CF4B-53F5-98E5-D8D3505F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92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851378-62E5-FD11-7D3D-6395E44E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9620259-66F4-680B-EF21-0F38AAAA7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2E9394-47E0-600B-B2C5-7AF7BC494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AD5C2BC-7A56-033A-613C-9950B355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4B5B5C0-C876-AD3E-BBA6-1431ABB3E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50D5FFB-C8B6-E2C6-6972-35E2F1E4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CB-9D74-4EB3-B932-F2415694B02B}" type="datetime1">
              <a:rPr lang="tr-TR" smtClean="0"/>
              <a:t>25.06.2026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FE20207-F2AE-B89E-4947-CC05F51B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BE0AC6-BFA3-19CE-89AD-1311EE3E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52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46B43B-B12F-4ADD-0B7C-C87FD8D8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294FEE-7A8A-BBC0-C3F2-417A2383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A6FF-6278-4042-A2D2-2EB48B45FDC2}" type="datetime1">
              <a:rPr lang="tr-TR" smtClean="0"/>
              <a:t>25.06.2026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D0CA0E-BED6-C6FD-BEF0-18F6AC68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29496F7-A38F-385C-0B03-AEAB847A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97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459AEC1-9127-AE52-9601-3ED7209F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50D-93F4-4D4C-9F56-C634CE3364E7}" type="datetime1">
              <a:rPr lang="tr-TR" smtClean="0"/>
              <a:t>25.06.2026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94F2669-6387-1FDA-CD98-18E841C0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1AF9F5-AD89-2C62-88AD-481C8B8C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691C1B-918B-B1F8-4ECE-83551E5D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95D609-431F-E148-54C1-97EC5DB9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E71A3DE-E8B2-105E-EC91-EFBB268F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3D87BB-DEBB-E6BF-C830-9033600F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30C-6F07-469E-90FE-15247EC78970}" type="datetime1">
              <a:rPr lang="tr-TR" smtClean="0"/>
              <a:t>25.06.2026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A4F310-FE9D-CC16-70B4-D041ACAA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96A9E-9BEE-E670-968F-07F2C388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39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1DA66-4CCE-0CB4-CEDC-B5AA1A2F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18BCED-8DE2-E630-5E15-A3245F1DC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C6CEDD-56D7-BC1D-BDDF-2E1B2B31A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875058-3196-77D7-17DB-F7178CD5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3729-A6D0-495D-9E61-3AF7C98C397D}" type="datetime1">
              <a:rPr lang="tr-TR" smtClean="0"/>
              <a:t>25.06.2026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4AB686-4DE8-EDCC-5632-54208EED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545446-2DBC-404F-F411-E91F31B6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1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B320-C01A-B5BA-12FD-ACB20B5D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5125"/>
            <a:ext cx="10165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Örnek: Yaratıcı Drama Nedir?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128440-113F-0F80-D1AC-FA752BE18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18" y="1825625"/>
            <a:ext cx="10165081" cy="435133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tr-TR" dirty="0"/>
              <a:t>Öğrencinin yaratıcılığını geliştiren, onu yetiştiren ve hayata hazırlayan drama, eğitimde hem bir alanı hem bir dersi hem de bir öğretim yöntemini ifade etmektedir.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31AEE0-5E25-4FE1-CF64-2294D1C6C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3AAA5-FDBF-4123-A916-9B2C93523EBE}" type="datetime1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9C75FE-F87C-1F36-7D66-0644FA4FF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DA2A62-1CBE-7898-AB5C-1903001AE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22D2BD5-3696-0BBF-09CA-69AB4753533B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27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5D34CA6-FDA0-E955-66CA-DB52D022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Kaynaklar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7EB061-EB1F-DC63-13F9-FE032680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847DA7-9457-2F13-92E2-D3127D3F2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6D99CD-621F-DB9D-2CD9-9C432FFE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F08739-1DC1-C634-E855-9B80C65B4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7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ilcalisanlari.com/omurga-stabilizasyonu-immobilizasyonu.html" TargetMode="External"/><Relationship Id="rId2" Type="http://schemas.openxmlformats.org/officeDocument/2006/relationships/hyperlink" Target="https://acilafet.saglik.gov.t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65487D-5BCD-F4CC-009E-7744BFF3D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Ambulans Ekipmanları Dersi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3BE055-7531-60B0-E21B-FEE6BCB91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0618"/>
            <a:ext cx="9144000" cy="1655762"/>
          </a:xfrm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r>
              <a:rPr lang="tr-TR" sz="3600" dirty="0"/>
              <a:t>7.HAFTA</a:t>
            </a:r>
          </a:p>
          <a:p>
            <a:r>
              <a:rPr lang="tr-TR" sz="3600"/>
              <a:t>Sabitleme Ekipmanları-I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05807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FFFE23-27E3-4C44-B447-62A27D0C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KED Yeleği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kendrıck</a:t>
            </a:r>
            <a:r>
              <a:rPr lang="tr-TR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extrıcatıon</a:t>
            </a:r>
            <a:r>
              <a:rPr lang="tr-TR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devıce</a:t>
            </a:r>
            <a:r>
              <a:rPr lang="tr-TR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DF6E30D-08BB-4D09-B624-36AADB4E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346" y="1459681"/>
            <a:ext cx="5563402" cy="486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5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A2E3A3-B42F-40DC-81B4-A587ECA0D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 Yeleği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830352-18B1-4AD7-8B02-54A002F74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000"/>
            <a:ext cx="4494196" cy="435133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 araç içi kazalarda omurga yaralanması şüphesi olan hastaların güvenli çıkarılmasını sağlar.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Sert destekli kumaştan yapılmış, gövdeye sarılan bir sabitleme yeleğidir.</a:t>
            </a:r>
          </a:p>
        </p:txBody>
      </p:sp>
      <p:pic>
        <p:nvPicPr>
          <p:cNvPr id="6146" name="Picture 2" descr="Ked Yeleği - Dolfin Sağlık Ürünleri">
            <a:extLst>
              <a:ext uri="{FF2B5EF4-FFF2-40B4-BE49-F238E27FC236}">
                <a16:creationId xmlns:a16="http://schemas.microsoft.com/office/drawing/2014/main" id="{F7E8CBFC-2887-463E-9B95-5E6A0E89E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79646"/>
            <a:ext cx="5076257" cy="415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8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E1F166-D94B-437F-80AC-36D030C9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Yapısal Özellikleri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12289C-10C6-4BFD-9E3C-8284D7B9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17180" cy="435133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Vücuda uyum sağlayan esnek gövde yapısı.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Sert destek panelleri → omurga stabilizasyonu sağlar.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Gövde, bacak ve baş sabitleme kemerleri.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Çoğu modelde taşıma kulpları bulunur.</a:t>
            </a:r>
          </a:p>
          <a:p>
            <a:pPr>
              <a:lnSpc>
                <a:spcPct val="150000"/>
              </a:lnSpc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Radyolusent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görüntüleme sırasında çıkarılması gerekmez.</a:t>
            </a:r>
          </a:p>
          <a:p>
            <a:pPr>
              <a:lnSpc>
                <a:spcPct val="150000"/>
              </a:lnSpc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42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C92741-FD74-41E2-9293-9D3559D03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Kullanım Alanları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BA37E5-DA51-4806-9801-EE883CF27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42860" cy="435133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Araç içi trafik kazaları.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alanlarda sıkışmış yaralıların çıkarılması.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Omurga yaralanması şüphesi olan travmalı hastalar.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Baş, boyun, gövde sabitleme gerektiren durumlar.</a:t>
            </a:r>
          </a:p>
        </p:txBody>
      </p:sp>
    </p:spTree>
    <p:extLst>
      <p:ext uri="{BB962C8B-B14F-4D97-AF65-F5344CB8AC3E}">
        <p14:creationId xmlns:p14="http://schemas.microsoft.com/office/powerpoint/2010/main" val="736370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0224A1-1791-47CE-9CC3-9895686E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Kullanımda Dikkat Edilecekler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5FC2E1-20A1-4125-B4F7-7AFD3F85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4520" cy="435133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Yelek takılmadan önce baş mutlaka sabitlenmelidir.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Sabitleme sırasında kemerler çok sıkı olmamalı → dolaşımı engellememeli.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Hastanın solunumu ve konforu sürekli izlenmelidir.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Uzun süreli kullanımda göğüs basıncına dikkat edilmelidir.</a:t>
            </a:r>
          </a:p>
        </p:txBody>
      </p:sp>
    </p:spTree>
    <p:extLst>
      <p:ext uri="{BB962C8B-B14F-4D97-AF65-F5344CB8AC3E}">
        <p14:creationId xmlns:p14="http://schemas.microsoft.com/office/powerpoint/2010/main" val="392495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A19DDF-6CE6-4FF8-8648-86569649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 Basamakları </a:t>
            </a:r>
            <a:endParaRPr lang="tr-TR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79D504-C544-46CB-8F07-46913185CA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8591" y="1918105"/>
            <a:ext cx="11578590" cy="448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Servikal</a:t>
            </a: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Koruma ve Yeleğin Yerleştirilmesi: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Bir sağlık personeli yaralının arkasına geçerek baş ve boyun bölgesini manuel olarak stabilize eder ve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servikal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boyunluk takar; bu manuel destek hasta omurga tahtasına alınana kadar kesintisiz sürdürülürken, vaka hafifçe öne eğilerek kurtarma yeleği sırt kısmına yerleştirilir.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Gövde Kemerlerinin Protokole Uygun Bağlanması: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Yeleğin ön kısmındaki üç renkli kemer sırasıyla sabitlenir; önce ortadaki sarı kemer, ardından alttaki kırmızı kemer takılıp sıkılır, en üstteki yeşil kemer ise bu aşamada gevşek bırakılır.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Sabitleme 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Sağ ve sol bacak kemerleri kendi taraflarındaki bacakların altından geçirilerek arkadaki yuvalarına kilitlenir ve basıyı engellemek için araya pamuk tampon konur; boyun yastığı yerleştirildikten sonra alın ve çene bantları yeleğe çapraz şekilde sabitlenir, son olarak yeşil kemerin altına el konularak hastanın solunumu kontrol edilir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Omurga Tahtasına Transfer: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Yaralının oturduğu koltuğun hemen yan sınırına uzun omurga tahtası konumlandırılır; ardından kazazede düzlemi korunarak, minimum hareketle ve dikkatlice döndürülerek tahtanın üzerine transfer edilir.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Gevşetme ve Tam Stabilizasyon: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Yaralı omurga tahtası üzerine alındıktan sonra alt bacak kemerleri çözülerek bacakların düz pozisyona gelmesi sağlanır; vaka yelekle birlikte tahtaya </a:t>
            </a:r>
            <a:r>
              <a:rPr kumimoji="0" lang="tr-TR" altLang="tr-T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tamamen alındıktan sonra 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öndeki üç gövde kemeri yavaşça gevşetilerek işlem tamamlanır.</a:t>
            </a:r>
          </a:p>
        </p:txBody>
      </p:sp>
    </p:spTree>
    <p:extLst>
      <p:ext uri="{BB962C8B-B14F-4D97-AF65-F5344CB8AC3E}">
        <p14:creationId xmlns:p14="http://schemas.microsoft.com/office/powerpoint/2010/main" val="3031571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2B38AA-B24F-023E-52CB-38119C42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AC4610-C018-DEF8-B0E1-91A61AAB7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https://acilafet.saglik.gov.tr/</a:t>
            </a:r>
            <a:endParaRPr lang="tr-TR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2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https://www.acilcalisanlari.com/omurga-stabilizasyonu-immobilizasyonu.html</a:t>
            </a:r>
            <a:endParaRPr lang="tr-TR" sz="1200" u="none" strike="noStrik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Koçak, H., Sarı, B., Usta, G., &amp; Aslan, R. (2021). Acil Yardım ve Afet Yönetimi Mesleki Beceri Uygulama Rehberi. https://ayayder.org/icerik/ayay-mesleki-beceri-uygulama-rehberi</a:t>
            </a:r>
            <a:endParaRPr lang="tr-TR" sz="12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FDE5D5-0EF5-52EE-99D5-FF53B628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72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6D8EC20-82C3-82C7-B882-344F5E19DBE7}"/>
              </a:ext>
            </a:extLst>
          </p:cNvPr>
          <p:cNvSpPr txBox="1"/>
          <p:nvPr/>
        </p:nvSpPr>
        <p:spPr>
          <a:xfrm>
            <a:off x="3047189" y="3244334"/>
            <a:ext cx="6515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451C86-62C0-1BD8-BBCC-001DC7CFFF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4" y="161784"/>
            <a:ext cx="883212" cy="877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86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106DDAA4-1976-4564-8E1F-2E63068646B2}"/>
              </a:ext>
            </a:extLst>
          </p:cNvPr>
          <p:cNvGraphicFramePr/>
          <p:nvPr/>
        </p:nvGraphicFramePr>
        <p:xfrm>
          <a:off x="2127504" y="268224"/>
          <a:ext cx="7936992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42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Şişme Atel Seti 6 Parça Fiyatları ve Özellikleri">
            <a:extLst>
              <a:ext uri="{FF2B5EF4-FFF2-40B4-BE49-F238E27FC236}">
                <a16:creationId xmlns:a16="http://schemas.microsoft.com/office/drawing/2014/main" id="{3005E65F-AB1F-4AB4-9303-1697EEB3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67" y="3597111"/>
            <a:ext cx="1785938" cy="32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raksiyon Atel Seti">
            <a:extLst>
              <a:ext uri="{FF2B5EF4-FFF2-40B4-BE49-F238E27FC236}">
                <a16:creationId xmlns:a16="http://schemas.microsoft.com/office/drawing/2014/main" id="{F089C5BA-46FC-4662-89F0-CEA34845D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4138" y="2068062"/>
            <a:ext cx="3090838" cy="30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DBC093-FB7E-4449-A0B4-7581BD157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68040" cy="4351338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Boyunluk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KED Yeleği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Traksiyon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Ateli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Şişme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Seti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Vakum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Seti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06AF093C-1EC8-4A55-A9D1-0F70501D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Sabitleme Ekipmanları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D1B87D5-8AB0-447C-A593-407B8C8FF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129" y="6789"/>
            <a:ext cx="2586855" cy="232159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812599C-1FF1-4A41-BABB-39F8A7C70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583" y="1690688"/>
            <a:ext cx="1852498" cy="2193748"/>
          </a:xfrm>
          <a:prstGeom prst="rect">
            <a:avLst/>
          </a:prstGeom>
        </p:spPr>
      </p:pic>
      <p:pic>
        <p:nvPicPr>
          <p:cNvPr id="8204" name="Picture 12" descr="Vakum Atel Setleri | Kont Medikal">
            <a:extLst>
              <a:ext uri="{FF2B5EF4-FFF2-40B4-BE49-F238E27FC236}">
                <a16:creationId xmlns:a16="http://schemas.microsoft.com/office/drawing/2014/main" id="{76769A8C-53C8-4519-9BA2-C1B000653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984" y="45843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90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B8F785-42ED-4568-9103-A923326C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Boyunluk (</a:t>
            </a:r>
            <a:r>
              <a:rPr lang="tr-TR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Cervical</a:t>
            </a:r>
            <a:r>
              <a:rPr lang="tr-TR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Collar</a:t>
            </a:r>
            <a:r>
              <a:rPr lang="tr-TR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6547F10-FE5D-4304-A243-AE6F1DD2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700" y="1554480"/>
            <a:ext cx="3319355" cy="331935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43E1B5C-BCAF-4AA2-8990-78D561863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960" y="2418848"/>
            <a:ext cx="4510995" cy="202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8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2A8B4E-A3BD-487C-9985-9E44B039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000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Servikal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Collar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(Boyunluk)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A1C219-AC88-472F-91A6-3F22C51F6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74430" cy="322763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Boyun omurlarını sabitlemek için kullanılan tıbbi destek aracıdır.</a:t>
            </a: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Omurga yaralanması şüphesi olan hastalarda baş-boyun hareketini kısıtlar.</a:t>
            </a: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Taşıma sırasında ikincil yaralanmaları önler.</a:t>
            </a:r>
          </a:p>
        </p:txBody>
      </p:sp>
    </p:spTree>
    <p:extLst>
      <p:ext uri="{BB962C8B-B14F-4D97-AF65-F5344CB8AC3E}">
        <p14:creationId xmlns:p14="http://schemas.microsoft.com/office/powerpoint/2010/main" val="384618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4B747E-2453-444C-89A7-8A8F2700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Yapısal Özellikleri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7DFD57-1774-4194-B30A-21FAA8731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96990" cy="435133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Sert plastik veya yarı sert sünger malzemeden yapılır.</a:t>
            </a:r>
          </a:p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Ayarlanabilir (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adjustable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ve tek boyutlu modelleri vardır.</a:t>
            </a:r>
          </a:p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 kısmında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trakea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açıklığı bulunur → solunum ve acil girişimler için.</a:t>
            </a:r>
          </a:p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Hafif,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radyolusent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kolay temizlenebilir yapıdadır.</a:t>
            </a:r>
          </a:p>
        </p:txBody>
      </p:sp>
    </p:spTree>
    <p:extLst>
      <p:ext uri="{BB962C8B-B14F-4D97-AF65-F5344CB8AC3E}">
        <p14:creationId xmlns:p14="http://schemas.microsoft.com/office/powerpoint/2010/main" val="214452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090D4B-582A-4A73-BC48-78710ED9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Kullanım Alanları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3BE718-F12E-45EE-A197-259AAC0C4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85960" cy="435133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Trafik kazalarında boyun travması şüphesi.</a:t>
            </a: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Yüksekten düşme.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Baş, boyun ve omurga travmalı hastalar.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Bilinci kapalı ve travma öyküsü olan olgular.</a:t>
            </a:r>
          </a:p>
        </p:txBody>
      </p:sp>
    </p:spTree>
    <p:extLst>
      <p:ext uri="{BB962C8B-B14F-4D97-AF65-F5344CB8AC3E}">
        <p14:creationId xmlns:p14="http://schemas.microsoft.com/office/powerpoint/2010/main" val="254420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D8943C-1A45-4C21-8BAE-4260CE1B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Kullanımda Dikkat Edilecekler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B6BAD6-59CB-4A4C-AAEC-4E4442CDB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57360" cy="2765626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Boyunluk takılmadan önce hastanın başı sabit tutulmalıdır.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 boyut seçilmeli ve boyuna uygun şekilde ayarlanmalıdır.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sıkı olmamalı → solunumu ve dolaşımı engellememeli.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Takıldıktan sonra hastanın hareketi minimumda olmalıdır.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Kullanım süresince hasta sürekli izlenmelidir.</a:t>
            </a:r>
          </a:p>
        </p:txBody>
      </p:sp>
    </p:spTree>
    <p:extLst>
      <p:ext uri="{BB962C8B-B14F-4D97-AF65-F5344CB8AC3E}">
        <p14:creationId xmlns:p14="http://schemas.microsoft.com/office/powerpoint/2010/main" val="291780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6A9EB4-717D-4461-A0E4-E257A948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0" y="382850"/>
            <a:ext cx="10515600" cy="780281"/>
          </a:xfrm>
        </p:spPr>
        <p:txBody>
          <a:bodyPr/>
          <a:lstStyle/>
          <a:p>
            <a:r>
              <a:rPr lang="tr-TR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 Basamakları </a:t>
            </a:r>
            <a:endParaRPr lang="tr-TR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0771D25-12C6-4542-BE05-9F76C33C56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2420" y="1235605"/>
            <a:ext cx="11567159" cy="484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Saha Güvenliği 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Uygulama alanında gerekli emniyet tedbirleri alınır; müdahaleyi gerçekleştirecek sağlık personeli, medikal eldivenler dahil olmak üzere kişisel koruyucu donanımlarını eksiksiz şekilde kuşanır.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Servikal</a:t>
            </a: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Koruma ve Ekip Pozisyonlanması: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Kazazedenin boyun anatomisine uygun koruyucu yakalık (boyunluk) yerleştirilir; bir görevli baş-boyun hattını sürekli sabit tutarken, diğer ekip üyeleri hastanın yan tarafına geçip omurga düzlemini koruyacak çapraz tutuş pozisyonuyla diz çöker.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Senkronize Çevirme ve </a:t>
            </a:r>
            <a:r>
              <a:rPr kumimoji="0" lang="tr-TR" altLang="tr-T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Vertebral</a:t>
            </a: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Muayene: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Baş ucundaki lider personelin sesli komutuyla hasta, anatomik aksı bozulmadan bütünsel olarak (kütük tekniğiyle) yana çevrilir; bu esnada ortadaki görevli hastanın omurga hattını hassas bir şekilde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palpe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ederek muayene eder.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Ekipman Entegrasyonu ve Sırtüstü Transfer: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Spinal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tahta hızlıca hastanın arkasına doğru çekilerek konumlandırılır; yine ekip liderinin yönlendirmesiyle vaka, tahtanın üzerine kontrollü ve yumuşak bir hareketle geri yatırılır.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Merkezi Eksen Hizalaması: 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Baş bölgesini yöneten personelin talimatı doğrultusunda, hastanın gövdesi omurga tahtasının tam orta eksenine gelecek şekilde hassasça kaydırılarak hizalanır.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Gövdesel </a:t>
            </a:r>
            <a:r>
              <a:rPr kumimoji="0" lang="tr-TR" altLang="tr-T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İmmobilizasyon</a:t>
            </a: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Başın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hareketlerini tamamen engellemek adına baş tespit yastıkları yerleştirilerek alın ve çene bantları gerdirilir; ardından tüm vücut mekaniğini sabitlemek amacıyla örümcek kemer sistemiyle tam kilitlenme sağlanır.</a:t>
            </a:r>
          </a:p>
        </p:txBody>
      </p:sp>
    </p:spTree>
    <p:extLst>
      <p:ext uri="{BB962C8B-B14F-4D97-AF65-F5344CB8AC3E}">
        <p14:creationId xmlns:p14="http://schemas.microsoft.com/office/powerpoint/2010/main" val="2470413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780</Words>
  <Application>Microsoft Office PowerPoint</Application>
  <PresentationFormat>Geniş ekran</PresentationFormat>
  <Paragraphs>77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Times New Roman</vt:lpstr>
      <vt:lpstr>Office Teması</vt:lpstr>
      <vt:lpstr>Özel Tasarım</vt:lpstr>
      <vt:lpstr>Ambulans Ekipmanları Dersi</vt:lpstr>
      <vt:lpstr>PowerPoint Sunusu</vt:lpstr>
      <vt:lpstr>Sabitleme Ekipmanları</vt:lpstr>
      <vt:lpstr>Boyunluk (Cervical Collar)</vt:lpstr>
      <vt:lpstr>Servikal Collar (Boyunluk) Nedir?</vt:lpstr>
      <vt:lpstr>Yapısal Özellikleri</vt:lpstr>
      <vt:lpstr>Kullanım Alanları</vt:lpstr>
      <vt:lpstr>Kullanımda Dikkat Edilecekler</vt:lpstr>
      <vt:lpstr>Uygulama Basamakları </vt:lpstr>
      <vt:lpstr>KED Yeleği (kendrıck extrıcatıon devıce)</vt:lpstr>
      <vt:lpstr>KED Yeleği Nedir?</vt:lpstr>
      <vt:lpstr>Yapısal Özellikleri</vt:lpstr>
      <vt:lpstr>Kullanım Alanları</vt:lpstr>
      <vt:lpstr>Kullanımda Dikkat Edilecekler</vt:lpstr>
      <vt:lpstr>Uygulama Basamakları 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Ambulans Ekipmanları Dersi</dc:title>
  <dc:creator>EÖ</dc:creator>
  <cp:lastModifiedBy>YUSUF UYAN</cp:lastModifiedBy>
  <cp:revision>20</cp:revision>
  <dcterms:created xsi:type="dcterms:W3CDTF">2026-04-02T07:47:59Z</dcterms:created>
  <dcterms:modified xsi:type="dcterms:W3CDTF">2026-06-25T11:52:07Z</dcterms:modified>
</cp:coreProperties>
</file>