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63" r:id="rId4"/>
    <p:sldId id="273" r:id="rId5"/>
    <p:sldId id="323" r:id="rId6"/>
    <p:sldId id="324" r:id="rId7"/>
    <p:sldId id="325" r:id="rId8"/>
    <p:sldId id="277" r:id="rId9"/>
    <p:sldId id="278" r:id="rId10"/>
    <p:sldId id="279" r:id="rId11"/>
    <p:sldId id="280" r:id="rId12"/>
    <p:sldId id="326" r:id="rId13"/>
    <p:sldId id="327" r:id="rId14"/>
    <p:sldId id="283" r:id="rId15"/>
    <p:sldId id="284" r:id="rId16"/>
    <p:sldId id="285" r:id="rId17"/>
    <p:sldId id="26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3A2369-8DD0-4CFD-9A47-EFD7ACA1789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388E5EC8-BB95-40E3-8AD9-D08F9759C6EE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gm:t>
    </dgm:pt>
    <dgm:pt modelId="{A8CEE55B-EE37-43BB-95E9-9F85A294556D}" type="par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F4FEA-9DB2-4F3F-B85C-1D303E77F33D}" type="sib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8B84F-83A3-45F4-B009-3F4501854885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gm:t>
    </dgm:pt>
    <dgm:pt modelId="{17445E48-D077-4918-BAD5-434B4D49CF2D}" type="par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03E4B-2C96-4346-BBAF-155923B1122C}" type="sib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F033C7-4F5E-4D37-BFE2-5BB0B27F5E13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F3669-8D59-4198-A2A1-12A37AD670DE}" type="par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6963C-D9A8-48E5-AF60-05A33D21DF40}" type="sib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4D802-D1CE-4E09-B913-71F8068E2FF5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07067-3EA1-46CA-96C9-CF9787F674C1}" type="par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80B25-ABFE-4FBF-A005-FA1189740A18}" type="sib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129583-42FF-4370-8D08-3166C6E12843}">
      <dgm:prSet/>
      <dgm:spPr/>
      <dgm:t>
        <a:bodyPr/>
        <a:lstStyle/>
        <a:p>
          <a:endParaRPr lang="tr-TR"/>
        </a:p>
      </dgm:t>
    </dgm:pt>
    <dgm:pt modelId="{343B9F0A-C9D0-45A7-9509-9A7A2E5B16EA}" type="par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C23A5-738C-4A42-8AD4-B3E98DCB2C8F}" type="sib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FF4EE-02DD-4EB4-B0F4-479AB89F914A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D139C4-5A0A-4B5C-AC2E-34F92FB6F361}" type="par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372E3-D047-4904-A365-C85A0A57F59C}" type="sib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6EB87-B74C-4E10-B9E6-FEED46C38975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63FABAC-9127-41AE-92D9-D7F07B845155}" type="par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0CBCD-172A-4603-A281-3484A880439D}" type="sib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57B88-060A-498E-A734-AA20EFA73CA1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D95C55E-56FB-4076-A57A-6245DD856D16}" type="par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D9A44-C537-42E8-B415-BDBA5CCB4317}" type="sib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8CC153-ACD8-4E37-A2E6-E0AFE196DBDA}" type="pres">
      <dgm:prSet presAssocID="{983A2369-8DD0-4CFD-9A47-EFD7ACA178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0D4673-2573-4E14-9C2B-BE1F0A54C18C}" type="pres">
      <dgm:prSet presAssocID="{388E5EC8-BB95-40E3-8AD9-D08F9759C6EE}" presName="centerShape" presStyleLbl="node0" presStyleIdx="0" presStyleCnt="1"/>
      <dgm:spPr/>
    </dgm:pt>
    <dgm:pt modelId="{0B980793-4164-40D9-95CE-64BE1998872B}" type="pres">
      <dgm:prSet presAssocID="{FB68B84F-83A3-45F4-B009-3F4501854885}" presName="node" presStyleLbl="node1" presStyleIdx="0" presStyleCnt="6">
        <dgm:presLayoutVars>
          <dgm:bulletEnabled val="1"/>
        </dgm:presLayoutVars>
      </dgm:prSet>
      <dgm:spPr/>
    </dgm:pt>
    <dgm:pt modelId="{D5A6C633-08B6-4B1C-9520-BA4783B8E3D9}" type="pres">
      <dgm:prSet presAssocID="{FB68B84F-83A3-45F4-B009-3F4501854885}" presName="dummy" presStyleCnt="0"/>
      <dgm:spPr/>
    </dgm:pt>
    <dgm:pt modelId="{85B3D634-4EEE-4F50-856F-C138078C6D8E}" type="pres">
      <dgm:prSet presAssocID="{44E03E4B-2C96-4346-BBAF-155923B1122C}" presName="sibTrans" presStyleLbl="sibTrans2D1" presStyleIdx="0" presStyleCnt="6"/>
      <dgm:spPr/>
    </dgm:pt>
    <dgm:pt modelId="{63D9EDC1-708B-4DFC-85AD-6A6E1FCD47D9}" type="pres">
      <dgm:prSet presAssocID="{A2F033C7-4F5E-4D37-BFE2-5BB0B27F5E13}" presName="node" presStyleLbl="node1" presStyleIdx="1" presStyleCnt="6">
        <dgm:presLayoutVars>
          <dgm:bulletEnabled val="1"/>
        </dgm:presLayoutVars>
      </dgm:prSet>
      <dgm:spPr/>
    </dgm:pt>
    <dgm:pt modelId="{3076CBDE-D0D4-48DA-AB40-015061A72162}" type="pres">
      <dgm:prSet presAssocID="{A2F033C7-4F5E-4D37-BFE2-5BB0B27F5E13}" presName="dummy" presStyleCnt="0"/>
      <dgm:spPr/>
    </dgm:pt>
    <dgm:pt modelId="{2FB38C35-6CFE-4585-A923-BB8FFF3EFED3}" type="pres">
      <dgm:prSet presAssocID="{2A06963C-D9A8-48E5-AF60-05A33D21DF40}" presName="sibTrans" presStyleLbl="sibTrans2D1" presStyleIdx="1" presStyleCnt="6"/>
      <dgm:spPr/>
    </dgm:pt>
    <dgm:pt modelId="{C1A77D64-EBBF-4374-8CA6-4ABF0C2A2527}" type="pres">
      <dgm:prSet presAssocID="{6264D802-D1CE-4E09-B913-71F8068E2FF5}" presName="node" presStyleLbl="node1" presStyleIdx="2" presStyleCnt="6">
        <dgm:presLayoutVars>
          <dgm:bulletEnabled val="1"/>
        </dgm:presLayoutVars>
      </dgm:prSet>
      <dgm:spPr/>
    </dgm:pt>
    <dgm:pt modelId="{03163D30-9BD3-4EB0-8AAD-9C374F4381F4}" type="pres">
      <dgm:prSet presAssocID="{6264D802-D1CE-4E09-B913-71F8068E2FF5}" presName="dummy" presStyleCnt="0"/>
      <dgm:spPr/>
    </dgm:pt>
    <dgm:pt modelId="{4E2FAB84-15FB-4AE4-AA79-F97F242F5762}" type="pres">
      <dgm:prSet presAssocID="{0BE80B25-ABFE-4FBF-A005-FA1189740A18}" presName="sibTrans" presStyleLbl="sibTrans2D1" presStyleIdx="2" presStyleCnt="6"/>
      <dgm:spPr/>
    </dgm:pt>
    <dgm:pt modelId="{5A02C64B-74B7-4115-9E4C-68C9BE490B1E}" type="pres">
      <dgm:prSet presAssocID="{752FF4EE-02DD-4EB4-B0F4-479AB89F914A}" presName="node" presStyleLbl="node1" presStyleIdx="3" presStyleCnt="6">
        <dgm:presLayoutVars>
          <dgm:bulletEnabled val="1"/>
        </dgm:presLayoutVars>
      </dgm:prSet>
      <dgm:spPr/>
    </dgm:pt>
    <dgm:pt modelId="{CD387311-419D-4753-8A6F-EA4F3912EDF9}" type="pres">
      <dgm:prSet presAssocID="{752FF4EE-02DD-4EB4-B0F4-479AB89F914A}" presName="dummy" presStyleCnt="0"/>
      <dgm:spPr/>
    </dgm:pt>
    <dgm:pt modelId="{0FA91C7C-95C6-4301-AC68-F91557A8C40D}" type="pres">
      <dgm:prSet presAssocID="{306372E3-D047-4904-A365-C85A0A57F59C}" presName="sibTrans" presStyleLbl="sibTrans2D1" presStyleIdx="3" presStyleCnt="6"/>
      <dgm:spPr/>
    </dgm:pt>
    <dgm:pt modelId="{A44786EF-9FEC-4EC0-A8B9-70D8AAC44078}" type="pres">
      <dgm:prSet presAssocID="{BE757B88-060A-498E-A734-AA20EFA73CA1}" presName="node" presStyleLbl="node1" presStyleIdx="4" presStyleCnt="6">
        <dgm:presLayoutVars>
          <dgm:bulletEnabled val="1"/>
        </dgm:presLayoutVars>
      </dgm:prSet>
      <dgm:spPr/>
    </dgm:pt>
    <dgm:pt modelId="{EAECDC41-F85E-40ED-A89D-48306B49D644}" type="pres">
      <dgm:prSet presAssocID="{BE757B88-060A-498E-A734-AA20EFA73CA1}" presName="dummy" presStyleCnt="0"/>
      <dgm:spPr/>
    </dgm:pt>
    <dgm:pt modelId="{91C662B1-023E-49B6-A24C-0813984F1F23}" type="pres">
      <dgm:prSet presAssocID="{2F1D9A44-C537-42E8-B415-BDBA5CCB4317}" presName="sibTrans" presStyleLbl="sibTrans2D1" presStyleIdx="4" presStyleCnt="6"/>
      <dgm:spPr/>
    </dgm:pt>
    <dgm:pt modelId="{1AA756C0-E5C0-4862-99E6-0B9E2FFAB401}" type="pres">
      <dgm:prSet presAssocID="{9306EB87-B74C-4E10-B9E6-FEED46C38975}" presName="node" presStyleLbl="node1" presStyleIdx="5" presStyleCnt="6">
        <dgm:presLayoutVars>
          <dgm:bulletEnabled val="1"/>
        </dgm:presLayoutVars>
      </dgm:prSet>
      <dgm:spPr/>
    </dgm:pt>
    <dgm:pt modelId="{CACDB951-33EA-4AE2-8D90-47523D852ED7}" type="pres">
      <dgm:prSet presAssocID="{9306EB87-B74C-4E10-B9E6-FEED46C38975}" presName="dummy" presStyleCnt="0"/>
      <dgm:spPr/>
    </dgm:pt>
    <dgm:pt modelId="{3CE9EE17-62F3-43AA-B054-A2A4464F9563}" type="pres">
      <dgm:prSet presAssocID="{9B50CBCD-172A-4603-A281-3484A880439D}" presName="sibTrans" presStyleLbl="sibTrans2D1" presStyleIdx="5" presStyleCnt="6"/>
      <dgm:spPr/>
    </dgm:pt>
  </dgm:ptLst>
  <dgm:cxnLst>
    <dgm:cxn modelId="{0E40DC0F-02D1-463A-9A21-84652BB250E7}" srcId="{388E5EC8-BB95-40E3-8AD9-D08F9759C6EE}" destId="{FB68B84F-83A3-45F4-B009-3F4501854885}" srcOrd="0" destOrd="0" parTransId="{17445E48-D077-4918-BAD5-434B4D49CF2D}" sibTransId="{44E03E4B-2C96-4346-BBAF-155923B1122C}"/>
    <dgm:cxn modelId="{4C5F3B15-4A36-4717-BF30-D886D7551DBA}" srcId="{983A2369-8DD0-4CFD-9A47-EFD7ACA1789B}" destId="{388E5EC8-BB95-40E3-8AD9-D08F9759C6EE}" srcOrd="0" destOrd="0" parTransId="{A8CEE55B-EE37-43BB-95E9-9F85A294556D}" sibTransId="{C51F4FEA-9DB2-4F3F-B85C-1D303E77F33D}"/>
    <dgm:cxn modelId="{150A9B27-D049-4DA1-9AD1-FBAF949E0A00}" type="presOf" srcId="{A2F033C7-4F5E-4D37-BFE2-5BB0B27F5E13}" destId="{63D9EDC1-708B-4DFC-85AD-6A6E1FCD47D9}" srcOrd="0" destOrd="0" presId="urn:microsoft.com/office/officeart/2005/8/layout/radial6"/>
    <dgm:cxn modelId="{8553DE34-2008-455A-B4A0-2FBB7541AA76}" type="presOf" srcId="{983A2369-8DD0-4CFD-9A47-EFD7ACA1789B}" destId="{248CC153-ACD8-4E37-A2E6-E0AFE196DBDA}" srcOrd="0" destOrd="0" presId="urn:microsoft.com/office/officeart/2005/8/layout/radial6"/>
    <dgm:cxn modelId="{A25A725B-A6CD-4DD9-B8A5-48BD811DFF3B}" type="presOf" srcId="{BE757B88-060A-498E-A734-AA20EFA73CA1}" destId="{A44786EF-9FEC-4EC0-A8B9-70D8AAC44078}" srcOrd="0" destOrd="0" presId="urn:microsoft.com/office/officeart/2005/8/layout/radial6"/>
    <dgm:cxn modelId="{F9AD0A44-B52E-4FA9-82D1-4762D059CF18}" type="presOf" srcId="{2F1D9A44-C537-42E8-B415-BDBA5CCB4317}" destId="{91C662B1-023E-49B6-A24C-0813984F1F23}" srcOrd="0" destOrd="0" presId="urn:microsoft.com/office/officeart/2005/8/layout/radial6"/>
    <dgm:cxn modelId="{53FAAD44-9CD0-44F5-AA07-72805EB39CD8}" type="presOf" srcId="{306372E3-D047-4904-A365-C85A0A57F59C}" destId="{0FA91C7C-95C6-4301-AC68-F91557A8C40D}" srcOrd="0" destOrd="0" presId="urn:microsoft.com/office/officeart/2005/8/layout/radial6"/>
    <dgm:cxn modelId="{2169E146-20AA-42B1-B98C-2C049B695DAF}" srcId="{388E5EC8-BB95-40E3-8AD9-D08F9759C6EE}" destId="{9306EB87-B74C-4E10-B9E6-FEED46C38975}" srcOrd="5" destOrd="0" parTransId="{963FABAC-9127-41AE-92D9-D7F07B845155}" sibTransId="{9B50CBCD-172A-4603-A281-3484A880439D}"/>
    <dgm:cxn modelId="{4BDC3E48-0C4C-4D7B-91D4-C1DD394D584F}" srcId="{983A2369-8DD0-4CFD-9A47-EFD7ACA1789B}" destId="{FB129583-42FF-4370-8D08-3166C6E12843}" srcOrd="1" destOrd="0" parTransId="{343B9F0A-C9D0-45A7-9509-9A7A2E5B16EA}" sibTransId="{2D4C23A5-738C-4A42-8AD4-B3E98DCB2C8F}"/>
    <dgm:cxn modelId="{4EF7376C-F9CD-4F65-9DB8-5F85706745BA}" type="presOf" srcId="{9306EB87-B74C-4E10-B9E6-FEED46C38975}" destId="{1AA756C0-E5C0-4862-99E6-0B9E2FFAB401}" srcOrd="0" destOrd="0" presId="urn:microsoft.com/office/officeart/2005/8/layout/radial6"/>
    <dgm:cxn modelId="{04D30E6E-8674-4221-BEF5-21A77FA86F97}" type="presOf" srcId="{FB68B84F-83A3-45F4-B009-3F4501854885}" destId="{0B980793-4164-40D9-95CE-64BE1998872B}" srcOrd="0" destOrd="0" presId="urn:microsoft.com/office/officeart/2005/8/layout/radial6"/>
    <dgm:cxn modelId="{C6F26B6F-A91F-4202-BE68-9556C7A3C050}" srcId="{388E5EC8-BB95-40E3-8AD9-D08F9759C6EE}" destId="{A2F033C7-4F5E-4D37-BFE2-5BB0B27F5E13}" srcOrd="1" destOrd="0" parTransId="{DBCF3669-8D59-4198-A2A1-12A37AD670DE}" sibTransId="{2A06963C-D9A8-48E5-AF60-05A33D21DF40}"/>
    <dgm:cxn modelId="{564C8852-4B9B-4F28-BF5C-37785CF7519D}" type="presOf" srcId="{0BE80B25-ABFE-4FBF-A005-FA1189740A18}" destId="{4E2FAB84-15FB-4AE4-AA79-F97F242F5762}" srcOrd="0" destOrd="0" presId="urn:microsoft.com/office/officeart/2005/8/layout/radial6"/>
    <dgm:cxn modelId="{F64B137A-FBB0-498C-988E-0B1351E4127F}" srcId="{388E5EC8-BB95-40E3-8AD9-D08F9759C6EE}" destId="{BE757B88-060A-498E-A734-AA20EFA73CA1}" srcOrd="4" destOrd="0" parTransId="{1D95C55E-56FB-4076-A57A-6245DD856D16}" sibTransId="{2F1D9A44-C537-42E8-B415-BDBA5CCB4317}"/>
    <dgm:cxn modelId="{15F5C696-B020-4348-B9C0-907126EC717D}" type="presOf" srcId="{752FF4EE-02DD-4EB4-B0F4-479AB89F914A}" destId="{5A02C64B-74B7-4115-9E4C-68C9BE490B1E}" srcOrd="0" destOrd="0" presId="urn:microsoft.com/office/officeart/2005/8/layout/radial6"/>
    <dgm:cxn modelId="{D131ADC0-1BE4-4065-90F2-C4A247000FD2}" type="presOf" srcId="{388E5EC8-BB95-40E3-8AD9-D08F9759C6EE}" destId="{E90D4673-2573-4E14-9C2B-BE1F0A54C18C}" srcOrd="0" destOrd="0" presId="urn:microsoft.com/office/officeart/2005/8/layout/radial6"/>
    <dgm:cxn modelId="{282D8BC7-48EB-45A6-8D65-1AA2EEC14101}" type="presOf" srcId="{44E03E4B-2C96-4346-BBAF-155923B1122C}" destId="{85B3D634-4EEE-4F50-856F-C138078C6D8E}" srcOrd="0" destOrd="0" presId="urn:microsoft.com/office/officeart/2005/8/layout/radial6"/>
    <dgm:cxn modelId="{50CA43CB-B035-4C67-9714-74B82B56DD55}" type="presOf" srcId="{9B50CBCD-172A-4603-A281-3484A880439D}" destId="{3CE9EE17-62F3-43AA-B054-A2A4464F9563}" srcOrd="0" destOrd="0" presId="urn:microsoft.com/office/officeart/2005/8/layout/radial6"/>
    <dgm:cxn modelId="{938A54D0-FAE3-4611-93EA-1FC942A31499}" type="presOf" srcId="{2A06963C-D9A8-48E5-AF60-05A33D21DF40}" destId="{2FB38C35-6CFE-4585-A923-BB8FFF3EFED3}" srcOrd="0" destOrd="0" presId="urn:microsoft.com/office/officeart/2005/8/layout/radial6"/>
    <dgm:cxn modelId="{BB8461DB-FAB5-4C1F-A70B-CCCE6FA81D8C}" type="presOf" srcId="{6264D802-D1CE-4E09-B913-71F8068E2FF5}" destId="{C1A77D64-EBBF-4374-8CA6-4ABF0C2A2527}" srcOrd="0" destOrd="0" presId="urn:microsoft.com/office/officeart/2005/8/layout/radial6"/>
    <dgm:cxn modelId="{3B77EEDF-1A7F-481E-BB4C-FA8D19BADE84}" srcId="{388E5EC8-BB95-40E3-8AD9-D08F9759C6EE}" destId="{752FF4EE-02DD-4EB4-B0F4-479AB89F914A}" srcOrd="3" destOrd="0" parTransId="{76D139C4-5A0A-4B5C-AC2E-34F92FB6F361}" sibTransId="{306372E3-D047-4904-A365-C85A0A57F59C}"/>
    <dgm:cxn modelId="{891E38F8-0C71-4928-89CB-115E67677B04}" srcId="{388E5EC8-BB95-40E3-8AD9-D08F9759C6EE}" destId="{6264D802-D1CE-4E09-B913-71F8068E2FF5}" srcOrd="2" destOrd="0" parTransId="{CCF07067-3EA1-46CA-96C9-CF9787F674C1}" sibTransId="{0BE80B25-ABFE-4FBF-A005-FA1189740A18}"/>
    <dgm:cxn modelId="{945088F8-24C4-403E-8953-9FE25F246861}" type="presParOf" srcId="{248CC153-ACD8-4E37-A2E6-E0AFE196DBDA}" destId="{E90D4673-2573-4E14-9C2B-BE1F0A54C18C}" srcOrd="0" destOrd="0" presId="urn:microsoft.com/office/officeart/2005/8/layout/radial6"/>
    <dgm:cxn modelId="{D39C7953-8B5F-4A7A-A0E3-3BC56CCAA149}" type="presParOf" srcId="{248CC153-ACD8-4E37-A2E6-E0AFE196DBDA}" destId="{0B980793-4164-40D9-95CE-64BE1998872B}" srcOrd="1" destOrd="0" presId="urn:microsoft.com/office/officeart/2005/8/layout/radial6"/>
    <dgm:cxn modelId="{63B00308-BFEB-48A6-94F9-A42E16DDD933}" type="presParOf" srcId="{248CC153-ACD8-4E37-A2E6-E0AFE196DBDA}" destId="{D5A6C633-08B6-4B1C-9520-BA4783B8E3D9}" srcOrd="2" destOrd="0" presId="urn:microsoft.com/office/officeart/2005/8/layout/radial6"/>
    <dgm:cxn modelId="{753BDC92-EB60-424E-A36A-E568471AD5FC}" type="presParOf" srcId="{248CC153-ACD8-4E37-A2E6-E0AFE196DBDA}" destId="{85B3D634-4EEE-4F50-856F-C138078C6D8E}" srcOrd="3" destOrd="0" presId="urn:microsoft.com/office/officeart/2005/8/layout/radial6"/>
    <dgm:cxn modelId="{2E90C741-24ED-40C1-9BDD-BD0D02170E43}" type="presParOf" srcId="{248CC153-ACD8-4E37-A2E6-E0AFE196DBDA}" destId="{63D9EDC1-708B-4DFC-85AD-6A6E1FCD47D9}" srcOrd="4" destOrd="0" presId="urn:microsoft.com/office/officeart/2005/8/layout/radial6"/>
    <dgm:cxn modelId="{EFDFD8CA-A533-4FE6-84E6-8E67C522DDC8}" type="presParOf" srcId="{248CC153-ACD8-4E37-A2E6-E0AFE196DBDA}" destId="{3076CBDE-D0D4-48DA-AB40-015061A72162}" srcOrd="5" destOrd="0" presId="urn:microsoft.com/office/officeart/2005/8/layout/radial6"/>
    <dgm:cxn modelId="{0DF813C7-E77B-49EA-A26D-FF746E8537EC}" type="presParOf" srcId="{248CC153-ACD8-4E37-A2E6-E0AFE196DBDA}" destId="{2FB38C35-6CFE-4585-A923-BB8FFF3EFED3}" srcOrd="6" destOrd="0" presId="urn:microsoft.com/office/officeart/2005/8/layout/radial6"/>
    <dgm:cxn modelId="{6DD59413-A8B7-4AE7-AA8B-DA76AA1CE126}" type="presParOf" srcId="{248CC153-ACD8-4E37-A2E6-E0AFE196DBDA}" destId="{C1A77D64-EBBF-4374-8CA6-4ABF0C2A2527}" srcOrd="7" destOrd="0" presId="urn:microsoft.com/office/officeart/2005/8/layout/radial6"/>
    <dgm:cxn modelId="{34D547DD-E592-41A3-9BF5-9FB432BED433}" type="presParOf" srcId="{248CC153-ACD8-4E37-A2E6-E0AFE196DBDA}" destId="{03163D30-9BD3-4EB0-8AAD-9C374F4381F4}" srcOrd="8" destOrd="0" presId="urn:microsoft.com/office/officeart/2005/8/layout/radial6"/>
    <dgm:cxn modelId="{4ACA4A69-96E4-4DE3-B747-0BDF2CB23C5F}" type="presParOf" srcId="{248CC153-ACD8-4E37-A2E6-E0AFE196DBDA}" destId="{4E2FAB84-15FB-4AE4-AA79-F97F242F5762}" srcOrd="9" destOrd="0" presId="urn:microsoft.com/office/officeart/2005/8/layout/radial6"/>
    <dgm:cxn modelId="{08FC6E1D-3FAB-4C39-8E60-93C714EF5E28}" type="presParOf" srcId="{248CC153-ACD8-4E37-A2E6-E0AFE196DBDA}" destId="{5A02C64B-74B7-4115-9E4C-68C9BE490B1E}" srcOrd="10" destOrd="0" presId="urn:microsoft.com/office/officeart/2005/8/layout/radial6"/>
    <dgm:cxn modelId="{59C3D12A-5EED-477E-BE2E-CFAAF5F3A4CE}" type="presParOf" srcId="{248CC153-ACD8-4E37-A2E6-E0AFE196DBDA}" destId="{CD387311-419D-4753-8A6F-EA4F3912EDF9}" srcOrd="11" destOrd="0" presId="urn:microsoft.com/office/officeart/2005/8/layout/radial6"/>
    <dgm:cxn modelId="{0A891D46-DA56-4972-87FD-D0528757E1B3}" type="presParOf" srcId="{248CC153-ACD8-4E37-A2E6-E0AFE196DBDA}" destId="{0FA91C7C-95C6-4301-AC68-F91557A8C40D}" srcOrd="12" destOrd="0" presId="urn:microsoft.com/office/officeart/2005/8/layout/radial6"/>
    <dgm:cxn modelId="{93B57111-A613-4C4A-944F-0FA173EDF0F2}" type="presParOf" srcId="{248CC153-ACD8-4E37-A2E6-E0AFE196DBDA}" destId="{A44786EF-9FEC-4EC0-A8B9-70D8AAC44078}" srcOrd="13" destOrd="0" presId="urn:microsoft.com/office/officeart/2005/8/layout/radial6"/>
    <dgm:cxn modelId="{0DD1C1AC-2448-464A-BC3C-49C1D1DB3524}" type="presParOf" srcId="{248CC153-ACD8-4E37-A2E6-E0AFE196DBDA}" destId="{EAECDC41-F85E-40ED-A89D-48306B49D644}" srcOrd="14" destOrd="0" presId="urn:microsoft.com/office/officeart/2005/8/layout/radial6"/>
    <dgm:cxn modelId="{6C5018FE-B25A-41D5-AB74-B3F85DAF0AAD}" type="presParOf" srcId="{248CC153-ACD8-4E37-A2E6-E0AFE196DBDA}" destId="{91C662B1-023E-49B6-A24C-0813984F1F23}" srcOrd="15" destOrd="0" presId="urn:microsoft.com/office/officeart/2005/8/layout/radial6"/>
    <dgm:cxn modelId="{D1996494-5C94-41D3-BC13-8267649B260A}" type="presParOf" srcId="{248CC153-ACD8-4E37-A2E6-E0AFE196DBDA}" destId="{1AA756C0-E5C0-4862-99E6-0B9E2FFAB401}" srcOrd="16" destOrd="0" presId="urn:microsoft.com/office/officeart/2005/8/layout/radial6"/>
    <dgm:cxn modelId="{FB75B27D-30E5-487E-92AC-FE47369CC304}" type="presParOf" srcId="{248CC153-ACD8-4E37-A2E6-E0AFE196DBDA}" destId="{CACDB951-33EA-4AE2-8D90-47523D852ED7}" srcOrd="17" destOrd="0" presId="urn:microsoft.com/office/officeart/2005/8/layout/radial6"/>
    <dgm:cxn modelId="{F243D058-DBAA-4CE5-95BE-4DD6A9D6CF0F}" type="presParOf" srcId="{248CC153-ACD8-4E37-A2E6-E0AFE196DBDA}" destId="{3CE9EE17-62F3-43AA-B054-A2A4464F956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9EE17-62F3-43AA-B054-A2A4464F956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2600000"/>
            <a:gd name="adj2" fmla="val 162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662B1-023E-49B6-A24C-0813984F1F2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9000000"/>
            <a:gd name="adj2" fmla="val 12600000"/>
            <a:gd name="adj3" fmla="val 452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91C7C-95C6-4301-AC68-F91557A8C40D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FAB84-15FB-4AE4-AA79-F97F242F5762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38C35-6CFE-4585-A923-BB8FFF3EFED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3D634-4EEE-4F50-856F-C138078C6D8E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D4673-2573-4E14-9C2B-BE1F0A54C18C}">
      <dsp:nvSpPr>
        <dsp:cNvPr id="0" name=""/>
        <dsp:cNvSpPr/>
      </dsp:nvSpPr>
      <dsp:spPr>
        <a:xfrm>
          <a:off x="2910488" y="1989992"/>
          <a:ext cx="2116014" cy="2116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sp:txBody>
      <dsp:txXfrm>
        <a:off x="3220371" y="2299875"/>
        <a:ext cx="1496248" cy="1496248"/>
      </dsp:txXfrm>
    </dsp:sp>
    <dsp:sp modelId="{0B980793-4164-40D9-95CE-64BE1998872B}">
      <dsp:nvSpPr>
        <dsp:cNvPr id="0" name=""/>
        <dsp:cNvSpPr/>
      </dsp:nvSpPr>
      <dsp:spPr>
        <a:xfrm>
          <a:off x="3227890" y="17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sp:txBody>
      <dsp:txXfrm>
        <a:off x="3444808" y="218713"/>
        <a:ext cx="1047374" cy="1047374"/>
      </dsp:txXfrm>
    </dsp:sp>
    <dsp:sp modelId="{63D9EDC1-708B-4DFC-85AD-6A6E1FCD47D9}">
      <dsp:nvSpPr>
        <dsp:cNvPr id="0" name=""/>
        <dsp:cNvSpPr/>
      </dsp:nvSpPr>
      <dsp:spPr>
        <a:xfrm>
          <a:off x="5224598" y="1154595"/>
          <a:ext cx="1481210" cy="14812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1371513"/>
        <a:ext cx="1047374" cy="1047374"/>
      </dsp:txXfrm>
    </dsp:sp>
    <dsp:sp modelId="{C1A77D64-EBBF-4374-8CA6-4ABF0C2A2527}">
      <dsp:nvSpPr>
        <dsp:cNvPr id="0" name=""/>
        <dsp:cNvSpPr/>
      </dsp:nvSpPr>
      <dsp:spPr>
        <a:xfrm>
          <a:off x="5224598" y="3460194"/>
          <a:ext cx="1481210" cy="14812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3677112"/>
        <a:ext cx="1047374" cy="1047374"/>
      </dsp:txXfrm>
    </dsp:sp>
    <dsp:sp modelId="{5A02C64B-74B7-4115-9E4C-68C9BE490B1E}">
      <dsp:nvSpPr>
        <dsp:cNvPr id="0" name=""/>
        <dsp:cNvSpPr/>
      </dsp:nvSpPr>
      <dsp:spPr>
        <a:xfrm>
          <a:off x="3227890" y="4612994"/>
          <a:ext cx="1481210" cy="14812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4808" y="4829912"/>
        <a:ext cx="1047374" cy="1047374"/>
      </dsp:txXfrm>
    </dsp:sp>
    <dsp:sp modelId="{A44786EF-9FEC-4EC0-A8B9-70D8AAC44078}">
      <dsp:nvSpPr>
        <dsp:cNvPr id="0" name=""/>
        <dsp:cNvSpPr/>
      </dsp:nvSpPr>
      <dsp:spPr>
        <a:xfrm>
          <a:off x="1231183" y="3460194"/>
          <a:ext cx="1481210" cy="14812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3677112"/>
        <a:ext cx="1047374" cy="1047374"/>
      </dsp:txXfrm>
    </dsp:sp>
    <dsp:sp modelId="{1AA756C0-E5C0-4862-99E6-0B9E2FFAB401}">
      <dsp:nvSpPr>
        <dsp:cNvPr id="0" name=""/>
        <dsp:cNvSpPr/>
      </dsp:nvSpPr>
      <dsp:spPr>
        <a:xfrm>
          <a:off x="1231183" y="11545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1371513"/>
        <a:ext cx="1047374" cy="1047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ilcalisanlari.com/omurga-stabilizasyonu-immobilizasyonu.html" TargetMode="External"/><Relationship Id="rId2" Type="http://schemas.openxmlformats.org/officeDocument/2006/relationships/hyperlink" Target="https://acilafet.saglik.gov.t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7.HAFTA</a:t>
            </a:r>
          </a:p>
          <a:p>
            <a:r>
              <a:rPr lang="tr-TR" sz="3600"/>
              <a:t>Sabitleme Ekipmanları-I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FE23-27E3-4C44-B447-62A27D0CE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 Yeleği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kendrıck</a:t>
            </a:r>
            <a:r>
              <a:rPr lang="tr-TR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extrıcatıon</a:t>
            </a:r>
            <a:r>
              <a:rPr lang="tr-TR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devıce</a:t>
            </a:r>
            <a:r>
              <a:rPr lang="tr-TR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DF6E30D-08BB-4D09-B624-36AADB4E8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346" y="1459681"/>
            <a:ext cx="5563402" cy="486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7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A2E3A3-B42F-40DC-81B4-A587ECA0D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 Yeleği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830352-18B1-4AD7-8B02-54A002F74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000"/>
            <a:ext cx="4494196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araç içi kazalarda omurga yaralanması şüphesi olan hastaların güvenli çıkarılmasını sağlar.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 destekli kumaştan yapılmış, gövdeye sarılan bir sabitleme yeleğidir.</a:t>
            </a:r>
          </a:p>
        </p:txBody>
      </p:sp>
      <p:pic>
        <p:nvPicPr>
          <p:cNvPr id="6146" name="Picture 2" descr="Ked Yeleği - Dolfin Sağlık Ürünleri">
            <a:extLst>
              <a:ext uri="{FF2B5EF4-FFF2-40B4-BE49-F238E27FC236}">
                <a16:creationId xmlns:a16="http://schemas.microsoft.com/office/drawing/2014/main" id="{F7E8CBFC-2887-463E-9B95-5E6A0E89E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79646"/>
            <a:ext cx="5076257" cy="415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48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E1F166-D94B-437F-80AC-36D030C9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12289C-10C6-4BFD-9E3C-8284D7B93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1718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Vücuda uyum sağlayan esnek gövde yapısı.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 destek panelleri → omurga stabilizasyonu sağlar.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Gövde, bacak ve baş sabitleme kemerleri.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Çoğu modelde taşıma kulpları bulunur.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Radyolusent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görüntüleme sırasında çıkarılması gerekmez.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4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C92741-FD74-41E2-9293-9D3559D0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BA37E5-DA51-4806-9801-EE883CF27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4286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 içi trafik kazaları.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alanlarda sıkışmış yaralıların çıkarılması.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yaralanması şüphesi olan travmalı hastalar.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Baş, boyun, gövde sabitleme gerektiren durumlar.</a:t>
            </a:r>
          </a:p>
        </p:txBody>
      </p:sp>
    </p:spTree>
    <p:extLst>
      <p:ext uri="{BB962C8B-B14F-4D97-AF65-F5344CB8AC3E}">
        <p14:creationId xmlns:p14="http://schemas.microsoft.com/office/powerpoint/2010/main" val="736370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224A1-1791-47CE-9CC3-9895686E9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5FC2E1-20A1-4125-B4F7-7AFD3F859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9452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Yelek takılmadan önce baş mutlaka sabitlenmelidir.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sırasında kemerler çok sıkı olmamalı → dolaşımı engellememeli.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solunumu ve konforu sürekli izlenmelidir.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süreli kullanımda göğüs basıncına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3924956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A19DDF-6CE6-4FF8-8648-865696492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979D504-C544-46CB-8F07-46913185CA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8591" y="1918105"/>
            <a:ext cx="11578590" cy="448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Koruma ve Yeleğin Yerleştirilmesi: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 sağlık personeli yaralının arkasına geçerek baş ve boyun bölgesini manuel olarak stabilize eder ve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boyunluk takar; bu manuel destek hasta omurga tahtasına alınana kadar kesintisiz sürdürülürken, vaka hafifçe öne eğilerek kurtarma yeleği sırt kısmına yerleştirilir.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Gövde Kemerlerinin Protokole Uygun Bağlanması: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Yeleğin ön kısmındaki üç renkli kemer sırasıyla sabitlenir; önce ortadaki sarı kemer, ardından alttaki kırmızı kemer takılıp sıkılır, en üstteki yeşil kemer ise bu aşamada gevşek bırakılır.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Sabitleme 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Sağ ve sol bacak kemerleri kendi taraflarındaki bacakların altından geçirilerek arkadaki yuvalarına kilitlenir ve basıyı engellemek için araya pamuk tampon konur; boyun yastığı yerleştirildikten sonra alın ve çene bantları yeleğe çapraz şekilde sabitlenir, son olarak yeşil kemerin altına el konularak hastanın solunumu kontrol edilir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Omurga Tahtasına Transfer: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Yaralının oturduğu koltuğun hemen yan sınırına uzun omurga tahtası konumlandırılır; ardından kazazede düzlemi korunarak, minimum hareketle ve dikkatlice döndürülerek tahtanın üzerine transfer edilir.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Gevşetme ve Tam Stabilizasyon: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Yaralı omurga tahtası üzerine alındıktan sonra alt bacak kemerleri çözülerek bacakların düz pozisyona gelmesi sağlanır; vaka yelekle birlikte tahtaya </a:t>
            </a: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tamamen alındıktan sonra 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öndeki üç gövde kemeri yavaşça gevşetilerek işlem tamamlanır.</a:t>
            </a:r>
          </a:p>
        </p:txBody>
      </p:sp>
    </p:spTree>
    <p:extLst>
      <p:ext uri="{BB962C8B-B14F-4D97-AF65-F5344CB8AC3E}">
        <p14:creationId xmlns:p14="http://schemas.microsoft.com/office/powerpoint/2010/main" val="3031571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https://acilafet.saglik.gov.tr/</a:t>
            </a:r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https://www.acilcalisanlari.com/omurga-stabilizasyonu-immobilizasyonu.html</a:t>
            </a:r>
            <a:endParaRPr lang="tr-TR" sz="1200" u="none" strike="noStrik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106DDAA4-1976-4564-8E1F-2E63068646B2}"/>
              </a:ext>
            </a:extLst>
          </p:cNvPr>
          <p:cNvGraphicFramePr/>
          <p:nvPr/>
        </p:nvGraphicFramePr>
        <p:xfrm>
          <a:off x="2127504" y="268224"/>
          <a:ext cx="7936992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428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Şişme Atel Seti 6 Parça Fiyatları ve Özellikleri">
            <a:extLst>
              <a:ext uri="{FF2B5EF4-FFF2-40B4-BE49-F238E27FC236}">
                <a16:creationId xmlns:a16="http://schemas.microsoft.com/office/drawing/2014/main" id="{3005E65F-AB1F-4AB4-9303-1697EEB3B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667" y="3597111"/>
            <a:ext cx="1785938" cy="32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raksiyon Atel Seti">
            <a:extLst>
              <a:ext uri="{FF2B5EF4-FFF2-40B4-BE49-F238E27FC236}">
                <a16:creationId xmlns:a16="http://schemas.microsoft.com/office/drawing/2014/main" id="{F089C5BA-46FC-4662-89F0-CEA34845D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4138" y="2068062"/>
            <a:ext cx="3090838" cy="30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BC093-FB7E-4449-A0B4-7581BD15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68040" cy="4351338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Boyunluk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 Yeleği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Traksiyon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6AF093C-1EC8-4A55-A9D1-0F70501D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Sabitleme Ekipmanları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D1B87D5-8AB0-447C-A593-407B8C8FF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29" y="6789"/>
            <a:ext cx="2586855" cy="232159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812599C-1FF1-4A41-BABB-39F8A7C70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583" y="1690688"/>
            <a:ext cx="1852498" cy="2193748"/>
          </a:xfrm>
          <a:prstGeom prst="rect">
            <a:avLst/>
          </a:prstGeom>
        </p:spPr>
      </p:pic>
      <p:pic>
        <p:nvPicPr>
          <p:cNvPr id="8204" name="Picture 12" descr="Vakum Atel Setleri | Kont Medikal">
            <a:extLst>
              <a:ext uri="{FF2B5EF4-FFF2-40B4-BE49-F238E27FC236}">
                <a16:creationId xmlns:a16="http://schemas.microsoft.com/office/drawing/2014/main" id="{76769A8C-53C8-4519-9BA2-C1B000653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984" y="45843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90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B8F785-42ED-4568-9103-A923326C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Boyunluk (</a:t>
            </a:r>
            <a:r>
              <a:rPr lang="tr-TR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Collar</a:t>
            </a:r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6547F10-FE5D-4304-A243-AE6F1DD28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700" y="1554480"/>
            <a:ext cx="3319355" cy="331935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43E1B5C-BCAF-4AA2-8990-78D561863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960" y="2418848"/>
            <a:ext cx="4510995" cy="202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8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2A8B4E-A3BD-487C-9985-9E44B0392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000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Collar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(Boyunluk)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A1C219-AC88-472F-91A6-3F22C51F6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74430" cy="32276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omurlarını sabitlemek için kullanılan tıbbi destek aracıdır.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yaralanması şüphesi olan hastalarda baş-boyun hareketini kısıtlar.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sırasında ikincil yaralanmaları önler.</a:t>
            </a:r>
          </a:p>
        </p:txBody>
      </p:sp>
    </p:spTree>
    <p:extLst>
      <p:ext uri="{BB962C8B-B14F-4D97-AF65-F5344CB8AC3E}">
        <p14:creationId xmlns:p14="http://schemas.microsoft.com/office/powerpoint/2010/main" val="384618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4B747E-2453-444C-89A7-8A8F2700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7DFD57-1774-4194-B30A-21FAA8731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9699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 plastik veya yarı sert sünger malzemeden yapılır.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Ayarlanabilir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adjustable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tek boyutlu modelleri vardır.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 kısmında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trakea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açıklığı bulunur → solunum ve acil girişimler için.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Hafif,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radyolusent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kolay temizlenebilir yapıdadır.</a:t>
            </a:r>
          </a:p>
        </p:txBody>
      </p:sp>
    </p:spTree>
    <p:extLst>
      <p:ext uri="{BB962C8B-B14F-4D97-AF65-F5344CB8AC3E}">
        <p14:creationId xmlns:p14="http://schemas.microsoft.com/office/powerpoint/2010/main" val="214452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090D4B-582A-4A73-BC48-78710ED99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3BE718-F12E-45EE-A197-259AAC0C4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8596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kazalarında boyun travması şüphesi.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Yüksekten düşme.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Baş, boyun ve omurga travmalı hastalar.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Bilinci kapalı ve travma öyküsü olan olgular.</a:t>
            </a:r>
          </a:p>
        </p:txBody>
      </p:sp>
    </p:spTree>
    <p:extLst>
      <p:ext uri="{BB962C8B-B14F-4D97-AF65-F5344CB8AC3E}">
        <p14:creationId xmlns:p14="http://schemas.microsoft.com/office/powerpoint/2010/main" val="2544209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D8943C-1A45-4C21-8BAE-4260CE1BD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B6BAD6-59CB-4A4C-AAEC-4E4442CD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57360" cy="2765626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Boyunluk takılmadan önce hastanın başı sabit tutulmalıdır.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boyut seçilmeli ve boyuna uygun şekilde ayarlanmalıdır.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sıkı olmamalı → solunumu ve dolaşımı engellememeli.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Takıldıktan sonra hastanın hareketi minimumda olmalıdır.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süresince hasta sürekli izlenmelidir.</a:t>
            </a:r>
          </a:p>
        </p:txBody>
      </p:sp>
    </p:spTree>
    <p:extLst>
      <p:ext uri="{BB962C8B-B14F-4D97-AF65-F5344CB8AC3E}">
        <p14:creationId xmlns:p14="http://schemas.microsoft.com/office/powerpoint/2010/main" val="2917808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6A9EB4-717D-4461-A0E4-E257A948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50" y="382850"/>
            <a:ext cx="10515600" cy="780281"/>
          </a:xfrm>
        </p:spPr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0771D25-12C6-4542-BE05-9F76C33C56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2420" y="1235605"/>
            <a:ext cx="11567159" cy="484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Saha Güvenliği 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Uygulama alanında gerekli emniyet tedbirleri alınır; müdahaleyi gerçekleştirecek sağlık personeli, medikal eldivenler dahil olmak üzere kişisel koruyucu donanımlarını eksiksiz şekilde kuşanır.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Koruma ve Ekip Pozisyonlanması: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Kazazedenin boyun anatomisine uygun koruyucu yakalık (boyunluk) yerleştirilir; bir görevli baş-boyun hattını sürekli sabit tutarken, diğer ekip üyeleri hastanın yan tarafına geçip omurga düzlemini koruyacak çapraz tutuş pozisyonuyla diz çöker.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Senkronize Çevirme ve </a:t>
            </a:r>
            <a:r>
              <a:rPr kumimoji="0" lang="tr-TR" altLang="tr-T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Vertebral</a:t>
            </a: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Muayene: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Baş ucundaki lider personelin sesli komutuyla hasta, anatomik aksı bozulmadan bütünsel olarak (kütük tekniğiyle) yana çevrilir; bu esnada ortadaki görevli hastanın omurga hattını hassas bir şekilde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palpe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ederek muayene eder.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Ekipman Entegrasyonu ve Sırtüstü Transfer: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Spinal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tahta hızlıca hastanın arkasına doğru çekilerek konumlandırılır; yine ekip liderinin yönlendirmesiyle vaka, tahtanın üzerine kontrollü ve yumuşak bir hareketle geri yatırılır.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Merkezi Eksen Hizalaması: 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Baş bölgesini yöneten personelin talimatı doğrultusunda, hastanın gövdesi omurga tahtasının tam orta eksenine gelecek şekilde hassasça kaydırılarak hizalanır.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Gövdesel </a:t>
            </a:r>
            <a:r>
              <a:rPr kumimoji="0" lang="tr-TR" altLang="tr-T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İmmobilizasyon</a:t>
            </a: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Başın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hareketlerini tamamen engellemek adına baş tespit yastıkları yerleştirilerek alın ve çene bantları gerdirilir; ardından tüm vücut mekaniğini sabitlemek amacıyla örümcek kemer sistemiyle tam kilitlenme sağlanır.</a:t>
            </a:r>
          </a:p>
        </p:txBody>
      </p:sp>
    </p:spTree>
    <p:extLst>
      <p:ext uri="{BB962C8B-B14F-4D97-AF65-F5344CB8AC3E}">
        <p14:creationId xmlns:p14="http://schemas.microsoft.com/office/powerpoint/2010/main" val="247041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780</Words>
  <Application>Microsoft Office PowerPoint</Application>
  <PresentationFormat>Geniş ekran</PresentationFormat>
  <Paragraphs>77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PowerPoint Sunusu</vt:lpstr>
      <vt:lpstr>Sabitleme Ekipmanları</vt:lpstr>
      <vt:lpstr>Boyunluk (Cervical Collar)</vt:lpstr>
      <vt:lpstr>Servikal Collar (Boyunluk) Nedir?</vt:lpstr>
      <vt:lpstr>Yapısal Özellikleri</vt:lpstr>
      <vt:lpstr>Kullanım Alanları</vt:lpstr>
      <vt:lpstr>Kullanımda Dikkat Edilecekler</vt:lpstr>
      <vt:lpstr>Uygulama Basamakları </vt:lpstr>
      <vt:lpstr>KED Yeleği (kendrıck extrıcatıon devıce)</vt:lpstr>
      <vt:lpstr>KED Yeleği Nedir?</vt:lpstr>
      <vt:lpstr>Yapısal Özellikleri</vt:lpstr>
      <vt:lpstr>Kullanım Alanları</vt:lpstr>
      <vt:lpstr>Kullanımda Dikkat Edilecekler</vt:lpstr>
      <vt:lpstr>Uygulama Basamakları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20</cp:revision>
  <dcterms:created xsi:type="dcterms:W3CDTF">2026-04-02T07:47:59Z</dcterms:created>
  <dcterms:modified xsi:type="dcterms:W3CDTF">2026-06-25T11:52:07Z</dcterms:modified>
</cp:coreProperties>
</file>