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9EEC0-BB9A-4A5C-981A-34DDFF186A34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EC0F5D-5B47-4C0F-8FFE-500F79B791F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574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696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834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252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972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650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11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656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78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819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451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298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212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41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442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94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5733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2981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789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79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191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E8526-0150-4E15-844E-0A4EF2BDA9F7}" type="datetimeFigureOut">
              <a:rPr lang="tr-TR" smtClean="0"/>
              <a:t>12.05.2026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1544E-B603-482C-BB03-C36D74371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185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Hakları ve Eşitsizlik 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B45309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Etik ilkeler, hasta hakları ve hizmete erişim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haklarının temel etik ilkelerle ilişkisini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Bilgilendirilmiş onam, mahremiyet ve özerklik kavramlarını tartışır.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Hizmete erişimde eşitsizlikleri hak temelli bakışla değerlendirir.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FEF3C7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hizmetinde hak temelli yaklaşım neden yalnızca hukuki değil, sosyolojik bir konudur?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2126979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hakkı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hizmeti alırken kişinin saygı, bilgi, mahremiyet ve güvenlik talepleridir.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Özerklik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Kişinin kendi bedeni ve tedavisi hakkında karar verebilme hakkıdır.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Bilgilendirilmiş onam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Kişinin yeterli bilgiyle ve özgür iradeyle müdahaleyi kabul etmesidir.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Mahremiyet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Kişisel sağlık bilgilerinin ve beden bütünlüğünün korunmasıdır.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Adalet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Kaynak ve hizmetlerin hakkaniyetli dağıtılması ilkesidir.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B45309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okuryazarlığı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bilgisini anlama, değerlendirme ve kullanma kapasitesidir.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884471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Etik ve hak temelli çerçeve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hakları, güç asimetrisini dengelemeye çalışan normatif bir zemindir.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Hekim-hasta ilişkisi bilgi ve statü bakımından eşitsizdir.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Bilgilendirme, hastanın karara katılabilmesi için gereklidir.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Mahremiyet güven ilişkisini ve hizmet kullanımını etkiler.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Adalet ilkesi eşit hizmet değil; ihtiyaca göre hakkaniyetli hizmet tartışmasını açar.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Hak temelli yaklaşımda hasta pasif alıcı değil, karar süreçlerine katılan özne olarak görülür.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Hastaya bilgi vermek ile hastanın bilgiyi anlayabilmesi arasında nasıl bir fark vardır?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945231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Haktan güvene süreç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11/14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B45309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B45309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B45309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Bilgi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açıklama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FFE4E6"/>
          </a:solidFill>
          <a:ln w="12700">
            <a:solidFill>
              <a:srgbClr val="B4530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Anlama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okuryazarlık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D9F3EE"/>
          </a:solidFill>
          <a:ln w="12700">
            <a:solidFill>
              <a:srgbClr val="B4530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Karar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özerklik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DFEAFE"/>
          </a:solidFill>
          <a:ln w="12700">
            <a:solidFill>
              <a:srgbClr val="B45309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Güven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ilişki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hakları yalnızca formlar ve mevzuatla değil, gündelik hizmet ilişkisi içinde yaşanır.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hakları, kurum kültürü ve iletişim kalitesiyle doğrudan ilişkilidir.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Erişim eşitsizliği, hakların fiilen kullanılmasını sınırlayabilir.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Düşük sağlık okuryazarlığı onamın niteliğini zayıflatabilir.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1132937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hasta tıbbi işlem öncesi imza atıyor; ancak işlem risklerini anlamadığını ve soru sormaya çekindiğini söylüyor.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Onam bu durumda gerçekten bilgilendirilmiş midir?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Güç asimetrisi nasıl ortaya çıkıyor?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Kurum bu süreci nasıl iyileştirebilir?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811662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 hakları kontrol listesi oluşturma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 hizmeti aşaması seçin: kayıt, muayene, işlem, taburculuk.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aşamada ilgili üç hasta hakkını belirleyin.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Hak ihlali riski yaratabilecek iki durumu yazın.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Önleyici kurum uygulaması önerin.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D9F3EE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Hak kontrol listesi + önleyici öneri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1232754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Bilgilendirilmiş onam hangi unsurları içerir?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FFE4E6"/>
          </a:solidFill>
          <a:ln w="12700">
            <a:solidFill>
              <a:srgbClr val="B4530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Özerklik ve mahremiyet neden önemlidir?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D9F3EE"/>
          </a:solidFill>
          <a:ln w="12700">
            <a:solidFill>
              <a:srgbClr val="B4530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Adalet ilkesi sağlık hizmetinde ne anlama gelir?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DFEAFE"/>
          </a:solidFill>
          <a:ln w="12700">
            <a:solidFill>
              <a:srgbClr val="B4530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Sağlık okuryazarlığı hasta hakkını nasıl etkiler?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2493781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11.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11/14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hakları etik, hukuki ve sosyolojik boyut taşır.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Bilgi, anlama ve karar verme süreci birlikte düşünülmelidir.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Eşitsizlikler hakların kullanımını fiilen sınırlayabilir.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B45309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FEF3C7"/>
          </a:solidFill>
          <a:ln w="12700">
            <a:solidFill>
              <a:srgbClr val="B45309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hasta hakkını seçip onu güçlendirecek somut bir kurum uygulaması yazın.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Eşitsizlikleri kırılgan gruplar, ayrımcılık ve kültürel yeterlilik üzerinden derinleştireceğiz.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hizmetinde dezavantajlı konumları örnekleyin.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7220887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677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2026-05-12T20:30:59Z</dcterms:created>
  <dcterms:modified xsi:type="dcterms:W3CDTF">2026-05-12T20:31:42Z</dcterms:modified>
</cp:coreProperties>
</file>