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3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&amp; Bilgi Güvenliği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Gizlilik</a:t>
            </a:r>
          </a:p>
          <a:p>
            <a:r>
              <a:rPr lang="tr-TR" dirty="0"/>
              <a:t>Bütünlük</a:t>
            </a:r>
          </a:p>
          <a:p>
            <a:r>
              <a:rPr lang="tr-TR" dirty="0" err="1"/>
              <a:t>Erişebilirlik</a:t>
            </a: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&amp; Bilgi Güvenliği Arasındaki Farklar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Bilgi güvenliği</a:t>
            </a:r>
          </a:p>
          <a:p>
            <a:r>
              <a:rPr lang="tr-TR" dirty="0"/>
              <a:t>Odak alanı</a:t>
            </a:r>
          </a:p>
          <a:p>
            <a:r>
              <a:rPr lang="tr-TR" dirty="0"/>
              <a:t>Temel İlkeler</a:t>
            </a:r>
          </a:p>
          <a:p>
            <a:r>
              <a:rPr lang="tr-TR" dirty="0"/>
              <a:t>Kapsam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&amp; Bilgi Güvenliği Arasındaki Farklar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Kapsam</a:t>
            </a:r>
          </a:p>
          <a:p>
            <a:r>
              <a:rPr lang="tr-TR" dirty="0"/>
              <a:t>Amaç</a:t>
            </a:r>
          </a:p>
          <a:p>
            <a:r>
              <a:rPr lang="tr-TR" dirty="0"/>
              <a:t>Tehdit türleri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Farkındalığı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Siber güvenlik farkındalığı oluşturmak, kişilerin ve şirketlerin dijital dünyadaki varlıklarını ve bilgilerini koruma altına almalarına yardımcı olur. </a:t>
            </a:r>
          </a:p>
          <a:p>
            <a:r>
              <a:rPr lang="tr-TR" dirty="0"/>
              <a:t>Bu bilinç, siber tehditler karşısında kritik bir savunma sağlar.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Farkındalığının 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Siber güvenlik farkındalığı, </a:t>
            </a:r>
          </a:p>
          <a:p>
            <a:pPr lvl="1"/>
            <a:r>
              <a:rPr lang="tr-TR" sz="2800" dirty="0"/>
              <a:t>dijital dünyada artan tehditler karşısında kişi ve kuruluşların korunması açısından büyük önem taşır.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Güvenlik Farkındalığının Önemi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Kişisel Verilerin Korunması</a:t>
            </a:r>
          </a:p>
          <a:p>
            <a:r>
              <a:rPr lang="tr-TR" dirty="0"/>
              <a:t>Siber Saldırılara Karşı Savunma</a:t>
            </a:r>
          </a:p>
          <a:p>
            <a:r>
              <a:rPr lang="tr-TR" dirty="0"/>
              <a:t>Yasal ve Finansal Risklerin Azaltılması</a:t>
            </a:r>
          </a:p>
          <a:p>
            <a:r>
              <a:rPr lang="tr-TR" dirty="0"/>
              <a:t>İş Sürekliliği</a:t>
            </a:r>
          </a:p>
          <a:p>
            <a:r>
              <a:rPr lang="tr-TR" dirty="0"/>
              <a:t>Marka İtibarı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Siber Tehditlerin Kişisel Zararları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hırsızlığı</a:t>
            </a:r>
          </a:p>
          <a:p>
            <a:r>
              <a:rPr lang="tr-TR" dirty="0"/>
              <a:t>Finansal kayıplar</a:t>
            </a:r>
          </a:p>
          <a:p>
            <a:r>
              <a:rPr lang="tr-TR" dirty="0"/>
              <a:t>Kişisel verilerin ifşası</a:t>
            </a:r>
          </a:p>
          <a:p>
            <a:r>
              <a:rPr lang="tr-TR" dirty="0"/>
              <a:t>Mahremiyet ihlali</a:t>
            </a:r>
          </a:p>
          <a:p>
            <a:r>
              <a:rPr lang="tr-TR" dirty="0"/>
              <a:t>Hizmet kesintileri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81CEDCE-56DE-412E-B076-CC2F502E0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32917C-DCE3-F518-2B70-E2E42A7B9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Siber Tehditlerin Kişisel Zararları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F28955-5D49-4201-C894-D0785637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hırsızlığı</a:t>
            </a:r>
          </a:p>
          <a:p>
            <a:r>
              <a:rPr lang="tr-TR" dirty="0"/>
              <a:t>Finansal kayıplar</a:t>
            </a:r>
          </a:p>
          <a:p>
            <a:r>
              <a:rPr lang="tr-TR" dirty="0"/>
              <a:t>Kişisel verilerin ifşası</a:t>
            </a:r>
          </a:p>
          <a:p>
            <a:r>
              <a:rPr lang="tr-TR" dirty="0"/>
              <a:t>Mahremiyet ihlali</a:t>
            </a:r>
          </a:p>
          <a:p>
            <a:r>
              <a:rPr lang="tr-TR" dirty="0"/>
              <a:t>Hizmet kesintileri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D30485E8-3188-4D44-931C-AD668969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267</Words>
  <Application>Microsoft Office PowerPoint</Application>
  <PresentationFormat>Geniş ekran</PresentationFormat>
  <Paragraphs>67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SİBER GÜVENLİK</vt:lpstr>
      <vt:lpstr>Siber Güvenlik &amp; Bilgi Güvenliği</vt:lpstr>
      <vt:lpstr>Siber Güvenlik &amp; Bilgi Güvenliği Arasındaki Farklar</vt:lpstr>
      <vt:lpstr>Siber Güvenlik &amp; Bilgi Güvenliği Arasındaki Farklar</vt:lpstr>
      <vt:lpstr>Siber Güvenlik Farkındalığı</vt:lpstr>
      <vt:lpstr>Siber Güvenlik Farkındalığının Önemi</vt:lpstr>
      <vt:lpstr>Siber Güvenlik Farkındalığının Önemi</vt:lpstr>
      <vt:lpstr>Siber Tehditlerin Kişisel Zararları</vt:lpstr>
      <vt:lpstr>Siber Tehditlerin Kişisel Zararları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9</cp:revision>
  <dcterms:created xsi:type="dcterms:W3CDTF">2026-04-02T07:47:59Z</dcterms:created>
  <dcterms:modified xsi:type="dcterms:W3CDTF">2026-06-25T09:55:45Z</dcterms:modified>
</cp:coreProperties>
</file>