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1" d="100"/>
          <a:sy n="81" d="100"/>
        </p:scale>
        <p:origin x="85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SİBER GÜVENLİK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HAFTA 3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Durdu, A., &amp; Eren, A. (2021). ISO 27001 Bilgi Güvenliği Yönetim Sistemi Yazılım Tasarımı.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Bilişim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14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(3), 255-266.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Of, M. (2019). Siber Güvenlik Üzerine Bir Araştırma: Yazılım Güvenliği.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Bayburt Üniversitesi Fen Bilimleri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254-260.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236327A8-312C-44C0-95CB-7D4DBBA01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9F8CCAAB-7389-4B39-A5C0-CE1CAC29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ALP/ysurmelioglu@kastamonu.edu.tr</a:t>
            </a:r>
          </a:p>
        </p:txBody>
      </p:sp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Güvenlik &amp; Bilgi Güvenliği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Gizlilik</a:t>
            </a:r>
          </a:p>
          <a:p>
            <a:r>
              <a:rPr lang="tr-TR" dirty="0"/>
              <a:t>Bütünlük</a:t>
            </a:r>
          </a:p>
          <a:p>
            <a:r>
              <a:rPr lang="tr-TR" dirty="0" err="1"/>
              <a:t>Erişebilirlik</a:t>
            </a: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Güvenlik &amp; Bilgi Güvenliği Arasındaki Farklar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Bilgi güvenliği</a:t>
            </a:r>
          </a:p>
          <a:p>
            <a:r>
              <a:rPr lang="tr-TR" dirty="0"/>
              <a:t>Odak alanı</a:t>
            </a:r>
          </a:p>
          <a:p>
            <a:r>
              <a:rPr lang="tr-TR" dirty="0"/>
              <a:t>Temel İlkeler</a:t>
            </a:r>
          </a:p>
          <a:p>
            <a:r>
              <a:rPr lang="tr-TR" dirty="0"/>
              <a:t>Kapsam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Güvenlik &amp; Bilgi Güvenliği Arasındaki Farklar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Kapsam</a:t>
            </a:r>
          </a:p>
          <a:p>
            <a:r>
              <a:rPr lang="tr-TR" dirty="0"/>
              <a:t>Amaç</a:t>
            </a:r>
          </a:p>
          <a:p>
            <a:r>
              <a:rPr lang="tr-TR" dirty="0"/>
              <a:t>Tehdit türleri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Güvenlik Farkındalığı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Siber güvenlik farkındalığı oluşturmak, kişilerin ve şirketlerin dijital dünyadaki varlıklarını ve bilgilerini koruma altına almalarına yardımcı olur. </a:t>
            </a:r>
          </a:p>
          <a:p>
            <a:r>
              <a:rPr lang="tr-TR" dirty="0"/>
              <a:t>Bu bilinç, siber tehditler karşısında kritik bir savunma sağlar.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Güvenlik Farkındalığının 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Siber güvenlik farkındalığı, </a:t>
            </a:r>
          </a:p>
          <a:p>
            <a:pPr lvl="1"/>
            <a:r>
              <a:rPr lang="tr-TR" sz="2800" dirty="0"/>
              <a:t>dijital dünyada artan tehditler karşısında kişi ve kuruluşların korunması açısından büyük önem taşır.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7AAE1704-61B1-47B8-B6DC-1A350AB7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Güvenlik Farkındalığının 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Kişisel Verilerin Korunması</a:t>
            </a:r>
          </a:p>
          <a:p>
            <a:r>
              <a:rPr lang="tr-TR" dirty="0"/>
              <a:t>Siber Saldırılara Karşı Savunma</a:t>
            </a:r>
          </a:p>
          <a:p>
            <a:r>
              <a:rPr lang="tr-TR" dirty="0"/>
              <a:t>Yasal ve Finansal Risklerin Azaltılması</a:t>
            </a:r>
          </a:p>
          <a:p>
            <a:r>
              <a:rPr lang="tr-TR" dirty="0"/>
              <a:t>İş Sürekliliği</a:t>
            </a:r>
          </a:p>
          <a:p>
            <a:r>
              <a:rPr lang="tr-TR" dirty="0"/>
              <a:t>Marka İtibarı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20CB48C-DEB0-42E4-8B3D-A2373E97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Tehditlerin Kişisel Zararları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Kimlik hırsızlığı</a:t>
            </a:r>
          </a:p>
          <a:p>
            <a:r>
              <a:rPr lang="tr-TR" dirty="0"/>
              <a:t>Finansal kayıplar</a:t>
            </a:r>
          </a:p>
          <a:p>
            <a:r>
              <a:rPr lang="tr-TR" dirty="0"/>
              <a:t>Kişisel verilerin ifşası</a:t>
            </a:r>
          </a:p>
          <a:p>
            <a:r>
              <a:rPr lang="tr-TR" dirty="0"/>
              <a:t>Mahremiyet ihlali</a:t>
            </a:r>
          </a:p>
          <a:p>
            <a:r>
              <a:rPr lang="tr-TR" dirty="0"/>
              <a:t>Hizmet kesintileri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81CEDCE-56DE-412E-B076-CC2F502E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32917C-DCE3-F518-2B70-E2E42A7B9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Siber Tehditlerin Kişisel Zararları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F28955-5D49-4201-C894-D0785637A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Kimlik hırsızlığı</a:t>
            </a:r>
          </a:p>
          <a:p>
            <a:r>
              <a:rPr lang="tr-TR" dirty="0"/>
              <a:t>Finansal kayıplar</a:t>
            </a:r>
          </a:p>
          <a:p>
            <a:r>
              <a:rPr lang="tr-TR" dirty="0"/>
              <a:t>Kişisel verilerin ifşası</a:t>
            </a:r>
          </a:p>
          <a:p>
            <a:r>
              <a:rPr lang="tr-TR" dirty="0"/>
              <a:t>Mahremiyet ihlali</a:t>
            </a:r>
          </a:p>
          <a:p>
            <a:r>
              <a:rPr lang="tr-TR" dirty="0"/>
              <a:t>Hizmet kesintileri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39F7E3-6C78-09CF-82B9-802B1B2CD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6619C1-49A5-70BF-1CFC-149101D0F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D30485E8-3188-4D44-931C-AD668969A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48161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267</Words>
  <Application>Microsoft Office PowerPoint</Application>
  <PresentationFormat>Geniş ekran</PresentationFormat>
  <Paragraphs>67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Office Teması</vt:lpstr>
      <vt:lpstr>Özel Tasarım</vt:lpstr>
      <vt:lpstr>SİBER GÜVENLİK</vt:lpstr>
      <vt:lpstr>Siber Güvenlik &amp; Bilgi Güvenliği</vt:lpstr>
      <vt:lpstr>Siber Güvenlik &amp; Bilgi Güvenliği Arasındaki Farklar</vt:lpstr>
      <vt:lpstr>Siber Güvenlik &amp; Bilgi Güvenliği Arasındaki Farklar</vt:lpstr>
      <vt:lpstr>Siber Güvenlik Farkındalığı</vt:lpstr>
      <vt:lpstr>Siber Güvenlik Farkındalığının Önemi</vt:lpstr>
      <vt:lpstr>Siber Güvenlik Farkındalığının Önemi</vt:lpstr>
      <vt:lpstr>Siber Tehditlerin Kişisel Zararları</vt:lpstr>
      <vt:lpstr>Siber Tehditlerin Kişisel Zararları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SİBER GÜVENLİK</dc:title>
  <dc:creator>EÖ</dc:creator>
  <cp:lastModifiedBy>YS</cp:lastModifiedBy>
  <cp:revision>9</cp:revision>
  <dcterms:created xsi:type="dcterms:W3CDTF">2026-04-02T07:47:59Z</dcterms:created>
  <dcterms:modified xsi:type="dcterms:W3CDTF">2026-06-25T09:55:45Z</dcterms:modified>
</cp:coreProperties>
</file>