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Grup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Grup, ortak bir amaç doğrultusunda etkileşimde bulunan iki veya daha fazla kişiden oluşur. Grup üyeleri birbirlerini etkiler. Örgütlerde gruplar sıkça görülür.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Gruplar ve takımlar, örgütsel başarının yapı taşlarıdır. Etkin grup ve takım yönetimi verimliliği artırır. Yöneticiler takım süreçlerine özen göstermelidir.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Formal ve Informal Gruplar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Formal gruplar yöneticiler tarafından belirlenir, informal gruplar ise kendiliğinden oluşur. Her iki grup da örgütsel dinamikleri etkiler. Informal gruplar aidiyet duygusunu artırabilir.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Takım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Takım, ortak hedefe ulaşmak için koordineli çalışan küçük bir gruptur. Takım üyeleri sorumluluğu paylaşır. Takımlar, gruplardan daha yüksek sinerji oluşturur.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Grup Gelişim Süreci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Tuckman’a göre gruplar; oluşum, fırtına, normlaşma, performans ve dağılma aşamalarından geçer. Her aşamanın kendine özgü dinamikleri vardır. Süreci iyi yönetmek takım başarısını artırır.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Grup Normları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Normlar grup üyeleri arasındaki kabul gören davranış kurallarıdır. Normlar davranışları yönlendirir. Normlar güçlü bir bağlılık yaratabilir.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 ve Statü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Grup üyeleri farklı roller üstlenir. Roller beklentiler doğrultusunda şekillenir. Statü, bireyin grup içindeki yerini gösterir.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Grup İçi İletişim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Etkili iletişim grup başarısının temelidir. Açık, şeffaf ve iki yönlü iletişim önemlidir. İletişim sorunları çatışmalara neden olabilir.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Takım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Probleme yönelik takımlar, kendi kendini yöneten takımlar, çapraz fonksiyonel takımlar gibi farklı türler vardır. Her türün kendine has özellikleri vardır. Uygun takım yapısı başarıyı artırır.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Etkili Takım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Güven, açık iletişim, ortak hedefler ve liderlik etkili bir takımın temelidir. Takım üyelerinin yetkinlikleri de önemlidir. Uyumlu takımlar yüksek performans gösterir.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