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80" r:id="rId3"/>
    <p:sldId id="258" r:id="rId4"/>
    <p:sldId id="27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3" r:id="rId18"/>
    <p:sldId id="275" r:id="rId19"/>
    <p:sldId id="276" r:id="rId20"/>
    <p:sldId id="274" r:id="rId21"/>
    <p:sldId id="277" r:id="rId22"/>
    <p:sldId id="278" r:id="rId23"/>
    <p:sldId id="282" r:id="rId24"/>
    <p:sldId id="281" r:id="rId25"/>
    <p:sldId id="25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5974" autoAdjust="0"/>
  </p:normalViewPr>
  <p:slideViewPr>
    <p:cSldViewPr snapToGrid="0">
      <p:cViewPr varScale="1">
        <p:scale>
          <a:sx n="97" d="100"/>
          <a:sy n="97" d="100"/>
        </p:scale>
        <p:origin x="4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19EA4DE7-7C88-4857-A623-C53CC7449003}"/>
    <pc:docChg chg="undo custSel addSld delSld modSld sldOrd">
      <pc:chgData name="Güler Demir" userId="51ad5cf4d1839854" providerId="LiveId" clId="{19EA4DE7-7C88-4857-A623-C53CC7449003}" dt="2025-08-09T12:02:20.962" v="2805" actId="20577"/>
      <pc:docMkLst>
        <pc:docMk/>
      </pc:docMkLst>
      <pc:sldChg chg="modSp mod">
        <pc:chgData name="Güler Demir" userId="51ad5cf4d1839854" providerId="LiveId" clId="{19EA4DE7-7C88-4857-A623-C53CC7449003}" dt="2025-08-08T16:35:31.279" v="2452" actId="6549"/>
        <pc:sldMkLst>
          <pc:docMk/>
          <pc:sldMk cId="951358384" sldId="256"/>
        </pc:sldMkLst>
        <pc:spChg chg="mod">
          <ac:chgData name="Güler Demir" userId="51ad5cf4d1839854" providerId="LiveId" clId="{19EA4DE7-7C88-4857-A623-C53CC7449003}" dt="2025-08-08T16:35:31.279" v="2452" actId="6549"/>
          <ac:spMkLst>
            <pc:docMk/>
            <pc:sldMk cId="951358384" sldId="256"/>
            <ac:spMk id="2" creationId="{00000000-0000-0000-0000-000000000000}"/>
          </ac:spMkLst>
        </pc:spChg>
        <pc:spChg chg="mod">
          <ac:chgData name="Güler Demir" userId="51ad5cf4d1839854" providerId="LiveId" clId="{19EA4DE7-7C88-4857-A623-C53CC7449003}" dt="2025-08-07T18:09:32.643" v="1968" actId="790"/>
          <ac:spMkLst>
            <pc:docMk/>
            <pc:sldMk cId="951358384" sldId="256"/>
            <ac:spMk id="3" creationId="{00000000-0000-0000-0000-000000000000}"/>
          </ac:spMkLst>
        </pc:spChg>
      </pc:sldChg>
      <pc:sldChg chg="modSp mod">
        <pc:chgData name="Güler Demir" userId="51ad5cf4d1839854" providerId="LiveId" clId="{19EA4DE7-7C88-4857-A623-C53CC7449003}" dt="2025-08-07T18:32:53.166" v="2216"/>
        <pc:sldMkLst>
          <pc:docMk/>
          <pc:sldMk cId="2988615369" sldId="258"/>
        </pc:sldMkLst>
        <pc:spChg chg="mod">
          <ac:chgData name="Güler Demir" userId="51ad5cf4d1839854" providerId="LiveId" clId="{19EA4DE7-7C88-4857-A623-C53CC7449003}" dt="2025-08-07T18:25:23.092" v="2087" actId="20577"/>
          <ac:spMkLst>
            <pc:docMk/>
            <pc:sldMk cId="2988615369" sldId="258"/>
            <ac:spMk id="2" creationId="{00000000-0000-0000-0000-000000000000}"/>
          </ac:spMkLst>
        </pc:spChg>
        <pc:spChg chg="mod">
          <ac:chgData name="Güler Demir" userId="51ad5cf4d1839854" providerId="LiveId" clId="{19EA4DE7-7C88-4857-A623-C53CC7449003}" dt="2025-08-07T18:32:53.166" v="2216"/>
          <ac:spMkLst>
            <pc:docMk/>
            <pc:sldMk cId="2988615369" sldId="258"/>
            <ac:spMk id="3" creationId="{00000000-0000-0000-0000-000000000000}"/>
          </ac:spMkLst>
        </pc:spChg>
      </pc:sldChg>
      <pc:sldChg chg="modSp mod">
        <pc:chgData name="Güler Demir" userId="51ad5cf4d1839854" providerId="LiveId" clId="{19EA4DE7-7C88-4857-A623-C53CC7449003}" dt="2025-08-09T00:48:11.106" v="2498" actId="14100"/>
        <pc:sldMkLst>
          <pc:docMk/>
          <pc:sldMk cId="2053632720" sldId="259"/>
        </pc:sldMkLst>
        <pc:spChg chg="mod">
          <ac:chgData name="Güler Demir" userId="51ad5cf4d1839854" providerId="LiveId" clId="{19EA4DE7-7C88-4857-A623-C53CC7449003}" dt="2025-08-09T00:48:11.106" v="2498" actId="14100"/>
          <ac:spMkLst>
            <pc:docMk/>
            <pc:sldMk cId="2053632720" sldId="259"/>
            <ac:spMk id="3" creationId="{00000000-0000-0000-0000-000000000000}"/>
          </ac:spMkLst>
        </pc:spChg>
      </pc:sldChg>
      <pc:sldChg chg="modSp add mod">
        <pc:chgData name="Güler Demir" userId="51ad5cf4d1839854" providerId="LiveId" clId="{19EA4DE7-7C88-4857-A623-C53CC7449003}" dt="2025-08-09T12:02:20.962" v="2805" actId="20577"/>
        <pc:sldMkLst>
          <pc:docMk/>
          <pc:sldMk cId="2677423822" sldId="260"/>
        </pc:sldMkLst>
        <pc:spChg chg="mod">
          <ac:chgData name="Güler Demir" userId="51ad5cf4d1839854" providerId="LiveId" clId="{19EA4DE7-7C88-4857-A623-C53CC7449003}" dt="2025-08-07T18:09:51.213" v="1972" actId="1076"/>
          <ac:spMkLst>
            <pc:docMk/>
            <pc:sldMk cId="2677423822" sldId="260"/>
            <ac:spMk id="2" creationId="{82E4A109-E6C7-5CEA-760F-B208784FB061}"/>
          </ac:spMkLst>
        </pc:spChg>
        <pc:spChg chg="mod">
          <ac:chgData name="Güler Demir" userId="51ad5cf4d1839854" providerId="LiveId" clId="{19EA4DE7-7C88-4857-A623-C53CC7449003}" dt="2025-08-09T12:02:20.962" v="2805" actId="20577"/>
          <ac:spMkLst>
            <pc:docMk/>
            <pc:sldMk cId="2677423822" sldId="260"/>
            <ac:spMk id="3" creationId="{CAE2CE42-CDB3-63B3-DB01-5A15B2143101}"/>
          </ac:spMkLst>
        </pc:spChg>
      </pc:sldChg>
      <pc:sldChg chg="del">
        <pc:chgData name="Güler Demir" userId="51ad5cf4d1839854" providerId="LiveId" clId="{19EA4DE7-7C88-4857-A623-C53CC7449003}" dt="2025-07-24T10:50:30.469" v="2" actId="47"/>
        <pc:sldMkLst>
          <pc:docMk/>
          <pc:sldMk cId="3740274549" sldId="260"/>
        </pc:sldMkLst>
      </pc:sldChg>
      <pc:sldChg chg="del">
        <pc:chgData name="Güler Demir" userId="51ad5cf4d1839854" providerId="LiveId" clId="{19EA4DE7-7C88-4857-A623-C53CC7449003}" dt="2025-07-24T10:50:30.688" v="3" actId="47"/>
        <pc:sldMkLst>
          <pc:docMk/>
          <pc:sldMk cId="1133085718" sldId="261"/>
        </pc:sldMkLst>
      </pc:sldChg>
      <pc:sldChg chg="modSp add mod">
        <pc:chgData name="Güler Demir" userId="51ad5cf4d1839854" providerId="LiveId" clId="{19EA4DE7-7C88-4857-A623-C53CC7449003}" dt="2025-08-09T00:19:57.933" v="2458" actId="6549"/>
        <pc:sldMkLst>
          <pc:docMk/>
          <pc:sldMk cId="1820369993" sldId="261"/>
        </pc:sldMkLst>
        <pc:spChg chg="mod">
          <ac:chgData name="Güler Demir" userId="51ad5cf4d1839854" providerId="LiveId" clId="{19EA4DE7-7C88-4857-A623-C53CC7449003}" dt="2025-08-07T18:12:48.163" v="2003" actId="1076"/>
          <ac:spMkLst>
            <pc:docMk/>
            <pc:sldMk cId="1820369993" sldId="261"/>
            <ac:spMk id="2" creationId="{6B1EBACE-A7F6-32BD-3214-C6FB35621544}"/>
          </ac:spMkLst>
        </pc:spChg>
        <pc:spChg chg="mod">
          <ac:chgData name="Güler Demir" userId="51ad5cf4d1839854" providerId="LiveId" clId="{19EA4DE7-7C88-4857-A623-C53CC7449003}" dt="2025-08-09T00:19:57.933" v="2458" actId="6549"/>
          <ac:spMkLst>
            <pc:docMk/>
            <pc:sldMk cId="1820369993" sldId="261"/>
            <ac:spMk id="3" creationId="{FDAB11DF-3991-9B32-0E33-CD32DE3F5F5F}"/>
          </ac:spMkLst>
        </pc:spChg>
      </pc:sldChg>
      <pc:sldChg chg="addSp modSp add mod">
        <pc:chgData name="Güler Demir" userId="51ad5cf4d1839854" providerId="LiveId" clId="{19EA4DE7-7C88-4857-A623-C53CC7449003}" dt="2025-08-09T00:19:50.923" v="2456" actId="6549"/>
        <pc:sldMkLst>
          <pc:docMk/>
          <pc:sldMk cId="782865636" sldId="262"/>
        </pc:sldMkLst>
        <pc:spChg chg="mod">
          <ac:chgData name="Güler Demir" userId="51ad5cf4d1839854" providerId="LiveId" clId="{19EA4DE7-7C88-4857-A623-C53CC7449003}" dt="2025-08-07T18:11:49.729" v="1994" actId="14100"/>
          <ac:spMkLst>
            <pc:docMk/>
            <pc:sldMk cId="782865636" sldId="262"/>
            <ac:spMk id="2" creationId="{30C2AC26-A94B-66BB-B626-8E244F1714E2}"/>
          </ac:spMkLst>
        </pc:spChg>
        <pc:spChg chg="mod">
          <ac:chgData name="Güler Demir" userId="51ad5cf4d1839854" providerId="LiveId" clId="{19EA4DE7-7C88-4857-A623-C53CC7449003}" dt="2025-08-09T00:19:50.923" v="2456" actId="6549"/>
          <ac:spMkLst>
            <pc:docMk/>
            <pc:sldMk cId="782865636" sldId="262"/>
            <ac:spMk id="3" creationId="{3593E716-3658-F275-3DE4-5A3FA7A2C199}"/>
          </ac:spMkLst>
        </pc:spChg>
      </pc:sldChg>
      <pc:sldChg chg="del">
        <pc:chgData name="Güler Demir" userId="51ad5cf4d1839854" providerId="LiveId" clId="{19EA4DE7-7C88-4857-A623-C53CC7449003}" dt="2025-07-24T10:50:31.094" v="5" actId="47"/>
        <pc:sldMkLst>
          <pc:docMk/>
          <pc:sldMk cId="2673842134" sldId="262"/>
        </pc:sldMkLst>
      </pc:sldChg>
      <pc:sldChg chg="modSp add mod">
        <pc:chgData name="Güler Demir" userId="51ad5cf4d1839854" providerId="LiveId" clId="{19EA4DE7-7C88-4857-A623-C53CC7449003}" dt="2025-08-09T00:20:08.210" v="2459" actId="6549"/>
        <pc:sldMkLst>
          <pc:docMk/>
          <pc:sldMk cId="1918770358" sldId="263"/>
        </pc:sldMkLst>
        <pc:spChg chg="mod">
          <ac:chgData name="Güler Demir" userId="51ad5cf4d1839854" providerId="LiveId" clId="{19EA4DE7-7C88-4857-A623-C53CC7449003}" dt="2025-08-07T18:13:39.293" v="2011" actId="14100"/>
          <ac:spMkLst>
            <pc:docMk/>
            <pc:sldMk cId="1918770358" sldId="263"/>
            <ac:spMk id="2" creationId="{327C88D0-27AE-E47F-E881-F278919CA48C}"/>
          </ac:spMkLst>
        </pc:spChg>
        <pc:spChg chg="mod">
          <ac:chgData name="Güler Demir" userId="51ad5cf4d1839854" providerId="LiveId" clId="{19EA4DE7-7C88-4857-A623-C53CC7449003}" dt="2025-08-09T00:20:08.210" v="2459" actId="6549"/>
          <ac:spMkLst>
            <pc:docMk/>
            <pc:sldMk cId="1918770358" sldId="263"/>
            <ac:spMk id="3" creationId="{BB092C39-5A6B-4ED2-2BF7-008F7561C837}"/>
          </ac:spMkLst>
        </pc:spChg>
      </pc:sldChg>
      <pc:sldChg chg="del">
        <pc:chgData name="Güler Demir" userId="51ad5cf4d1839854" providerId="LiveId" clId="{19EA4DE7-7C88-4857-A623-C53CC7449003}" dt="2025-07-24T10:50:30.891" v="4" actId="47"/>
        <pc:sldMkLst>
          <pc:docMk/>
          <pc:sldMk cId="4149757107" sldId="263"/>
        </pc:sldMkLst>
      </pc:sldChg>
      <pc:sldChg chg="modSp add mod">
        <pc:chgData name="Güler Demir" userId="51ad5cf4d1839854" providerId="LiveId" clId="{19EA4DE7-7C88-4857-A623-C53CC7449003}" dt="2025-08-09T00:20:13.256" v="2460" actId="6549"/>
        <pc:sldMkLst>
          <pc:docMk/>
          <pc:sldMk cId="1848271169" sldId="264"/>
        </pc:sldMkLst>
        <pc:spChg chg="mod">
          <ac:chgData name="Güler Demir" userId="51ad5cf4d1839854" providerId="LiveId" clId="{19EA4DE7-7C88-4857-A623-C53CC7449003}" dt="2025-08-07T18:14:19.933" v="2018" actId="27636"/>
          <ac:spMkLst>
            <pc:docMk/>
            <pc:sldMk cId="1848271169" sldId="264"/>
            <ac:spMk id="2" creationId="{49DC3EA5-7AA3-BB18-2FA6-EF9AF68D8FDD}"/>
          </ac:spMkLst>
        </pc:spChg>
        <pc:spChg chg="mod">
          <ac:chgData name="Güler Demir" userId="51ad5cf4d1839854" providerId="LiveId" clId="{19EA4DE7-7C88-4857-A623-C53CC7449003}" dt="2025-08-09T00:20:13.256" v="2460" actId="6549"/>
          <ac:spMkLst>
            <pc:docMk/>
            <pc:sldMk cId="1848271169" sldId="264"/>
            <ac:spMk id="3" creationId="{62C32DEB-1FC4-A992-9C54-03B9F77C3D0B}"/>
          </ac:spMkLst>
        </pc:spChg>
      </pc:sldChg>
      <pc:sldChg chg="del">
        <pc:chgData name="Güler Demir" userId="51ad5cf4d1839854" providerId="LiveId" clId="{19EA4DE7-7C88-4857-A623-C53CC7449003}" dt="2025-07-24T10:50:31.282" v="6" actId="47"/>
        <pc:sldMkLst>
          <pc:docMk/>
          <pc:sldMk cId="3758047188" sldId="264"/>
        </pc:sldMkLst>
      </pc:sldChg>
      <pc:sldChg chg="del">
        <pc:chgData name="Güler Demir" userId="51ad5cf4d1839854" providerId="LiveId" clId="{19EA4DE7-7C88-4857-A623-C53CC7449003}" dt="2025-07-24T10:50:29.953" v="1" actId="47"/>
        <pc:sldMkLst>
          <pc:docMk/>
          <pc:sldMk cId="2187342173" sldId="265"/>
        </pc:sldMkLst>
      </pc:sldChg>
      <pc:sldChg chg="modSp add mod">
        <pc:chgData name="Güler Demir" userId="51ad5cf4d1839854" providerId="LiveId" clId="{19EA4DE7-7C88-4857-A623-C53CC7449003}" dt="2025-08-09T00:20:19.599" v="2461" actId="6549"/>
        <pc:sldMkLst>
          <pc:docMk/>
          <pc:sldMk cId="4031811235" sldId="265"/>
        </pc:sldMkLst>
        <pc:spChg chg="mod">
          <ac:chgData name="Güler Demir" userId="51ad5cf4d1839854" providerId="LiveId" clId="{19EA4DE7-7C88-4857-A623-C53CC7449003}" dt="2025-08-07T18:15:04.572" v="2025" actId="1076"/>
          <ac:spMkLst>
            <pc:docMk/>
            <pc:sldMk cId="4031811235" sldId="265"/>
            <ac:spMk id="2" creationId="{CFFF0904-7AC0-2CE2-1C98-7BDB719D6EE5}"/>
          </ac:spMkLst>
        </pc:spChg>
        <pc:spChg chg="mod">
          <ac:chgData name="Güler Demir" userId="51ad5cf4d1839854" providerId="LiveId" clId="{19EA4DE7-7C88-4857-A623-C53CC7449003}" dt="2025-08-09T00:20:19.599" v="2461" actId="6549"/>
          <ac:spMkLst>
            <pc:docMk/>
            <pc:sldMk cId="4031811235" sldId="265"/>
            <ac:spMk id="3" creationId="{CAF48DDE-67D7-ABBA-ED67-C9DEBB8CE904}"/>
          </ac:spMkLst>
        </pc:spChg>
      </pc:sldChg>
      <pc:sldChg chg="modSp add mod">
        <pc:chgData name="Güler Demir" userId="51ad5cf4d1839854" providerId="LiveId" clId="{19EA4DE7-7C88-4857-A623-C53CC7449003}" dt="2025-08-09T00:20:25.904" v="2462" actId="6549"/>
        <pc:sldMkLst>
          <pc:docMk/>
          <pc:sldMk cId="1177612608" sldId="266"/>
        </pc:sldMkLst>
        <pc:spChg chg="mod">
          <ac:chgData name="Güler Demir" userId="51ad5cf4d1839854" providerId="LiveId" clId="{19EA4DE7-7C88-4857-A623-C53CC7449003}" dt="2025-08-07T18:16:13.929" v="2032" actId="255"/>
          <ac:spMkLst>
            <pc:docMk/>
            <pc:sldMk cId="1177612608" sldId="266"/>
            <ac:spMk id="2" creationId="{A6005910-A34D-FDF1-5CE2-23B8AC8F0607}"/>
          </ac:spMkLst>
        </pc:spChg>
        <pc:spChg chg="mod">
          <ac:chgData name="Güler Demir" userId="51ad5cf4d1839854" providerId="LiveId" clId="{19EA4DE7-7C88-4857-A623-C53CC7449003}" dt="2025-08-09T00:20:25.904" v="2462" actId="6549"/>
          <ac:spMkLst>
            <pc:docMk/>
            <pc:sldMk cId="1177612608" sldId="266"/>
            <ac:spMk id="3" creationId="{B822A6FE-109F-20BA-DB7D-5D5D8C1D8D93}"/>
          </ac:spMkLst>
        </pc:spChg>
      </pc:sldChg>
      <pc:sldChg chg="del">
        <pc:chgData name="Güler Demir" userId="51ad5cf4d1839854" providerId="LiveId" clId="{19EA4DE7-7C88-4857-A623-C53CC7449003}" dt="2025-07-24T10:50:31.485" v="7" actId="47"/>
        <pc:sldMkLst>
          <pc:docMk/>
          <pc:sldMk cId="4062400833" sldId="266"/>
        </pc:sldMkLst>
      </pc:sldChg>
      <pc:sldChg chg="del">
        <pc:chgData name="Güler Demir" userId="51ad5cf4d1839854" providerId="LiveId" clId="{19EA4DE7-7C88-4857-A623-C53CC7449003}" dt="2025-07-24T10:50:29.077" v="0" actId="47"/>
        <pc:sldMkLst>
          <pc:docMk/>
          <pc:sldMk cId="1166283070" sldId="267"/>
        </pc:sldMkLst>
      </pc:sldChg>
      <pc:sldChg chg="modSp add mod">
        <pc:chgData name="Güler Demir" userId="51ad5cf4d1839854" providerId="LiveId" clId="{19EA4DE7-7C88-4857-A623-C53CC7449003}" dt="2025-08-09T00:20:33.247" v="2463" actId="6549"/>
        <pc:sldMkLst>
          <pc:docMk/>
          <pc:sldMk cId="1471579537" sldId="267"/>
        </pc:sldMkLst>
        <pc:spChg chg="mod">
          <ac:chgData name="Güler Demir" userId="51ad5cf4d1839854" providerId="LiveId" clId="{19EA4DE7-7C88-4857-A623-C53CC7449003}" dt="2025-08-07T18:16:37.637" v="2035" actId="1076"/>
          <ac:spMkLst>
            <pc:docMk/>
            <pc:sldMk cId="1471579537" sldId="267"/>
            <ac:spMk id="2" creationId="{97F82E78-905A-EB38-C416-A2CCA3C40D27}"/>
          </ac:spMkLst>
        </pc:spChg>
        <pc:spChg chg="mod">
          <ac:chgData name="Güler Demir" userId="51ad5cf4d1839854" providerId="LiveId" clId="{19EA4DE7-7C88-4857-A623-C53CC7449003}" dt="2025-08-09T00:20:33.247" v="2463" actId="6549"/>
          <ac:spMkLst>
            <pc:docMk/>
            <pc:sldMk cId="1471579537" sldId="267"/>
            <ac:spMk id="3" creationId="{8BAC667C-BA7E-0464-8923-6A1C6B78A349}"/>
          </ac:spMkLst>
        </pc:spChg>
      </pc:sldChg>
      <pc:sldChg chg="modSp add mod">
        <pc:chgData name="Güler Demir" userId="51ad5cf4d1839854" providerId="LiveId" clId="{19EA4DE7-7C88-4857-A623-C53CC7449003}" dt="2025-08-09T00:20:40.707" v="2465" actId="6549"/>
        <pc:sldMkLst>
          <pc:docMk/>
          <pc:sldMk cId="1081541992" sldId="268"/>
        </pc:sldMkLst>
        <pc:spChg chg="mod">
          <ac:chgData name="Güler Demir" userId="51ad5cf4d1839854" providerId="LiveId" clId="{19EA4DE7-7C88-4857-A623-C53CC7449003}" dt="2025-08-07T18:16:58.493" v="2037" actId="255"/>
          <ac:spMkLst>
            <pc:docMk/>
            <pc:sldMk cId="1081541992" sldId="268"/>
            <ac:spMk id="2" creationId="{B756D96F-8E9D-4C1B-6866-13B60291C278}"/>
          </ac:spMkLst>
        </pc:spChg>
        <pc:spChg chg="mod">
          <ac:chgData name="Güler Demir" userId="51ad5cf4d1839854" providerId="LiveId" clId="{19EA4DE7-7C88-4857-A623-C53CC7449003}" dt="2025-08-09T00:20:40.707" v="2465" actId="6549"/>
          <ac:spMkLst>
            <pc:docMk/>
            <pc:sldMk cId="1081541992" sldId="268"/>
            <ac:spMk id="3" creationId="{6DFCCD0D-005F-8D41-BE92-52D103EA6E8D}"/>
          </ac:spMkLst>
        </pc:spChg>
      </pc:sldChg>
      <pc:sldChg chg="del">
        <pc:chgData name="Güler Demir" userId="51ad5cf4d1839854" providerId="LiveId" clId="{19EA4DE7-7C88-4857-A623-C53CC7449003}" dt="2025-07-24T10:50:31.688" v="8" actId="47"/>
        <pc:sldMkLst>
          <pc:docMk/>
          <pc:sldMk cId="3789681931" sldId="268"/>
        </pc:sldMkLst>
      </pc:sldChg>
      <pc:sldChg chg="del">
        <pc:chgData name="Güler Demir" userId="51ad5cf4d1839854" providerId="LiveId" clId="{19EA4DE7-7C88-4857-A623-C53CC7449003}" dt="2025-07-24T10:50:31.907" v="9" actId="47"/>
        <pc:sldMkLst>
          <pc:docMk/>
          <pc:sldMk cId="730422893" sldId="269"/>
        </pc:sldMkLst>
      </pc:sldChg>
      <pc:sldChg chg="modSp add mod">
        <pc:chgData name="Güler Demir" userId="51ad5cf4d1839854" providerId="LiveId" clId="{19EA4DE7-7C88-4857-A623-C53CC7449003}" dt="2025-08-09T00:20:50.533" v="2467" actId="6549"/>
        <pc:sldMkLst>
          <pc:docMk/>
          <pc:sldMk cId="908966576" sldId="269"/>
        </pc:sldMkLst>
        <pc:spChg chg="mod">
          <ac:chgData name="Güler Demir" userId="51ad5cf4d1839854" providerId="LiveId" clId="{19EA4DE7-7C88-4857-A623-C53CC7449003}" dt="2025-08-07T18:18:33.801" v="2044" actId="255"/>
          <ac:spMkLst>
            <pc:docMk/>
            <pc:sldMk cId="908966576" sldId="269"/>
            <ac:spMk id="2" creationId="{65BEC850-24AA-D562-2358-7875DFA5C777}"/>
          </ac:spMkLst>
        </pc:spChg>
        <pc:spChg chg="mod">
          <ac:chgData name="Güler Demir" userId="51ad5cf4d1839854" providerId="LiveId" clId="{19EA4DE7-7C88-4857-A623-C53CC7449003}" dt="2025-08-09T00:20:50.533" v="2467" actId="6549"/>
          <ac:spMkLst>
            <pc:docMk/>
            <pc:sldMk cId="908966576" sldId="269"/>
            <ac:spMk id="3" creationId="{763CC45D-45C0-9B55-4982-8A9AB0C8F474}"/>
          </ac:spMkLst>
        </pc:spChg>
      </pc:sldChg>
      <pc:sldChg chg="modSp add mod">
        <pc:chgData name="Güler Demir" userId="51ad5cf4d1839854" providerId="LiveId" clId="{19EA4DE7-7C88-4857-A623-C53CC7449003}" dt="2025-08-09T00:21:00.233" v="2470" actId="6549"/>
        <pc:sldMkLst>
          <pc:docMk/>
          <pc:sldMk cId="936387712" sldId="270"/>
        </pc:sldMkLst>
        <pc:spChg chg="mod">
          <ac:chgData name="Güler Demir" userId="51ad5cf4d1839854" providerId="LiveId" clId="{19EA4DE7-7C88-4857-A623-C53CC7449003}" dt="2025-08-07T18:19:02.442" v="2048" actId="1076"/>
          <ac:spMkLst>
            <pc:docMk/>
            <pc:sldMk cId="936387712" sldId="270"/>
            <ac:spMk id="2" creationId="{D1A7536D-9805-1915-4E87-165C3D4F73BB}"/>
          </ac:spMkLst>
        </pc:spChg>
        <pc:spChg chg="mod">
          <ac:chgData name="Güler Demir" userId="51ad5cf4d1839854" providerId="LiveId" clId="{19EA4DE7-7C88-4857-A623-C53CC7449003}" dt="2025-08-09T00:21:00.233" v="2470" actId="6549"/>
          <ac:spMkLst>
            <pc:docMk/>
            <pc:sldMk cId="936387712" sldId="270"/>
            <ac:spMk id="3" creationId="{750B1051-382E-08A5-222E-3D6523FC94C8}"/>
          </ac:spMkLst>
        </pc:spChg>
      </pc:sldChg>
      <pc:sldChg chg="del">
        <pc:chgData name="Güler Demir" userId="51ad5cf4d1839854" providerId="LiveId" clId="{19EA4DE7-7C88-4857-A623-C53CC7449003}" dt="2025-07-24T10:50:32.094" v="10" actId="47"/>
        <pc:sldMkLst>
          <pc:docMk/>
          <pc:sldMk cId="3937052180" sldId="270"/>
        </pc:sldMkLst>
      </pc:sldChg>
      <pc:sldChg chg="modSp add mod">
        <pc:chgData name="Güler Demir" userId="51ad5cf4d1839854" providerId="LiveId" clId="{19EA4DE7-7C88-4857-A623-C53CC7449003}" dt="2025-08-09T00:21:05.478" v="2472" actId="6549"/>
        <pc:sldMkLst>
          <pc:docMk/>
          <pc:sldMk cId="702172260" sldId="271"/>
        </pc:sldMkLst>
        <pc:spChg chg="mod">
          <ac:chgData name="Güler Demir" userId="51ad5cf4d1839854" providerId="LiveId" clId="{19EA4DE7-7C88-4857-A623-C53CC7449003}" dt="2025-08-07T18:19:29.780" v="2051" actId="14100"/>
          <ac:spMkLst>
            <pc:docMk/>
            <pc:sldMk cId="702172260" sldId="271"/>
            <ac:spMk id="2" creationId="{E6EE4DAB-E887-FA20-F16D-06F32E276E5B}"/>
          </ac:spMkLst>
        </pc:spChg>
        <pc:spChg chg="mod">
          <ac:chgData name="Güler Demir" userId="51ad5cf4d1839854" providerId="LiveId" clId="{19EA4DE7-7C88-4857-A623-C53CC7449003}" dt="2025-08-09T00:21:05.478" v="2472" actId="6549"/>
          <ac:spMkLst>
            <pc:docMk/>
            <pc:sldMk cId="702172260" sldId="271"/>
            <ac:spMk id="3" creationId="{A7209A03-372F-14E5-672C-FC662D0F1B47}"/>
          </ac:spMkLst>
        </pc:spChg>
      </pc:sldChg>
      <pc:sldChg chg="del">
        <pc:chgData name="Güler Demir" userId="51ad5cf4d1839854" providerId="LiveId" clId="{19EA4DE7-7C88-4857-A623-C53CC7449003}" dt="2025-07-24T10:50:32.329" v="11" actId="47"/>
        <pc:sldMkLst>
          <pc:docMk/>
          <pc:sldMk cId="2419834256" sldId="271"/>
        </pc:sldMkLst>
      </pc:sldChg>
      <pc:sldChg chg="modSp add del mod">
        <pc:chgData name="Güler Demir" userId="51ad5cf4d1839854" providerId="LiveId" clId="{19EA4DE7-7C88-4857-A623-C53CC7449003}" dt="2025-07-24T13:45:24.419" v="1839" actId="2696"/>
        <pc:sldMkLst>
          <pc:docMk/>
          <pc:sldMk cId="737729296" sldId="272"/>
        </pc:sldMkLst>
      </pc:sldChg>
      <pc:sldChg chg="del">
        <pc:chgData name="Güler Demir" userId="51ad5cf4d1839854" providerId="LiveId" clId="{19EA4DE7-7C88-4857-A623-C53CC7449003}" dt="2025-07-24T10:50:32.516" v="12" actId="47"/>
        <pc:sldMkLst>
          <pc:docMk/>
          <pc:sldMk cId="1696983698" sldId="272"/>
        </pc:sldMkLst>
      </pc:sldChg>
      <pc:sldChg chg="del">
        <pc:chgData name="Güler Demir" userId="51ad5cf4d1839854" providerId="LiveId" clId="{19EA4DE7-7C88-4857-A623-C53CC7449003}" dt="2025-07-24T10:50:32.735" v="13" actId="47"/>
        <pc:sldMkLst>
          <pc:docMk/>
          <pc:sldMk cId="1567964758" sldId="273"/>
        </pc:sldMkLst>
      </pc:sldChg>
      <pc:sldChg chg="modSp add mod">
        <pc:chgData name="Güler Demir" userId="51ad5cf4d1839854" providerId="LiveId" clId="{19EA4DE7-7C88-4857-A623-C53CC7449003}" dt="2025-08-09T00:21:11.528" v="2474" actId="6549"/>
        <pc:sldMkLst>
          <pc:docMk/>
          <pc:sldMk cId="3227928970" sldId="273"/>
        </pc:sldMkLst>
        <pc:spChg chg="mod">
          <ac:chgData name="Güler Demir" userId="51ad5cf4d1839854" providerId="LiveId" clId="{19EA4DE7-7C88-4857-A623-C53CC7449003}" dt="2025-08-07T18:20:02.508" v="2056" actId="1076"/>
          <ac:spMkLst>
            <pc:docMk/>
            <pc:sldMk cId="3227928970" sldId="273"/>
            <ac:spMk id="2" creationId="{4C2E66AB-18C5-766A-8FBE-EAC69EBE278B}"/>
          </ac:spMkLst>
        </pc:spChg>
        <pc:spChg chg="mod">
          <ac:chgData name="Güler Demir" userId="51ad5cf4d1839854" providerId="LiveId" clId="{19EA4DE7-7C88-4857-A623-C53CC7449003}" dt="2025-08-09T00:21:11.528" v="2474" actId="6549"/>
          <ac:spMkLst>
            <pc:docMk/>
            <pc:sldMk cId="3227928970" sldId="273"/>
            <ac:spMk id="3" creationId="{736C0DA2-7F26-C2DA-F4CC-A7DDD0774959}"/>
          </ac:spMkLst>
        </pc:spChg>
      </pc:sldChg>
      <pc:sldChg chg="del">
        <pc:chgData name="Güler Demir" userId="51ad5cf4d1839854" providerId="LiveId" clId="{19EA4DE7-7C88-4857-A623-C53CC7449003}" dt="2025-07-24T10:50:32.986" v="14" actId="47"/>
        <pc:sldMkLst>
          <pc:docMk/>
          <pc:sldMk cId="2219951129" sldId="274"/>
        </pc:sldMkLst>
      </pc:sldChg>
      <pc:sldChg chg="modSp add mod ord">
        <pc:chgData name="Güler Demir" userId="51ad5cf4d1839854" providerId="LiveId" clId="{19EA4DE7-7C88-4857-A623-C53CC7449003}" dt="2025-08-09T01:00:40.276" v="2728" actId="6549"/>
        <pc:sldMkLst>
          <pc:docMk/>
          <pc:sldMk cId="2282720450" sldId="274"/>
        </pc:sldMkLst>
        <pc:spChg chg="mod">
          <ac:chgData name="Güler Demir" userId="51ad5cf4d1839854" providerId="LiveId" clId="{19EA4DE7-7C88-4857-A623-C53CC7449003}" dt="2025-08-07T18:21:45.486" v="2067" actId="255"/>
          <ac:spMkLst>
            <pc:docMk/>
            <pc:sldMk cId="2282720450" sldId="274"/>
            <ac:spMk id="2" creationId="{0F89C0F1-8B48-FFEB-56F6-5E7F44AE4755}"/>
          </ac:spMkLst>
        </pc:spChg>
        <pc:spChg chg="mod">
          <ac:chgData name="Güler Demir" userId="51ad5cf4d1839854" providerId="LiveId" clId="{19EA4DE7-7C88-4857-A623-C53CC7449003}" dt="2025-08-09T01:00:40.276" v="2728" actId="6549"/>
          <ac:spMkLst>
            <pc:docMk/>
            <pc:sldMk cId="2282720450" sldId="274"/>
            <ac:spMk id="3" creationId="{6D7C5D4E-DDD0-14CC-8589-7D15FA89C8C6}"/>
          </ac:spMkLst>
        </pc:spChg>
      </pc:sldChg>
      <pc:sldChg chg="modSp add mod">
        <pc:chgData name="Güler Demir" userId="51ad5cf4d1839854" providerId="LiveId" clId="{19EA4DE7-7C88-4857-A623-C53CC7449003}" dt="2025-08-09T00:52:05.650" v="2612" actId="115"/>
        <pc:sldMkLst>
          <pc:docMk/>
          <pc:sldMk cId="1514220531" sldId="275"/>
        </pc:sldMkLst>
        <pc:spChg chg="mod">
          <ac:chgData name="Güler Demir" userId="51ad5cf4d1839854" providerId="LiveId" clId="{19EA4DE7-7C88-4857-A623-C53CC7449003}" dt="2025-08-09T00:45:37.217" v="2485" actId="1076"/>
          <ac:spMkLst>
            <pc:docMk/>
            <pc:sldMk cId="1514220531" sldId="275"/>
            <ac:spMk id="2" creationId="{1FD2A2D2-1442-C9E9-79D7-CF9C8682E02A}"/>
          </ac:spMkLst>
        </pc:spChg>
        <pc:spChg chg="mod">
          <ac:chgData name="Güler Demir" userId="51ad5cf4d1839854" providerId="LiveId" clId="{19EA4DE7-7C88-4857-A623-C53CC7449003}" dt="2025-08-09T00:52:05.650" v="2612" actId="115"/>
          <ac:spMkLst>
            <pc:docMk/>
            <pc:sldMk cId="1514220531" sldId="275"/>
            <ac:spMk id="3" creationId="{C665E5E8-173A-C1B8-3F34-75CDDDA8A49F}"/>
          </ac:spMkLst>
        </pc:spChg>
      </pc:sldChg>
      <pc:sldChg chg="del">
        <pc:chgData name="Güler Demir" userId="51ad5cf4d1839854" providerId="LiveId" clId="{19EA4DE7-7C88-4857-A623-C53CC7449003}" dt="2025-07-24T10:50:33.173" v="15" actId="47"/>
        <pc:sldMkLst>
          <pc:docMk/>
          <pc:sldMk cId="1886383686" sldId="275"/>
        </pc:sldMkLst>
      </pc:sldChg>
      <pc:sldChg chg="modSp add mod ord">
        <pc:chgData name="Güler Demir" userId="51ad5cf4d1839854" providerId="LiveId" clId="{19EA4DE7-7C88-4857-A623-C53CC7449003}" dt="2025-08-09T00:56:49.291" v="2639" actId="115"/>
        <pc:sldMkLst>
          <pc:docMk/>
          <pc:sldMk cId="213635882" sldId="276"/>
        </pc:sldMkLst>
        <pc:spChg chg="mod">
          <ac:chgData name="Güler Demir" userId="51ad5cf4d1839854" providerId="LiveId" clId="{19EA4DE7-7C88-4857-A623-C53CC7449003}" dt="2025-08-07T18:21:24.395" v="2066" actId="255"/>
          <ac:spMkLst>
            <pc:docMk/>
            <pc:sldMk cId="213635882" sldId="276"/>
            <ac:spMk id="2" creationId="{F2839372-B8E5-C98F-3267-0FFC3F4B9A5E}"/>
          </ac:spMkLst>
        </pc:spChg>
        <pc:spChg chg="mod">
          <ac:chgData name="Güler Demir" userId="51ad5cf4d1839854" providerId="LiveId" clId="{19EA4DE7-7C88-4857-A623-C53CC7449003}" dt="2025-08-09T00:56:49.291" v="2639" actId="115"/>
          <ac:spMkLst>
            <pc:docMk/>
            <pc:sldMk cId="213635882" sldId="276"/>
            <ac:spMk id="3" creationId="{5E348389-619E-7051-73D1-AE14DE4EE747}"/>
          </ac:spMkLst>
        </pc:spChg>
      </pc:sldChg>
      <pc:sldChg chg="del">
        <pc:chgData name="Güler Demir" userId="51ad5cf4d1839854" providerId="LiveId" clId="{19EA4DE7-7C88-4857-A623-C53CC7449003}" dt="2025-07-24T10:50:33.423" v="16" actId="47"/>
        <pc:sldMkLst>
          <pc:docMk/>
          <pc:sldMk cId="4224082616" sldId="276"/>
        </pc:sldMkLst>
      </pc:sldChg>
      <pc:sldChg chg="modSp add mod">
        <pc:chgData name="Güler Demir" userId="51ad5cf4d1839854" providerId="LiveId" clId="{19EA4DE7-7C88-4857-A623-C53CC7449003}" dt="2025-08-09T01:04:24.307" v="2780" actId="115"/>
        <pc:sldMkLst>
          <pc:docMk/>
          <pc:sldMk cId="210964317" sldId="277"/>
        </pc:sldMkLst>
        <pc:spChg chg="mod">
          <ac:chgData name="Güler Demir" userId="51ad5cf4d1839854" providerId="LiveId" clId="{19EA4DE7-7C88-4857-A623-C53CC7449003}" dt="2025-08-09T01:04:24.307" v="2780" actId="115"/>
          <ac:spMkLst>
            <pc:docMk/>
            <pc:sldMk cId="210964317" sldId="277"/>
            <ac:spMk id="3" creationId="{8088A727-D7B8-D3C2-56E5-1FA8EA61BA2E}"/>
          </ac:spMkLst>
        </pc:spChg>
      </pc:sldChg>
      <pc:sldChg chg="addSp modSp add mod">
        <pc:chgData name="Güler Demir" userId="51ad5cf4d1839854" providerId="LiveId" clId="{19EA4DE7-7C88-4857-A623-C53CC7449003}" dt="2025-08-07T18:31:52.269" v="2202" actId="1076"/>
        <pc:sldMkLst>
          <pc:docMk/>
          <pc:sldMk cId="2006761327" sldId="278"/>
        </pc:sldMkLst>
        <pc:spChg chg="mod">
          <ac:chgData name="Güler Demir" userId="51ad5cf4d1839854" providerId="LiveId" clId="{19EA4DE7-7C88-4857-A623-C53CC7449003}" dt="2025-08-07T18:22:46.253" v="2073" actId="255"/>
          <ac:spMkLst>
            <pc:docMk/>
            <pc:sldMk cId="2006761327" sldId="278"/>
            <ac:spMk id="2" creationId="{BCF8770B-36E3-897B-0D41-75F5FD891270}"/>
          </ac:spMkLst>
        </pc:spChg>
        <pc:spChg chg="mod">
          <ac:chgData name="Güler Demir" userId="51ad5cf4d1839854" providerId="LiveId" clId="{19EA4DE7-7C88-4857-A623-C53CC7449003}" dt="2025-08-07T18:31:52.269" v="2202" actId="1076"/>
          <ac:spMkLst>
            <pc:docMk/>
            <pc:sldMk cId="2006761327" sldId="278"/>
            <ac:spMk id="3" creationId="{BCE2D21D-511C-F4FB-8C38-0EF2B27819A2}"/>
          </ac:spMkLst>
        </pc:spChg>
      </pc:sldChg>
      <pc:sldChg chg="add">
        <pc:chgData name="Güler Demir" userId="51ad5cf4d1839854" providerId="LiveId" clId="{19EA4DE7-7C88-4857-A623-C53CC7449003}" dt="2025-08-07T18:25:13.163" v="2082"/>
        <pc:sldMkLst>
          <pc:docMk/>
          <pc:sldMk cId="738269151" sldId="279"/>
        </pc:sldMkLst>
      </pc:sldChg>
      <pc:sldChg chg="addSp delSp modSp add mod ord">
        <pc:chgData name="Güler Demir" userId="51ad5cf4d1839854" providerId="LiveId" clId="{19EA4DE7-7C88-4857-A623-C53CC7449003}" dt="2025-08-08T18:04:57.103" v="2454" actId="1076"/>
        <pc:sldMkLst>
          <pc:docMk/>
          <pc:sldMk cId="987585337" sldId="280"/>
        </pc:sldMkLst>
        <pc:spChg chg="mod">
          <ac:chgData name="Güler Demir" userId="51ad5cf4d1839854" providerId="LiveId" clId="{19EA4DE7-7C88-4857-A623-C53CC7449003}" dt="2025-08-07T18:30:38.636" v="2191" actId="20577"/>
          <ac:spMkLst>
            <pc:docMk/>
            <pc:sldMk cId="987585337" sldId="280"/>
            <ac:spMk id="2" creationId="{D2470182-489C-B4CE-29DF-DFD5CA2BEF9D}"/>
          </ac:spMkLst>
        </pc:spChg>
        <pc:spChg chg="add del mod">
          <ac:chgData name="Güler Demir" userId="51ad5cf4d1839854" providerId="LiveId" clId="{19EA4DE7-7C88-4857-A623-C53CC7449003}" dt="2025-08-08T18:04:57.103" v="2454" actId="1076"/>
          <ac:spMkLst>
            <pc:docMk/>
            <pc:sldMk cId="987585337" sldId="280"/>
            <ac:spMk id="3" creationId="{A4CC3303-EC1A-F9DE-4504-6F17589395EB}"/>
          </ac:spMkLst>
        </pc:spChg>
      </pc:sldChg>
      <pc:sldChg chg="modSp add mod">
        <pc:chgData name="Güler Demir" userId="51ad5cf4d1839854" providerId="LiveId" clId="{19EA4DE7-7C88-4857-A623-C53CC7449003}" dt="2025-08-07T18:38:05.828" v="2420" actId="20577"/>
        <pc:sldMkLst>
          <pc:docMk/>
          <pc:sldMk cId="1142946210" sldId="281"/>
        </pc:sldMkLst>
        <pc:spChg chg="mod">
          <ac:chgData name="Güler Demir" userId="51ad5cf4d1839854" providerId="LiveId" clId="{19EA4DE7-7C88-4857-A623-C53CC7449003}" dt="2025-08-07T18:33:41.639" v="2240" actId="20577"/>
          <ac:spMkLst>
            <pc:docMk/>
            <pc:sldMk cId="1142946210" sldId="281"/>
            <ac:spMk id="2" creationId="{4C976C85-979C-3244-1842-690B9DD8FAC2}"/>
          </ac:spMkLst>
        </pc:spChg>
        <pc:spChg chg="mod">
          <ac:chgData name="Güler Demir" userId="51ad5cf4d1839854" providerId="LiveId" clId="{19EA4DE7-7C88-4857-A623-C53CC7449003}" dt="2025-08-07T18:38:05.828" v="2420" actId="20577"/>
          <ac:spMkLst>
            <pc:docMk/>
            <pc:sldMk cId="1142946210" sldId="281"/>
            <ac:spMk id="3" creationId="{D823C020-3C3E-98A6-63D3-CF312174825C}"/>
          </ac:spMkLst>
        </pc:spChg>
      </pc:sldChg>
      <pc:sldChg chg="addSp delSp modSp add mod">
        <pc:chgData name="Güler Demir" userId="51ad5cf4d1839854" providerId="LiveId" clId="{19EA4DE7-7C88-4857-A623-C53CC7449003}" dt="2025-08-09T01:09:28.410" v="2804" actId="1076"/>
        <pc:sldMkLst>
          <pc:docMk/>
          <pc:sldMk cId="648860820" sldId="282"/>
        </pc:sldMkLst>
        <pc:spChg chg="del mod">
          <ac:chgData name="Güler Demir" userId="51ad5cf4d1839854" providerId="LiveId" clId="{19EA4DE7-7C88-4857-A623-C53CC7449003}" dt="2025-08-09T01:05:41.269" v="2783"/>
          <ac:spMkLst>
            <pc:docMk/>
            <pc:sldMk cId="648860820" sldId="282"/>
            <ac:spMk id="3" creationId="{E258EDCD-11BA-579F-24DC-BC6774585BFE}"/>
          </ac:spMkLst>
        </pc:spChg>
        <pc:spChg chg="add del mod">
          <ac:chgData name="Güler Demir" userId="51ad5cf4d1839854" providerId="LiveId" clId="{19EA4DE7-7C88-4857-A623-C53CC7449003}" dt="2025-08-09T01:07:00.973" v="2789"/>
          <ac:spMkLst>
            <pc:docMk/>
            <pc:sldMk cId="648860820" sldId="282"/>
            <ac:spMk id="4" creationId="{DFC485AC-4065-14A6-4063-8934A4A9FEFF}"/>
          </ac:spMkLst>
        </pc:spChg>
        <pc:spChg chg="add mod">
          <ac:chgData name="Güler Demir" userId="51ad5cf4d1839854" providerId="LiveId" clId="{19EA4DE7-7C88-4857-A623-C53CC7449003}" dt="2025-08-09T01:09:28.410" v="2804" actId="1076"/>
          <ac:spMkLst>
            <pc:docMk/>
            <pc:sldMk cId="648860820" sldId="282"/>
            <ac:spMk id="8" creationId="{AB70A07D-F8F3-F927-F04D-53A23BBBCC07}"/>
          </ac:spMkLst>
        </pc:spChg>
        <pc:picChg chg="add mod">
          <ac:chgData name="Güler Demir" userId="51ad5cf4d1839854" providerId="LiveId" clId="{19EA4DE7-7C88-4857-A623-C53CC7449003}" dt="2025-08-09T01:08:38.632" v="2793" actId="1076"/>
          <ac:picMkLst>
            <pc:docMk/>
            <pc:sldMk cId="648860820" sldId="282"/>
            <ac:picMk id="5" creationId="{326708DC-D8DA-6726-8CA6-3EA1A5E1A23E}"/>
          </ac:picMkLst>
        </pc:picChg>
        <pc:picChg chg="add">
          <ac:chgData name="Güler Demir" userId="51ad5cf4d1839854" providerId="LiveId" clId="{19EA4DE7-7C88-4857-A623-C53CC7449003}" dt="2025-08-09T01:06:54.474" v="2786"/>
          <ac:picMkLst>
            <pc:docMk/>
            <pc:sldMk cId="648860820" sldId="282"/>
            <ac:picMk id="6" creationId="{4C7D4A8F-B35D-1279-235D-9D5A2F4673A1}"/>
          </ac:picMkLst>
        </pc:picChg>
      </pc:sldChg>
    </pc:docChg>
  </pc:docChgLst>
  <pc:docChgLst>
    <pc:chgData name="Güler Demir" userId="51ad5cf4d1839854" providerId="LiveId" clId="{2E81D9F6-738E-41D6-82F6-9AC7D0DA84FD}"/>
    <pc:docChg chg="undo custSel addSld modSld">
      <pc:chgData name="Güler Demir" userId="51ad5cf4d1839854" providerId="LiveId" clId="{2E81D9F6-738E-41D6-82F6-9AC7D0DA84FD}" dt="2025-07-24T10:37:27.615" v="3982" actId="14100"/>
      <pc:docMkLst>
        <pc:docMk/>
      </pc:docMkLst>
      <pc:sldChg chg="addSp delSp modSp mod">
        <pc:chgData name="Güler Demir" userId="51ad5cf4d1839854" providerId="LiveId" clId="{2E81D9F6-738E-41D6-82F6-9AC7D0DA84FD}" dt="2025-07-24T07:26:16.753" v="1468" actId="14100"/>
        <pc:sldMkLst>
          <pc:docMk/>
          <pc:sldMk cId="2988615369" sldId="258"/>
        </pc:sldMkLst>
        <pc:spChg chg="mod">
          <ac:chgData name="Güler Demir" userId="51ad5cf4d1839854" providerId="LiveId" clId="{2E81D9F6-738E-41D6-82F6-9AC7D0DA84FD}" dt="2025-07-24T06:57:36.572" v="19" actId="20577"/>
          <ac:spMkLst>
            <pc:docMk/>
            <pc:sldMk cId="2988615369" sldId="258"/>
            <ac:spMk id="2" creationId="{00000000-0000-0000-0000-000000000000}"/>
          </ac:spMkLst>
        </pc:spChg>
        <pc:spChg chg="add del mod">
          <ac:chgData name="Güler Demir" userId="51ad5cf4d1839854" providerId="LiveId" clId="{2E81D9F6-738E-41D6-82F6-9AC7D0DA84FD}" dt="2025-07-24T07:26:16.753" v="1468" actId="14100"/>
          <ac:spMkLst>
            <pc:docMk/>
            <pc:sldMk cId="2988615369" sldId="258"/>
            <ac:spMk id="3" creationId="{00000000-0000-0000-0000-000000000000}"/>
          </ac:spMkLst>
        </pc:spChg>
      </pc:sldChg>
      <pc:sldChg chg="modSp mod">
        <pc:chgData name="Güler Demir" userId="51ad5cf4d1839854" providerId="LiveId" clId="{2E81D9F6-738E-41D6-82F6-9AC7D0DA84FD}" dt="2025-07-24T09:55:29.077" v="3363" actId="114"/>
        <pc:sldMkLst>
          <pc:docMk/>
          <pc:sldMk cId="2053632720" sldId="259"/>
        </pc:sldMkLst>
        <pc:spChg chg="mod">
          <ac:chgData name="Güler Demir" userId="51ad5cf4d1839854" providerId="LiveId" clId="{2E81D9F6-738E-41D6-82F6-9AC7D0DA84FD}" dt="2025-07-24T09:21:10.608" v="3048" actId="1076"/>
          <ac:spMkLst>
            <pc:docMk/>
            <pc:sldMk cId="2053632720" sldId="259"/>
            <ac:spMk id="2" creationId="{00000000-0000-0000-0000-000000000000}"/>
          </ac:spMkLst>
        </pc:spChg>
        <pc:spChg chg="mod">
          <ac:chgData name="Güler Demir" userId="51ad5cf4d1839854" providerId="LiveId" clId="{2E81D9F6-738E-41D6-82F6-9AC7D0DA84FD}" dt="2025-07-24T09:55:29.077" v="3363" actId="114"/>
          <ac:spMkLst>
            <pc:docMk/>
            <pc:sldMk cId="2053632720" sldId="259"/>
            <ac:spMk id="3" creationId="{00000000-0000-0000-0000-000000000000}"/>
          </ac:spMkLst>
        </pc:spChg>
      </pc:sldChg>
      <pc:sldChg chg="modSp mod">
        <pc:chgData name="Güler Demir" userId="51ad5cf4d1839854" providerId="LiveId" clId="{2E81D9F6-738E-41D6-82F6-9AC7D0DA84FD}" dt="2025-07-24T07:31:48.612" v="1574" actId="14100"/>
        <pc:sldMkLst>
          <pc:docMk/>
          <pc:sldMk cId="3740274549" sldId="260"/>
        </pc:sldMkLst>
      </pc:sldChg>
      <pc:sldChg chg="modSp mod">
        <pc:chgData name="Güler Demir" userId="51ad5cf4d1839854" providerId="LiveId" clId="{2E81D9F6-738E-41D6-82F6-9AC7D0DA84FD}" dt="2025-07-24T07:32:03.454" v="1576" actId="14100"/>
        <pc:sldMkLst>
          <pc:docMk/>
          <pc:sldMk cId="1133085718" sldId="261"/>
        </pc:sldMkLst>
      </pc:sldChg>
      <pc:sldChg chg="modSp mod">
        <pc:chgData name="Güler Demir" userId="51ad5cf4d1839854" providerId="LiveId" clId="{2E81D9F6-738E-41D6-82F6-9AC7D0DA84FD}" dt="2025-07-24T10:26:48.178" v="3913" actId="20577"/>
        <pc:sldMkLst>
          <pc:docMk/>
          <pc:sldMk cId="2673842134" sldId="262"/>
        </pc:sldMkLst>
      </pc:sldChg>
      <pc:sldChg chg="modSp mod">
        <pc:chgData name="Güler Demir" userId="51ad5cf4d1839854" providerId="LiveId" clId="{2E81D9F6-738E-41D6-82F6-9AC7D0DA84FD}" dt="2025-07-24T07:32:19.730" v="1578" actId="14100"/>
        <pc:sldMkLst>
          <pc:docMk/>
          <pc:sldMk cId="4149757107" sldId="263"/>
        </pc:sldMkLst>
      </pc:sldChg>
      <pc:sldChg chg="modSp mod">
        <pc:chgData name="Güler Demir" userId="51ad5cf4d1839854" providerId="LiveId" clId="{2E81D9F6-738E-41D6-82F6-9AC7D0DA84FD}" dt="2025-07-24T10:35:03.883" v="3939" actId="6549"/>
        <pc:sldMkLst>
          <pc:docMk/>
          <pc:sldMk cId="3758047188" sldId="264"/>
        </pc:sldMkLst>
      </pc:sldChg>
      <pc:sldChg chg="modSp add mod">
        <pc:chgData name="Güler Demir" userId="51ad5cf4d1839854" providerId="LiveId" clId="{2E81D9F6-738E-41D6-82F6-9AC7D0DA84FD}" dt="2025-07-24T07:31:20.808" v="1564" actId="14100"/>
        <pc:sldMkLst>
          <pc:docMk/>
          <pc:sldMk cId="2187342173" sldId="265"/>
        </pc:sldMkLst>
      </pc:sldChg>
      <pc:sldChg chg="modSp add mod">
        <pc:chgData name="Güler Demir" userId="51ad5cf4d1839854" providerId="LiveId" clId="{2E81D9F6-738E-41D6-82F6-9AC7D0DA84FD}" dt="2025-07-24T10:35:31.634" v="3942" actId="6549"/>
        <pc:sldMkLst>
          <pc:docMk/>
          <pc:sldMk cId="4062400833" sldId="266"/>
        </pc:sldMkLst>
      </pc:sldChg>
      <pc:sldChg chg="modSp add mod">
        <pc:chgData name="Güler Demir" userId="51ad5cf4d1839854" providerId="LiveId" clId="{2E81D9F6-738E-41D6-82F6-9AC7D0DA84FD}" dt="2025-07-24T10:24:55.196" v="3911" actId="20577"/>
        <pc:sldMkLst>
          <pc:docMk/>
          <pc:sldMk cId="1166283070" sldId="267"/>
        </pc:sldMkLst>
      </pc:sldChg>
      <pc:sldChg chg="modSp add mod">
        <pc:chgData name="Güler Demir" userId="51ad5cf4d1839854" providerId="LiveId" clId="{2E81D9F6-738E-41D6-82F6-9AC7D0DA84FD}" dt="2025-07-24T08:32:47.169" v="2168" actId="115"/>
        <pc:sldMkLst>
          <pc:docMk/>
          <pc:sldMk cId="3789681931" sldId="268"/>
        </pc:sldMkLst>
      </pc:sldChg>
      <pc:sldChg chg="modSp add mod">
        <pc:chgData name="Güler Demir" userId="51ad5cf4d1839854" providerId="LiveId" clId="{2E81D9F6-738E-41D6-82F6-9AC7D0DA84FD}" dt="2025-07-24T08:49:05.866" v="2600" actId="20577"/>
        <pc:sldMkLst>
          <pc:docMk/>
          <pc:sldMk cId="730422893" sldId="269"/>
        </pc:sldMkLst>
      </pc:sldChg>
      <pc:sldChg chg="modSp add mod">
        <pc:chgData name="Güler Demir" userId="51ad5cf4d1839854" providerId="LiveId" clId="{2E81D9F6-738E-41D6-82F6-9AC7D0DA84FD}" dt="2025-07-24T08:51:21.069" v="2619" actId="20577"/>
        <pc:sldMkLst>
          <pc:docMk/>
          <pc:sldMk cId="3937052180" sldId="270"/>
        </pc:sldMkLst>
      </pc:sldChg>
      <pc:sldChg chg="modSp add mod">
        <pc:chgData name="Güler Demir" userId="51ad5cf4d1839854" providerId="LiveId" clId="{2E81D9F6-738E-41D6-82F6-9AC7D0DA84FD}" dt="2025-07-24T10:37:27.615" v="3982" actId="14100"/>
        <pc:sldMkLst>
          <pc:docMk/>
          <pc:sldMk cId="2419834256" sldId="271"/>
        </pc:sldMkLst>
      </pc:sldChg>
      <pc:sldChg chg="modSp add mod">
        <pc:chgData name="Güler Demir" userId="51ad5cf4d1839854" providerId="LiveId" clId="{2E81D9F6-738E-41D6-82F6-9AC7D0DA84FD}" dt="2025-07-24T09:10:03.027" v="2986" actId="6549"/>
        <pc:sldMkLst>
          <pc:docMk/>
          <pc:sldMk cId="1696983698" sldId="272"/>
        </pc:sldMkLst>
      </pc:sldChg>
      <pc:sldChg chg="modSp add mod">
        <pc:chgData name="Güler Demir" userId="51ad5cf4d1839854" providerId="LiveId" clId="{2E81D9F6-738E-41D6-82F6-9AC7D0DA84FD}" dt="2025-07-24T09:31:50.648" v="3095" actId="20577"/>
        <pc:sldMkLst>
          <pc:docMk/>
          <pc:sldMk cId="1567964758" sldId="273"/>
        </pc:sldMkLst>
      </pc:sldChg>
      <pc:sldChg chg="modSp add mod">
        <pc:chgData name="Güler Demir" userId="51ad5cf4d1839854" providerId="LiveId" clId="{2E81D9F6-738E-41D6-82F6-9AC7D0DA84FD}" dt="2025-07-24T10:01:54.471" v="3548" actId="20577"/>
        <pc:sldMkLst>
          <pc:docMk/>
          <pc:sldMk cId="2219951129" sldId="274"/>
        </pc:sldMkLst>
      </pc:sldChg>
      <pc:sldChg chg="modSp add mod">
        <pc:chgData name="Güler Demir" userId="51ad5cf4d1839854" providerId="LiveId" clId="{2E81D9F6-738E-41D6-82F6-9AC7D0DA84FD}" dt="2025-07-24T10:09:36.248" v="3640" actId="20577"/>
        <pc:sldMkLst>
          <pc:docMk/>
          <pc:sldMk cId="1886383686" sldId="275"/>
        </pc:sldMkLst>
      </pc:sldChg>
      <pc:sldChg chg="modSp add mod">
        <pc:chgData name="Güler Demir" userId="51ad5cf4d1839854" providerId="LiveId" clId="{2E81D9F6-738E-41D6-82F6-9AC7D0DA84FD}" dt="2025-07-24T10:18:32.902" v="3711" actId="20577"/>
        <pc:sldMkLst>
          <pc:docMk/>
          <pc:sldMk cId="4224082616"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3</a:t>
            </a:fld>
            <a:endParaRPr lang="tr-TR"/>
          </a:p>
        </p:txBody>
      </p:sp>
    </p:spTree>
    <p:extLst>
      <p:ext uri="{BB962C8B-B14F-4D97-AF65-F5344CB8AC3E}">
        <p14:creationId xmlns:p14="http://schemas.microsoft.com/office/powerpoint/2010/main" val="1822436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3E717A-3FEB-C9A5-C90E-399F51C7D0E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AFC41CD-0651-A9A9-02D7-BD0A706B446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9FA2012-1F39-D652-4693-C6FA9322309D}"/>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A8B6DC3-1937-2E51-BA2E-E466F6D7B393}"/>
              </a:ext>
            </a:extLst>
          </p:cNvPr>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2597069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4B2D4-A103-7D47-3FDD-9196239F622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6BD12E2-889A-1321-7679-A2EA37EE997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B3887B2-6A38-BE37-B1FD-49982A9B7A0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052FDE90-0ACA-DF69-DBBD-1B40FE84DF1A}"/>
              </a:ext>
            </a:extLst>
          </p:cNvPr>
          <p:cNvSpPr>
            <a:spLocks noGrp="1"/>
          </p:cNvSpPr>
          <p:nvPr>
            <p:ph type="sldNum" sz="quarter" idx="5"/>
          </p:nvPr>
        </p:nvSpPr>
        <p:spPr/>
        <p:txBody>
          <a:bodyPr/>
          <a:lstStyle/>
          <a:p>
            <a:fld id="{831FD66A-A771-4A6A-BBA1-FAAB4F2C421A}" type="slidenum">
              <a:rPr lang="tr-TR" smtClean="0"/>
              <a:t>23</a:t>
            </a:fld>
            <a:endParaRPr lang="tr-TR"/>
          </a:p>
        </p:txBody>
      </p:sp>
    </p:spTree>
    <p:extLst>
      <p:ext uri="{BB962C8B-B14F-4D97-AF65-F5344CB8AC3E}">
        <p14:creationId xmlns:p14="http://schemas.microsoft.com/office/powerpoint/2010/main" val="2300868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3D8E9-A835-AB2A-3B6D-ECC49614802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04A902D-FDFA-BDD9-7778-CCCBD8C3888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C70AA5D-811D-529B-77B1-41B00087E09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BCC8466-D4F6-4C82-8AAE-F207781DC579}"/>
              </a:ext>
            </a:extLst>
          </p:cNvPr>
          <p:cNvSpPr>
            <a:spLocks noGrp="1"/>
          </p:cNvSpPr>
          <p:nvPr>
            <p:ph type="sldNum" sz="quarter" idx="5"/>
          </p:nvPr>
        </p:nvSpPr>
        <p:spPr/>
        <p:txBody>
          <a:bodyPr/>
          <a:lstStyle/>
          <a:p>
            <a:fld id="{831FD66A-A771-4A6A-BBA1-FAAB4F2C421A}" type="slidenum">
              <a:rPr lang="tr-TR" smtClean="0"/>
              <a:t>24</a:t>
            </a:fld>
            <a:endParaRPr lang="tr-TR"/>
          </a:p>
        </p:txBody>
      </p:sp>
    </p:spTree>
    <p:extLst>
      <p:ext uri="{BB962C8B-B14F-4D97-AF65-F5344CB8AC3E}">
        <p14:creationId xmlns:p14="http://schemas.microsoft.com/office/powerpoint/2010/main" val="372028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25</a:t>
            </a:fld>
            <a:endParaRPr lang="tr-TR"/>
          </a:p>
        </p:txBody>
      </p:sp>
    </p:spTree>
    <p:extLst>
      <p:ext uri="{BB962C8B-B14F-4D97-AF65-F5344CB8AC3E}">
        <p14:creationId xmlns:p14="http://schemas.microsoft.com/office/powerpoint/2010/main" val="45938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270954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A803F0-DF6E-023E-F525-B3EE2036689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4390A66-D303-CF8A-7E76-22446C6B667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F7E376D-D0B8-4C63-5B52-34589868349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13C0D69-BC56-65F3-E3CE-75A0FCF53482}"/>
              </a:ext>
            </a:extLst>
          </p:cNvPr>
          <p:cNvSpPr>
            <a:spLocks noGrp="1"/>
          </p:cNvSpPr>
          <p:nvPr>
            <p:ph type="sldNum" sz="quarter" idx="5"/>
          </p:nvPr>
        </p:nvSpPr>
        <p:spPr/>
        <p:txBody>
          <a:bodyPr/>
          <a:lstStyle/>
          <a:p>
            <a:fld id="{831FD66A-A771-4A6A-BBA1-FAAB4F2C421A}" type="slidenum">
              <a:rPr lang="tr-TR" smtClean="0"/>
              <a:t>15</a:t>
            </a:fld>
            <a:endParaRPr lang="tr-TR"/>
          </a:p>
        </p:txBody>
      </p:sp>
    </p:spTree>
    <p:extLst>
      <p:ext uri="{BB962C8B-B14F-4D97-AF65-F5344CB8AC3E}">
        <p14:creationId xmlns:p14="http://schemas.microsoft.com/office/powerpoint/2010/main" val="1155920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9AAE45-0290-C239-1DCE-D5BA9FF212B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9FDEFB5-18E3-40AD-26FC-C2433BB2BC5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1BFA429-9DA9-83CE-34C4-406D937BCB3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898A91D-A6B3-A913-D622-D31E3FD2383B}"/>
              </a:ext>
            </a:extLst>
          </p:cNvPr>
          <p:cNvSpPr>
            <a:spLocks noGrp="1"/>
          </p:cNvSpPr>
          <p:nvPr>
            <p:ph type="sldNum" sz="quarter" idx="5"/>
          </p:nvPr>
        </p:nvSpPr>
        <p:spPr/>
        <p:txBody>
          <a:bodyPr/>
          <a:lstStyle/>
          <a:p>
            <a:fld id="{831FD66A-A771-4A6A-BBA1-FAAB4F2C421A}" type="slidenum">
              <a:rPr lang="tr-TR" smtClean="0"/>
              <a:t>16</a:t>
            </a:fld>
            <a:endParaRPr lang="tr-TR"/>
          </a:p>
        </p:txBody>
      </p:sp>
    </p:spTree>
    <p:extLst>
      <p:ext uri="{BB962C8B-B14F-4D97-AF65-F5344CB8AC3E}">
        <p14:creationId xmlns:p14="http://schemas.microsoft.com/office/powerpoint/2010/main" val="3710304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CE0E26-3848-2028-44C3-FE9315D106EA}"/>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797C38B-27F8-EB94-A452-E9DEA7BBC49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AF964F4-116D-ED67-D1F7-F3702DCFBCF2}"/>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1B36C17-E5BA-95D5-CFA6-E530C05484ED}"/>
              </a:ext>
            </a:extLst>
          </p:cNvPr>
          <p:cNvSpPr>
            <a:spLocks noGrp="1"/>
          </p:cNvSpPr>
          <p:nvPr>
            <p:ph type="sldNum" sz="quarter" idx="5"/>
          </p:nvPr>
        </p:nvSpPr>
        <p:spPr/>
        <p:txBody>
          <a:bodyPr/>
          <a:lstStyle/>
          <a:p>
            <a:fld id="{831FD66A-A771-4A6A-BBA1-FAAB4F2C421A}" type="slidenum">
              <a:rPr lang="tr-TR" smtClean="0"/>
              <a:t>17</a:t>
            </a:fld>
            <a:endParaRPr lang="tr-TR"/>
          </a:p>
        </p:txBody>
      </p:sp>
    </p:spTree>
    <p:extLst>
      <p:ext uri="{BB962C8B-B14F-4D97-AF65-F5344CB8AC3E}">
        <p14:creationId xmlns:p14="http://schemas.microsoft.com/office/powerpoint/2010/main" val="3763259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2007B-FE3C-1AE7-6C29-ECF6FD90534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1B2FC3B-F459-44E1-FDA3-04B97DC0FA2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C578D84-FE53-C1E9-01A8-8E9466C3EF5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0DCBEC66-3045-465E-E1A7-613471F6F9F5}"/>
              </a:ext>
            </a:extLst>
          </p:cNvPr>
          <p:cNvSpPr>
            <a:spLocks noGrp="1"/>
          </p:cNvSpPr>
          <p:nvPr>
            <p:ph type="sldNum" sz="quarter" idx="5"/>
          </p:nvPr>
        </p:nvSpPr>
        <p:spPr/>
        <p:txBody>
          <a:bodyPr/>
          <a:lstStyle/>
          <a:p>
            <a:fld id="{831FD66A-A771-4A6A-BBA1-FAAB4F2C421A}" type="slidenum">
              <a:rPr lang="tr-TR" smtClean="0"/>
              <a:t>18</a:t>
            </a:fld>
            <a:endParaRPr lang="tr-TR"/>
          </a:p>
        </p:txBody>
      </p:sp>
    </p:spTree>
    <p:extLst>
      <p:ext uri="{BB962C8B-B14F-4D97-AF65-F5344CB8AC3E}">
        <p14:creationId xmlns:p14="http://schemas.microsoft.com/office/powerpoint/2010/main" val="2761003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90806-8365-9000-B841-B6D55C13C77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D7E296A-6BD4-05FE-A964-163DC898C9B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A3E713E-D22D-AAF0-A88C-65C59235BE3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939268B-D660-767A-FD79-88FE116049C5}"/>
              </a:ext>
            </a:extLst>
          </p:cNvPr>
          <p:cNvSpPr>
            <a:spLocks noGrp="1"/>
          </p:cNvSpPr>
          <p:nvPr>
            <p:ph type="sldNum" sz="quarter" idx="5"/>
          </p:nvPr>
        </p:nvSpPr>
        <p:spPr/>
        <p:txBody>
          <a:bodyPr/>
          <a:lstStyle/>
          <a:p>
            <a:fld id="{831FD66A-A771-4A6A-BBA1-FAAB4F2C421A}" type="slidenum">
              <a:rPr lang="tr-TR" smtClean="0"/>
              <a:t>19</a:t>
            </a:fld>
            <a:endParaRPr lang="tr-TR"/>
          </a:p>
        </p:txBody>
      </p:sp>
    </p:spTree>
    <p:extLst>
      <p:ext uri="{BB962C8B-B14F-4D97-AF65-F5344CB8AC3E}">
        <p14:creationId xmlns:p14="http://schemas.microsoft.com/office/powerpoint/2010/main" val="1089752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DBE4D-409C-2A9B-F201-7D1D829D98E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91AB79D-6525-5290-84A8-AB2E828EB70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B22AFE8-4B90-CDE8-0067-78077192D9F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D7A56F46-A471-DBB4-C8AC-0095A55220CE}"/>
              </a:ext>
            </a:extLst>
          </p:cNvPr>
          <p:cNvSpPr>
            <a:spLocks noGrp="1"/>
          </p:cNvSpPr>
          <p:nvPr>
            <p:ph type="sldNum" sz="quarter" idx="5"/>
          </p:nvPr>
        </p:nvSpPr>
        <p:spPr/>
        <p:txBody>
          <a:bodyPr/>
          <a:lstStyle/>
          <a:p>
            <a:fld id="{831FD66A-A771-4A6A-BBA1-FAAB4F2C421A}" type="slidenum">
              <a:rPr lang="tr-TR" smtClean="0"/>
              <a:t>20</a:t>
            </a:fld>
            <a:endParaRPr lang="tr-TR"/>
          </a:p>
        </p:txBody>
      </p:sp>
    </p:spTree>
    <p:extLst>
      <p:ext uri="{BB962C8B-B14F-4D97-AF65-F5344CB8AC3E}">
        <p14:creationId xmlns:p14="http://schemas.microsoft.com/office/powerpoint/2010/main" val="3307088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2C169-E9D9-9081-D3A5-51F41CC3E46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F2F7A90-DB3F-C3AF-7AE7-E879AA99D80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3F08CD2-5BF4-5EC6-E640-B6EC60D6E2D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0FF9D72-2C9E-51A0-B902-75A3AEFFD620}"/>
              </a:ext>
            </a:extLst>
          </p:cNvPr>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205284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ulerdemir@kastamonu.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newsmoor.com/four-theories-of-the-press-authoritarian-libertarian-social-responsibility-theor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rahmanjmc.wordpress.com/2015/05/10/four-theories-of-the-press/" TargetMode="External"/><Relationship Id="rId4" Type="http://schemas.openxmlformats.org/officeDocument/2006/relationships/hyperlink" Target="https://www.researchgate.net/publication/312309357_Communication_Histor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07067" y="471948"/>
            <a:ext cx="7766936" cy="2875936"/>
          </a:xfrm>
        </p:spPr>
        <p:txBody>
          <a:bodyPr/>
          <a:lstStyle/>
          <a:p>
            <a:pPr algn="ctr"/>
            <a:r>
              <a:rPr lang="tr-TR" sz="3600" b="1" noProof="0" dirty="0"/>
              <a:t>MEDYA VE İLETİŞİM </a:t>
            </a:r>
            <a:br>
              <a:rPr lang="tr-TR" sz="3600" b="1" noProof="0" dirty="0"/>
            </a:br>
            <a:r>
              <a:rPr lang="tr-TR" sz="3600" b="1" noProof="0" dirty="0"/>
              <a:t>2. HAFTA </a:t>
            </a:r>
            <a:br>
              <a:rPr lang="tr-TR" sz="3600" b="1" noProof="0" dirty="0"/>
            </a:br>
            <a:r>
              <a:rPr lang="tr-TR" sz="3600" b="1" noProof="0" dirty="0"/>
              <a:t>Medya ve İletişimin Tarihsel Gelişimi ve Kuramsal Yaklaşımlar:</a:t>
            </a:r>
            <a:br>
              <a:rPr lang="tr-TR" sz="3600" b="1" noProof="0" dirty="0"/>
            </a:br>
            <a:r>
              <a:rPr lang="tr-TR" sz="3600" b="1" noProof="0" dirty="0"/>
              <a:t>Dört Basın Kuramı</a:t>
            </a:r>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noProof="0" dirty="0"/>
              <a:t>GÜLER DEMİR</a:t>
            </a:r>
          </a:p>
          <a:p>
            <a:r>
              <a:rPr lang="tr-TR" sz="5600" b="1" noProof="0" dirty="0"/>
              <a:t>Kastamonu Üniversitesi</a:t>
            </a:r>
          </a:p>
          <a:p>
            <a:r>
              <a:rPr lang="tr-TR" sz="5600" b="1" noProof="0" dirty="0"/>
              <a:t>İnsan ve Toplum Bilimleri Fakültesi</a:t>
            </a:r>
          </a:p>
          <a:p>
            <a:r>
              <a:rPr lang="tr-TR" sz="5600" b="1" noProof="0" dirty="0"/>
              <a:t>Bilgi ve Belge Yönetimi Bölümü</a:t>
            </a:r>
          </a:p>
          <a:p>
            <a:r>
              <a:rPr lang="tr-TR" sz="5600" b="1" noProof="0" dirty="0">
                <a:hlinkClick r:id="rId2"/>
              </a:rPr>
              <a:t>gulerdemir@kastamonu.edu.tr</a:t>
            </a:r>
            <a:endParaRPr lang="tr-TR" sz="5600" b="1" noProof="0" dirty="0"/>
          </a:p>
          <a:p>
            <a:endParaRPr lang="tr-TR" noProof="0"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FBCCE-F470-19FC-935E-CF3FED49F86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FFF0904-7AC0-2CE2-1C98-7BDB719D6EE5}"/>
              </a:ext>
            </a:extLst>
          </p:cNvPr>
          <p:cNvSpPr>
            <a:spLocks noGrp="1"/>
          </p:cNvSpPr>
          <p:nvPr>
            <p:ph type="title"/>
          </p:nvPr>
        </p:nvSpPr>
        <p:spPr>
          <a:xfrm>
            <a:off x="903476" y="339214"/>
            <a:ext cx="8596668" cy="462115"/>
          </a:xfrm>
        </p:spPr>
        <p:txBody>
          <a:bodyPr>
            <a:normAutofit fontScale="90000"/>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CAF48DDE-67D7-ABBA-ED67-C9DEBB8CE904}"/>
              </a:ext>
            </a:extLst>
          </p:cNvPr>
          <p:cNvSpPr>
            <a:spLocks noGrp="1"/>
          </p:cNvSpPr>
          <p:nvPr>
            <p:ph idx="1"/>
          </p:nvPr>
        </p:nvSpPr>
        <p:spPr>
          <a:xfrm>
            <a:off x="807206" y="1047121"/>
            <a:ext cx="9438005" cy="5284852"/>
          </a:xfrm>
        </p:spPr>
        <p:txBody>
          <a:bodyPr>
            <a:noAutofit/>
          </a:bodyPr>
          <a:lstStyle/>
          <a:p>
            <a:pPr marL="0" indent="0" algn="just">
              <a:buNone/>
            </a:pPr>
            <a:r>
              <a:rPr lang="tr-TR" sz="2000" b="1" dirty="0"/>
              <a:t>Tarihi sıralama ile kitle iletişiminin önemli dönüm noktaları aşağıdaki gibidir (Lee, 2009): </a:t>
            </a:r>
          </a:p>
          <a:p>
            <a:pPr marL="0" indent="0" algn="ctr">
              <a:buNone/>
            </a:pPr>
            <a:r>
              <a:rPr lang="tr-TR" sz="2000" b="1" u="sng" dirty="0"/>
              <a:t>İlk Kuruluşlar</a:t>
            </a:r>
          </a:p>
          <a:p>
            <a:pPr algn="just"/>
            <a:r>
              <a:rPr lang="tr-TR" sz="2000" b="1" dirty="0"/>
              <a:t>MÖ 1400: Mısır'da yazılmış bilinen en eski kitap olan "Ölüler Kitabı» (T</a:t>
            </a:r>
            <a:r>
              <a:rPr lang="en-US" sz="2000" b="1" dirty="0"/>
              <a:t>he Book of the Dead</a:t>
            </a:r>
            <a:r>
              <a:rPr lang="tr-TR" sz="2000" b="1" dirty="0"/>
              <a:t>)</a:t>
            </a:r>
          </a:p>
          <a:p>
            <a:pPr algn="just"/>
            <a:r>
              <a:rPr lang="tr-TR" sz="2000" b="1" dirty="0"/>
              <a:t>MÖ 2400: Babilliler, hukuki ve parasal kayıtları kil tabletlere yazdılar.</a:t>
            </a:r>
          </a:p>
          <a:p>
            <a:pPr algn="just"/>
            <a:r>
              <a:rPr lang="tr-TR" sz="2000" b="1" dirty="0"/>
              <a:t>MÖ 4000: Mısır'a papirüs getirildi ve yazı aracı olarak kullanıldı.</a:t>
            </a:r>
          </a:p>
          <a:p>
            <a:pPr algn="just"/>
            <a:r>
              <a:rPr lang="tr-TR" sz="2000" b="1" dirty="0"/>
              <a:t>MS 4. Yüzyıl: Romalılar, ciltli bir kitap formu olan kodeksi geliştirdiler.</a:t>
            </a:r>
          </a:p>
          <a:p>
            <a:pPr algn="just"/>
            <a:r>
              <a:rPr lang="tr-TR" sz="2000" b="1" dirty="0"/>
              <a:t>MS 868: Çinliler, en eski basılı kitap olan "Elmas </a:t>
            </a:r>
            <a:r>
              <a:rPr lang="tr-TR" sz="2000" b="1" dirty="0" err="1"/>
              <a:t>Sutra"yı</a:t>
            </a:r>
            <a:r>
              <a:rPr lang="tr-TR" sz="2000" b="1" dirty="0"/>
              <a:t> tahta kalıplar kullanarak bastılar.</a:t>
            </a:r>
          </a:p>
          <a:p>
            <a:pPr algn="just"/>
            <a:r>
              <a:rPr lang="tr-TR" sz="2000" b="1" dirty="0"/>
              <a:t>9. Yüzyıl: Çinliler, tahta kalıp baskı tekniklerini daha da geliştirdiler.</a:t>
            </a:r>
            <a:endParaRPr lang="tr-TR" sz="1500" b="1" dirty="0"/>
          </a:p>
        </p:txBody>
      </p:sp>
    </p:spTree>
    <p:extLst>
      <p:ext uri="{BB962C8B-B14F-4D97-AF65-F5344CB8AC3E}">
        <p14:creationId xmlns:p14="http://schemas.microsoft.com/office/powerpoint/2010/main" val="4031811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051C8D-9E5E-157E-8115-DD4E46D8D91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6005910-A34D-FDF1-5CE2-23B8AC8F0607}"/>
              </a:ext>
            </a:extLst>
          </p:cNvPr>
          <p:cNvSpPr>
            <a:spLocks noGrp="1"/>
          </p:cNvSpPr>
          <p:nvPr>
            <p:ph type="title"/>
          </p:nvPr>
        </p:nvSpPr>
        <p:spPr>
          <a:xfrm>
            <a:off x="987050" y="339214"/>
            <a:ext cx="8596668" cy="555521"/>
          </a:xfrm>
        </p:spPr>
        <p:txBody>
          <a:bodyPr>
            <a:no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B822A6FE-109F-20BA-DB7D-5D5D8C1D8D93}"/>
              </a:ext>
            </a:extLst>
          </p:cNvPr>
          <p:cNvSpPr>
            <a:spLocks noGrp="1"/>
          </p:cNvSpPr>
          <p:nvPr>
            <p:ph idx="1"/>
          </p:nvPr>
        </p:nvSpPr>
        <p:spPr>
          <a:xfrm>
            <a:off x="708883" y="953715"/>
            <a:ext cx="9438005" cy="5284852"/>
          </a:xfrm>
        </p:spPr>
        <p:txBody>
          <a:bodyPr>
            <a:noAutofit/>
          </a:bodyPr>
          <a:lstStyle/>
          <a:p>
            <a:pPr marL="0" indent="0" algn="ctr">
              <a:buNone/>
            </a:pPr>
            <a:endParaRPr lang="tr-TR" sz="2000" b="1" dirty="0"/>
          </a:p>
          <a:p>
            <a:pPr marL="0" indent="0" algn="ctr">
              <a:buNone/>
            </a:pPr>
            <a:r>
              <a:rPr lang="tr-TR" sz="2400" b="1" u="sng" dirty="0"/>
              <a:t>Matbaanın İcadı</a:t>
            </a:r>
          </a:p>
          <a:p>
            <a:pPr algn="just"/>
            <a:r>
              <a:rPr lang="tr-TR" sz="2000" b="1" dirty="0"/>
              <a:t>1456: Johannes Gutenberg, Almanya'nın </a:t>
            </a:r>
            <a:r>
              <a:rPr lang="tr-TR" sz="2000" b="1" dirty="0" err="1"/>
              <a:t>Mainz</a:t>
            </a:r>
            <a:r>
              <a:rPr lang="tr-TR" sz="2000" b="1" dirty="0"/>
              <a:t> kentinde hareketli baskı makinesini icat etti. 1456 Sonrası: Baskı teknolojisinin Avrupa genelinde hızla yayılmasıyla 50 yıl içinde 30.000'den fazla eser üretildi.</a:t>
            </a:r>
          </a:p>
          <a:p>
            <a:pPr algn="just"/>
            <a:r>
              <a:rPr lang="tr-TR" sz="2000" b="1" dirty="0"/>
              <a:t>16. Yüzyıl: Kitaplar daha erişilebilir hale geldi ve kilise ve kraliyetin bilgi üzerindeki kontrolü zorlaştı.</a:t>
            </a:r>
          </a:p>
          <a:p>
            <a:pPr algn="just"/>
            <a:r>
              <a:rPr lang="tr-TR" sz="2000" b="1" dirty="0"/>
              <a:t>1640: Kuzey Amerika'da yayınlanan ilk kitap, "</a:t>
            </a:r>
            <a:r>
              <a:rPr lang="tr-TR" sz="2000" b="1" dirty="0" err="1"/>
              <a:t>Mezmurlar</a:t>
            </a:r>
            <a:r>
              <a:rPr lang="tr-TR" sz="2000" b="1" dirty="0"/>
              <a:t> Kitabı'nın Tamamı".</a:t>
            </a:r>
          </a:p>
          <a:p>
            <a:pPr algn="just"/>
            <a:r>
              <a:rPr lang="tr-TR" sz="2000" b="1" dirty="0"/>
              <a:t>1731: Benjamin Franklin, Amerika'da ilk abonelik kütüphanesini kurdu.</a:t>
            </a:r>
            <a:endParaRPr lang="tr-TR" sz="1500" b="1" dirty="0"/>
          </a:p>
        </p:txBody>
      </p:sp>
    </p:spTree>
    <p:extLst>
      <p:ext uri="{BB962C8B-B14F-4D97-AF65-F5344CB8AC3E}">
        <p14:creationId xmlns:p14="http://schemas.microsoft.com/office/powerpoint/2010/main" val="1177612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50A35-023F-CA29-909C-D1EB0B6C840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7F82E78-905A-EB38-C416-A2CCA3C40D27}"/>
              </a:ext>
            </a:extLst>
          </p:cNvPr>
          <p:cNvSpPr>
            <a:spLocks noGrp="1"/>
          </p:cNvSpPr>
          <p:nvPr>
            <p:ph type="title"/>
          </p:nvPr>
        </p:nvSpPr>
        <p:spPr>
          <a:xfrm>
            <a:off x="1021463" y="339214"/>
            <a:ext cx="8596668" cy="653845"/>
          </a:xfrm>
        </p:spPr>
        <p:txBody>
          <a:bodyPr>
            <a:norm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8BAC667C-BA7E-0464-8923-6A1C6B78A349}"/>
              </a:ext>
            </a:extLst>
          </p:cNvPr>
          <p:cNvSpPr>
            <a:spLocks noGrp="1"/>
          </p:cNvSpPr>
          <p:nvPr>
            <p:ph idx="1"/>
          </p:nvPr>
        </p:nvSpPr>
        <p:spPr>
          <a:xfrm>
            <a:off x="743297" y="993059"/>
            <a:ext cx="9438005" cy="5284852"/>
          </a:xfrm>
        </p:spPr>
        <p:txBody>
          <a:bodyPr>
            <a:noAutofit/>
          </a:bodyPr>
          <a:lstStyle/>
          <a:p>
            <a:pPr marL="0" indent="0" algn="ctr">
              <a:buNone/>
            </a:pPr>
            <a:r>
              <a:rPr lang="tr-TR" sz="2400" b="1" u="sng" dirty="0"/>
              <a:t>Kitapların Evrimi</a:t>
            </a:r>
          </a:p>
          <a:p>
            <a:pPr algn="just"/>
            <a:r>
              <a:rPr lang="tr-TR" sz="2000" b="1" dirty="0"/>
              <a:t>1798: Fransa, sürekli kağıt ruloları için bir makine geliştirdi.</a:t>
            </a:r>
          </a:p>
          <a:p>
            <a:pPr algn="just"/>
            <a:r>
              <a:rPr lang="tr-TR" sz="2000" b="1" dirty="0"/>
              <a:t>1811: Buharla çalışan baskı makineleri baskı hızını artırdı.</a:t>
            </a:r>
          </a:p>
          <a:p>
            <a:pPr algn="just"/>
            <a:r>
              <a:rPr lang="tr-TR" sz="2000" b="1" dirty="0"/>
              <a:t>1846: ABD'de döner baskı makinesi icat edildi.</a:t>
            </a:r>
          </a:p>
          <a:p>
            <a:pPr algn="just"/>
            <a:r>
              <a:rPr lang="tr-TR" sz="2000" b="1" dirty="0"/>
              <a:t>1884: Dizgide devrim yaratan dizgi makinesi tanıtıldı.</a:t>
            </a:r>
          </a:p>
          <a:p>
            <a:pPr algn="just"/>
            <a:r>
              <a:rPr lang="tr-TR" sz="2000" b="1" dirty="0"/>
              <a:t>1870'ler: Ucuz popüler kurgu romanları olan "ucuz romanların" ortaya çıkışı. 20. Yüzyıl Ortası: Özelleşmiş türlerin büyümesi ve yayıncıların birleşmesi.</a:t>
            </a:r>
          </a:p>
          <a:p>
            <a:pPr algn="just"/>
            <a:r>
              <a:rPr lang="tr-TR" sz="2000" b="1" dirty="0"/>
              <a:t>Çağdaş: Her yıl 50.000'den fazla yeni başlık yayınlanıyor; kitaplar birincil bilgi kaynağı olmaya devam ediyor.</a:t>
            </a:r>
            <a:endParaRPr lang="tr-TR" sz="1500" b="1" dirty="0"/>
          </a:p>
        </p:txBody>
      </p:sp>
    </p:spTree>
    <p:extLst>
      <p:ext uri="{BB962C8B-B14F-4D97-AF65-F5344CB8AC3E}">
        <p14:creationId xmlns:p14="http://schemas.microsoft.com/office/powerpoint/2010/main" val="1471579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AF6236-073C-E709-6B33-5A189D1C18F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756D96F-8E9D-4C1B-6866-13B60291C278}"/>
              </a:ext>
            </a:extLst>
          </p:cNvPr>
          <p:cNvSpPr>
            <a:spLocks noGrp="1"/>
          </p:cNvSpPr>
          <p:nvPr>
            <p:ph type="title"/>
          </p:nvPr>
        </p:nvSpPr>
        <p:spPr>
          <a:xfrm>
            <a:off x="677334" y="339214"/>
            <a:ext cx="8596668" cy="653845"/>
          </a:xfrm>
        </p:spPr>
        <p:txBody>
          <a:bodyPr>
            <a:norm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6DFCCD0D-005F-8D41-BE92-52D103EA6E8D}"/>
              </a:ext>
            </a:extLst>
          </p:cNvPr>
          <p:cNvSpPr>
            <a:spLocks noGrp="1"/>
          </p:cNvSpPr>
          <p:nvPr>
            <p:ph idx="1"/>
          </p:nvPr>
        </p:nvSpPr>
        <p:spPr>
          <a:xfrm>
            <a:off x="677334" y="993059"/>
            <a:ext cx="9438005" cy="5284852"/>
          </a:xfrm>
        </p:spPr>
        <p:txBody>
          <a:bodyPr>
            <a:noAutofit/>
          </a:bodyPr>
          <a:lstStyle/>
          <a:p>
            <a:pPr marL="0" indent="0" algn="ctr">
              <a:buNone/>
            </a:pPr>
            <a:r>
              <a:rPr lang="tr-TR" sz="2400" b="1" u="sng" dirty="0"/>
              <a:t>Gazetelerin Gelişimi</a:t>
            </a:r>
          </a:p>
          <a:p>
            <a:pPr algn="just"/>
            <a:r>
              <a:rPr lang="tr-TR" sz="2000" b="1" dirty="0"/>
              <a:t>MÖ 100: "</a:t>
            </a:r>
            <a:r>
              <a:rPr lang="tr-TR" sz="2000" b="1" dirty="0" err="1"/>
              <a:t>Acta</a:t>
            </a:r>
            <a:r>
              <a:rPr lang="tr-TR" sz="2000" b="1" dirty="0"/>
              <a:t> </a:t>
            </a:r>
            <a:r>
              <a:rPr lang="tr-TR" sz="2000" b="1" dirty="0" err="1"/>
              <a:t>Diurna</a:t>
            </a:r>
            <a:r>
              <a:rPr lang="tr-TR" sz="2000" b="1" dirty="0"/>
              <a:t>", Roma günlük haber bülteni.</a:t>
            </a:r>
          </a:p>
          <a:p>
            <a:pPr algn="just"/>
            <a:r>
              <a:rPr lang="tr-TR" sz="2000" b="1" dirty="0"/>
              <a:t>7. Yüzyıl: </a:t>
            </a:r>
            <a:r>
              <a:rPr lang="tr-TR" sz="2000" b="1" dirty="0" err="1"/>
              <a:t>Tang</a:t>
            </a:r>
            <a:r>
              <a:rPr lang="tr-TR" sz="2000" b="1" dirty="0"/>
              <a:t> Hanedanlığı Çin saray raporları basıldı.</a:t>
            </a:r>
          </a:p>
          <a:p>
            <a:pPr algn="just"/>
            <a:r>
              <a:rPr lang="tr-TR" sz="2000" b="1" dirty="0"/>
              <a:t>1605: "</a:t>
            </a:r>
            <a:r>
              <a:rPr lang="tr-TR" sz="2000" b="1" dirty="0" err="1"/>
              <a:t>Nieuwe</a:t>
            </a:r>
            <a:r>
              <a:rPr lang="tr-TR" sz="2000" b="1" dirty="0"/>
              <a:t> </a:t>
            </a:r>
            <a:r>
              <a:rPr lang="tr-TR" sz="2000" b="1" dirty="0" err="1"/>
              <a:t>Tijden</a:t>
            </a:r>
            <a:r>
              <a:rPr lang="tr-TR" sz="2000" b="1" dirty="0"/>
              <a:t>", Avrupa'nın en eski gazetelerinden biri, Anvers'te yayınlandı.</a:t>
            </a:r>
          </a:p>
          <a:p>
            <a:pPr algn="just"/>
            <a:r>
              <a:rPr lang="tr-TR" sz="2000" b="1" dirty="0"/>
              <a:t>1621: Haftalık "</a:t>
            </a:r>
            <a:r>
              <a:rPr lang="tr-TR" sz="2000" b="1" dirty="0" err="1"/>
              <a:t>coranto</a:t>
            </a:r>
            <a:r>
              <a:rPr lang="tr-TR" sz="2000" b="1" dirty="0"/>
              <a:t>" Londra'da yayınlandı.</a:t>
            </a:r>
          </a:p>
          <a:p>
            <a:pPr algn="just"/>
            <a:r>
              <a:rPr lang="tr-TR" sz="2000" b="1" dirty="0"/>
              <a:t>1702: "Daily </a:t>
            </a:r>
            <a:r>
              <a:rPr lang="tr-TR" sz="2000" b="1" dirty="0" err="1"/>
              <a:t>Courant</a:t>
            </a:r>
            <a:r>
              <a:rPr lang="tr-TR" sz="2000" b="1" dirty="0"/>
              <a:t>", İngiltere'deki ilk günlük gazete.</a:t>
            </a:r>
          </a:p>
          <a:p>
            <a:pPr algn="just"/>
            <a:r>
              <a:rPr lang="tr-TR" sz="2000" b="1" dirty="0"/>
              <a:t>1534-1694: İngiltere, basım üzerinde lisanslama ve kontrol yasası çıkardı; sansür yaygınlaştı. 1690: İlk Amerikan gazetesi "</a:t>
            </a:r>
            <a:r>
              <a:rPr lang="tr-TR" sz="2000" b="1" dirty="0" err="1"/>
              <a:t>Publick</a:t>
            </a:r>
            <a:r>
              <a:rPr lang="tr-TR" sz="2000" b="1" dirty="0"/>
              <a:t> </a:t>
            </a:r>
            <a:r>
              <a:rPr lang="tr-TR" sz="2000" b="1" dirty="0" err="1"/>
              <a:t>Occurrences</a:t>
            </a:r>
            <a:r>
              <a:rPr lang="tr-TR" sz="2000" b="1" dirty="0"/>
              <a:t>", lisanssız olarak yayınlandı; kısa ömürlü oldu.</a:t>
            </a:r>
            <a:endParaRPr lang="tr-TR" sz="1500" b="1" dirty="0"/>
          </a:p>
        </p:txBody>
      </p:sp>
    </p:spTree>
    <p:extLst>
      <p:ext uri="{BB962C8B-B14F-4D97-AF65-F5344CB8AC3E}">
        <p14:creationId xmlns:p14="http://schemas.microsoft.com/office/powerpoint/2010/main" val="1081541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1C6D45-4463-81EF-756C-0C0469E5754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5BEC850-24AA-D562-2358-7875DFA5C777}"/>
              </a:ext>
            </a:extLst>
          </p:cNvPr>
          <p:cNvSpPr>
            <a:spLocks noGrp="1"/>
          </p:cNvSpPr>
          <p:nvPr>
            <p:ph type="title"/>
          </p:nvPr>
        </p:nvSpPr>
        <p:spPr>
          <a:xfrm>
            <a:off x="677334" y="339214"/>
            <a:ext cx="8596668" cy="653845"/>
          </a:xfrm>
        </p:spPr>
        <p:txBody>
          <a:bodyPr>
            <a:norm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763CC45D-45C0-9B55-4982-8A9AB0C8F474}"/>
              </a:ext>
            </a:extLst>
          </p:cNvPr>
          <p:cNvSpPr>
            <a:spLocks noGrp="1"/>
          </p:cNvSpPr>
          <p:nvPr>
            <p:ph idx="1"/>
          </p:nvPr>
        </p:nvSpPr>
        <p:spPr>
          <a:xfrm>
            <a:off x="595813" y="993059"/>
            <a:ext cx="9438005" cy="5284852"/>
          </a:xfrm>
        </p:spPr>
        <p:txBody>
          <a:bodyPr>
            <a:noAutofit/>
          </a:bodyPr>
          <a:lstStyle/>
          <a:p>
            <a:pPr marL="0" indent="0" algn="ctr">
              <a:buNone/>
            </a:pPr>
            <a:endParaRPr lang="tr-TR" sz="2000" b="1" dirty="0"/>
          </a:p>
          <a:p>
            <a:pPr marL="0" indent="0" algn="ctr">
              <a:buNone/>
            </a:pPr>
            <a:r>
              <a:rPr lang="tr-TR" sz="2400" b="1" u="sng" dirty="0"/>
              <a:t>Gazetelerin Gelişimi</a:t>
            </a:r>
          </a:p>
          <a:p>
            <a:pPr algn="just"/>
            <a:r>
              <a:rPr lang="tr-TR" sz="2000" b="1" dirty="0"/>
              <a:t>1721: James Franklin, yetkilileri eleştiren "New </a:t>
            </a:r>
            <a:r>
              <a:rPr lang="tr-TR" sz="2000" b="1" dirty="0" err="1"/>
              <a:t>England</a:t>
            </a:r>
            <a:r>
              <a:rPr lang="tr-TR" sz="2000" b="1" dirty="0"/>
              <a:t> </a:t>
            </a:r>
            <a:r>
              <a:rPr lang="tr-TR" sz="2000" b="1" dirty="0" err="1"/>
              <a:t>Courant"ı</a:t>
            </a:r>
            <a:r>
              <a:rPr lang="tr-TR" sz="2000" b="1" dirty="0"/>
              <a:t> yayınladı.</a:t>
            </a:r>
          </a:p>
          <a:p>
            <a:pPr algn="just"/>
            <a:r>
              <a:rPr lang="tr-TR" sz="2000" b="1" dirty="0"/>
              <a:t>1734: John Peter Zenger'in hükümeti eleştirdiği için yargılanması; basın özgürlüğü için bir dönüm noktası.</a:t>
            </a:r>
          </a:p>
          <a:p>
            <a:pPr algn="just"/>
            <a:r>
              <a:rPr lang="tr-TR" sz="2000" b="1" dirty="0"/>
              <a:t>1833: Benjamin </a:t>
            </a:r>
            <a:r>
              <a:rPr lang="tr-TR" sz="2000" b="1" dirty="0" err="1"/>
              <a:t>Day</a:t>
            </a:r>
            <a:r>
              <a:rPr lang="tr-TR" sz="2000" b="1" dirty="0"/>
              <a:t>, gazeteleri kitleler için uygun fiyatlı hale getiren "ucuz </a:t>
            </a:r>
            <a:r>
              <a:rPr lang="tr-TR" sz="2000" b="1" dirty="0" err="1"/>
              <a:t>basın"ı</a:t>
            </a:r>
            <a:r>
              <a:rPr lang="tr-TR" sz="2000" b="1" dirty="0"/>
              <a:t> yayınladı.</a:t>
            </a:r>
          </a:p>
          <a:p>
            <a:pPr algn="just"/>
            <a:r>
              <a:rPr lang="tr-TR" sz="2000" b="1" dirty="0"/>
              <a:t>19. Yüzyıl Sonları: Haber ajansları ve basın dernekleri gelişerek kapsamı genişletti ve maliyetleri düşürdü.</a:t>
            </a:r>
          </a:p>
          <a:p>
            <a:pPr algn="just"/>
            <a:r>
              <a:rPr lang="tr-TR" sz="2000" b="1" dirty="0"/>
              <a:t>20. Yüzyıl: Endüstri güçlendi; bazı bölgelerde okuyucu sayısında düşüş; çevrimiçi ve dijital yayınların yükselişi gerçekleşti.</a:t>
            </a:r>
            <a:endParaRPr lang="tr-TR" sz="1500" b="1" dirty="0"/>
          </a:p>
        </p:txBody>
      </p:sp>
    </p:spTree>
    <p:extLst>
      <p:ext uri="{BB962C8B-B14F-4D97-AF65-F5344CB8AC3E}">
        <p14:creationId xmlns:p14="http://schemas.microsoft.com/office/powerpoint/2010/main" val="908966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B83DD-2A4A-65DF-F527-922CE8751D0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1A7536D-9805-1915-4E87-165C3D4F73BB}"/>
              </a:ext>
            </a:extLst>
          </p:cNvPr>
          <p:cNvSpPr>
            <a:spLocks noGrp="1"/>
          </p:cNvSpPr>
          <p:nvPr>
            <p:ph type="title"/>
          </p:nvPr>
        </p:nvSpPr>
        <p:spPr>
          <a:xfrm>
            <a:off x="1075540" y="388375"/>
            <a:ext cx="8596668" cy="653845"/>
          </a:xfrm>
        </p:spPr>
        <p:txBody>
          <a:bodyPr>
            <a:norm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750B1051-382E-08A5-222E-3D6523FC94C8}"/>
              </a:ext>
            </a:extLst>
          </p:cNvPr>
          <p:cNvSpPr>
            <a:spLocks noGrp="1"/>
          </p:cNvSpPr>
          <p:nvPr>
            <p:ph idx="1"/>
          </p:nvPr>
        </p:nvSpPr>
        <p:spPr>
          <a:xfrm>
            <a:off x="861284" y="1233934"/>
            <a:ext cx="9438005" cy="5284852"/>
          </a:xfrm>
        </p:spPr>
        <p:txBody>
          <a:bodyPr>
            <a:noAutofit/>
          </a:bodyPr>
          <a:lstStyle/>
          <a:p>
            <a:pPr marL="0" indent="0" algn="ctr">
              <a:buNone/>
            </a:pPr>
            <a:endParaRPr lang="tr-TR" sz="2000" b="1" dirty="0"/>
          </a:p>
          <a:p>
            <a:pPr marL="0" indent="0" algn="ctr">
              <a:buNone/>
            </a:pPr>
            <a:r>
              <a:rPr lang="tr-TR" sz="2400" b="1" u="sng" dirty="0"/>
              <a:t>Radyo ve Televizyon</a:t>
            </a:r>
          </a:p>
          <a:p>
            <a:pPr algn="just"/>
            <a:r>
              <a:rPr lang="tr-TR" sz="2000" b="1" dirty="0"/>
              <a:t>1920'ler: Radyo, eğlence ve haber yayılımını artıran bir kitle iletişim aracı olarak ortaya çıktı.</a:t>
            </a:r>
          </a:p>
          <a:p>
            <a:pPr algn="just"/>
            <a:r>
              <a:rPr lang="tr-TR" sz="2000" b="1" dirty="0"/>
              <a:t>1940'lar: Televizyon baskın hale gelerek kitle iletişimini dönüştürdü. 1950'ler-60'lar: Kablolu TV ve uydu iletişimi erişim alanını genişletiyor.</a:t>
            </a:r>
          </a:p>
          <a:p>
            <a:pPr algn="just"/>
            <a:endParaRPr lang="tr-TR" sz="2000" b="1" dirty="0"/>
          </a:p>
          <a:p>
            <a:pPr algn="just"/>
            <a:r>
              <a:rPr lang="tr-TR" sz="2000" b="1" dirty="0"/>
              <a:t>20. Yüzyılın Sonları: Dijital ve etkileşimli medya gelişmeye başlıyor ve bu da yakınsama ve küreselleşmeye yol açıyor.</a:t>
            </a:r>
            <a:endParaRPr lang="tr-TR" sz="1500" b="1" dirty="0"/>
          </a:p>
        </p:txBody>
      </p:sp>
    </p:spTree>
    <p:extLst>
      <p:ext uri="{BB962C8B-B14F-4D97-AF65-F5344CB8AC3E}">
        <p14:creationId xmlns:p14="http://schemas.microsoft.com/office/powerpoint/2010/main" val="936387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CC13E0-63EC-F32C-D12C-400279D7266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6EE4DAB-E887-FA20-F16D-06F32E276E5B}"/>
              </a:ext>
            </a:extLst>
          </p:cNvPr>
          <p:cNvSpPr>
            <a:spLocks noGrp="1"/>
          </p:cNvSpPr>
          <p:nvPr>
            <p:ph type="title"/>
          </p:nvPr>
        </p:nvSpPr>
        <p:spPr>
          <a:xfrm>
            <a:off x="677334" y="339214"/>
            <a:ext cx="8596668" cy="535857"/>
          </a:xfrm>
        </p:spPr>
        <p:txBody>
          <a:bodyPr>
            <a:normAutofit/>
          </a:bodyPr>
          <a:lstStyle/>
          <a:p>
            <a:pPr algn="ctr"/>
            <a:r>
              <a:rPr lang="tr-TR" sz="2800" b="1" dirty="0"/>
              <a:t>Kitle İletişimi ve Tarihi</a:t>
            </a:r>
            <a:endParaRPr lang="en-US" sz="2800" b="1" dirty="0"/>
          </a:p>
        </p:txBody>
      </p:sp>
      <p:sp>
        <p:nvSpPr>
          <p:cNvPr id="3" name="İçerik Yer Tutucusu 2">
            <a:extLst>
              <a:ext uri="{FF2B5EF4-FFF2-40B4-BE49-F238E27FC236}">
                <a16:creationId xmlns:a16="http://schemas.microsoft.com/office/drawing/2014/main" id="{A7209A03-372F-14E5-672C-FC662D0F1B47}"/>
              </a:ext>
            </a:extLst>
          </p:cNvPr>
          <p:cNvSpPr>
            <a:spLocks noGrp="1"/>
          </p:cNvSpPr>
          <p:nvPr>
            <p:ph idx="1"/>
          </p:nvPr>
        </p:nvSpPr>
        <p:spPr>
          <a:xfrm>
            <a:off x="718716" y="1032373"/>
            <a:ext cx="9438005" cy="5284852"/>
          </a:xfrm>
        </p:spPr>
        <p:txBody>
          <a:bodyPr>
            <a:noAutofit/>
          </a:bodyPr>
          <a:lstStyle/>
          <a:p>
            <a:pPr marL="0" indent="0" algn="ctr">
              <a:buNone/>
            </a:pPr>
            <a:r>
              <a:rPr lang="tr-TR" sz="2400" b="1" u="sng" dirty="0"/>
              <a:t>Yeni Medya ve Dijital Çağ</a:t>
            </a:r>
          </a:p>
          <a:p>
            <a:pPr algn="just"/>
            <a:r>
              <a:rPr lang="tr-TR" sz="2000" b="1" dirty="0"/>
              <a:t>1980'ler-2000'ler: Kablo, uydu, kablosuz ve internet iletişimi kökten değiştiriyor.</a:t>
            </a:r>
          </a:p>
          <a:p>
            <a:pPr algn="just"/>
            <a:r>
              <a:rPr lang="tr-TR" sz="2000" b="1" dirty="0"/>
              <a:t>1990: İnternetin yükselişi başlıyor ve bilgi paylaşımını ve medya tüketimini kökten değiştiriyor.</a:t>
            </a:r>
          </a:p>
          <a:p>
            <a:pPr algn="just"/>
            <a:r>
              <a:rPr lang="tr-TR" sz="2000" b="1" dirty="0"/>
              <a:t>21. Yüzyıl: Dijital, mobil ve sosyal medyanın etkileşimli ve kişiselleştirilmiş iletişim kanalları oluşturmasıyla medyanın yakınsaması</a:t>
            </a:r>
          </a:p>
          <a:p>
            <a:pPr marL="0" indent="0" algn="ctr">
              <a:buNone/>
            </a:pPr>
            <a:endParaRPr lang="tr-TR" sz="2000" b="1" dirty="0"/>
          </a:p>
          <a:p>
            <a:pPr marL="0" indent="0" algn="just">
              <a:buNone/>
            </a:pPr>
            <a:r>
              <a:rPr lang="tr-TR" sz="2000" b="1" u="sng" dirty="0"/>
              <a:t>Özetlemek gerekirse, </a:t>
            </a:r>
            <a:r>
              <a:rPr lang="tr-TR" sz="2000" b="1" dirty="0"/>
              <a:t>kitle iletişiminin tarihi yaklaşık 500 yılı kapsıyor. Kitap ve gazete gibi ilk basılı medyayla başlayıp, radyo ve televizyon gibi elektronik medyayla devam ediyor ve dijital, internet tabanlı çağda doruğa ulaşıyor. Her teknolojik gelişme, kitle iletişiminin kapsamını, hızını ve karmaşıklığını artırmış, dünya çapında sosyal, politik, ekonomik ve kültürel gelişmeyi derinden etkilemiştir.</a:t>
            </a:r>
            <a:endParaRPr lang="tr-TR" sz="1500" b="1" dirty="0"/>
          </a:p>
        </p:txBody>
      </p:sp>
    </p:spTree>
    <p:extLst>
      <p:ext uri="{BB962C8B-B14F-4D97-AF65-F5344CB8AC3E}">
        <p14:creationId xmlns:p14="http://schemas.microsoft.com/office/powerpoint/2010/main" val="702172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7ED2E-3716-7DF4-33E4-585954E857B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C2E66AB-18C5-766A-8FBE-EAC69EBE278B}"/>
              </a:ext>
            </a:extLst>
          </p:cNvPr>
          <p:cNvSpPr>
            <a:spLocks noGrp="1"/>
          </p:cNvSpPr>
          <p:nvPr>
            <p:ph type="title"/>
          </p:nvPr>
        </p:nvSpPr>
        <p:spPr>
          <a:xfrm>
            <a:off x="1336096" y="339214"/>
            <a:ext cx="8596668" cy="653845"/>
          </a:xfrm>
        </p:spPr>
        <p:txBody>
          <a:bodyPr>
            <a:norm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736C0DA2-7F26-C2DA-F4CC-A7DDD0774959}"/>
              </a:ext>
            </a:extLst>
          </p:cNvPr>
          <p:cNvSpPr>
            <a:spLocks noGrp="1"/>
          </p:cNvSpPr>
          <p:nvPr>
            <p:ph idx="1"/>
          </p:nvPr>
        </p:nvSpPr>
        <p:spPr>
          <a:xfrm>
            <a:off x="876033" y="993059"/>
            <a:ext cx="9438005" cy="5284852"/>
          </a:xfrm>
        </p:spPr>
        <p:txBody>
          <a:bodyPr>
            <a:noAutofit/>
          </a:bodyPr>
          <a:lstStyle/>
          <a:p>
            <a:pPr marL="0" indent="0" algn="ctr">
              <a:buNone/>
            </a:pPr>
            <a:r>
              <a:rPr lang="tr-TR" sz="2400" b="1" u="sng" dirty="0"/>
              <a:t>DÖRT BASIN KURAMI</a:t>
            </a:r>
          </a:p>
          <a:p>
            <a:pPr marL="0" indent="0" algn="just">
              <a:buNone/>
            </a:pPr>
            <a:r>
              <a:rPr lang="tr-TR" sz="2000" b="1" dirty="0"/>
              <a:t>Dört basın kuramı, medya sistemlerinin farklı yapısını ve işleyiş biçimlerini anlamamıza yardımcı olan temel kuramlardır. Bunlar, Otokratik (otoriter), özgürlükçü (liberaller), Sovyet-komünist ve sosyal sorumluluk kuramlarıdır. </a:t>
            </a:r>
          </a:p>
          <a:p>
            <a:pPr marL="0" indent="0" algn="just">
              <a:buNone/>
            </a:pPr>
            <a:r>
              <a:rPr lang="tr-TR" sz="2000" b="1" dirty="0"/>
              <a:t>Bu kuramlar, medyanın devlet denetimi, özgürlükler ve toplumsal sorumluluklar açısından nasıl işler olduğunu açıklayarak, farklı ülkelerin medya politikalarını ve uygulamalarını anlamamıza olanak tanır. </a:t>
            </a:r>
          </a:p>
          <a:p>
            <a:pPr marL="0" indent="0" algn="just">
              <a:buNone/>
            </a:pPr>
            <a:r>
              <a:rPr lang="tr-TR" sz="2000" b="1" u="sng" dirty="0"/>
              <a:t>Neden önemlidir? </a:t>
            </a:r>
          </a:p>
          <a:p>
            <a:pPr marL="0" indent="0" algn="just">
              <a:buNone/>
            </a:pPr>
            <a:r>
              <a:rPr lang="tr-TR" sz="2000" b="1" dirty="0"/>
              <a:t>Çünkü bu kuramlar, medyanın toplumdaki rolünü, güç dengelerini ve ifade özgürlüğü ile devlet denetimi arasındaki ilişkiyi analiz ederek, medya özgürlüğü ve sorumluluğu konusunda bilinçli ve dengeli yaklaşımlar geliştirmemize yardımcı olur. Ayrıca, farklı kuramların ülkelerdeki uygulama biçimlerini karşılaştırmak, medya politikalarının gelişimi ve medya özgürlüğünün sınırları hakkında farkındalık sağlar.</a:t>
            </a:r>
            <a:endParaRPr lang="tr-TR" sz="1500" b="1" dirty="0"/>
          </a:p>
        </p:txBody>
      </p:sp>
    </p:spTree>
    <p:extLst>
      <p:ext uri="{BB962C8B-B14F-4D97-AF65-F5344CB8AC3E}">
        <p14:creationId xmlns:p14="http://schemas.microsoft.com/office/powerpoint/2010/main" val="3227928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68670B-9637-A2FE-9197-4FB0B8567EB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FD2A2D2-1442-C9E9-79D7-CF9C8682E02A}"/>
              </a:ext>
            </a:extLst>
          </p:cNvPr>
          <p:cNvSpPr>
            <a:spLocks noGrp="1"/>
          </p:cNvSpPr>
          <p:nvPr>
            <p:ph type="title"/>
          </p:nvPr>
        </p:nvSpPr>
        <p:spPr>
          <a:xfrm>
            <a:off x="1173863" y="299885"/>
            <a:ext cx="8596668" cy="653845"/>
          </a:xfrm>
        </p:spPr>
        <p:txBody>
          <a:bodyPr>
            <a:norm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C665E5E8-173A-C1B8-3F34-75CDDDA8A49F}"/>
              </a:ext>
            </a:extLst>
          </p:cNvPr>
          <p:cNvSpPr>
            <a:spLocks noGrp="1"/>
          </p:cNvSpPr>
          <p:nvPr>
            <p:ph idx="1"/>
          </p:nvPr>
        </p:nvSpPr>
        <p:spPr>
          <a:xfrm>
            <a:off x="871116" y="879972"/>
            <a:ext cx="10101684" cy="4601511"/>
          </a:xfrm>
        </p:spPr>
        <p:txBody>
          <a:bodyPr>
            <a:noAutofit/>
          </a:bodyPr>
          <a:lstStyle/>
          <a:p>
            <a:pPr marL="0" indent="0" algn="just">
              <a:buNone/>
            </a:pPr>
            <a:r>
              <a:rPr lang="tr-TR" sz="1600" b="1" dirty="0"/>
              <a:t>Dört basın kuramına ilişkin açıklamalar özetle aşağıdaki gibidir (</a:t>
            </a:r>
            <a:r>
              <a:rPr lang="en-US" sz="1600" b="1" dirty="0" err="1"/>
              <a:t>Kobiruzzaman</a:t>
            </a:r>
            <a:r>
              <a:rPr lang="en-US" sz="1600" b="1" dirty="0"/>
              <a:t>, 2024</a:t>
            </a:r>
            <a:r>
              <a:rPr lang="tr-TR" sz="1600" b="1" dirty="0"/>
              <a:t>; </a:t>
            </a:r>
            <a:r>
              <a:rPr lang="tr-TR" sz="1600" b="1" dirty="0" err="1"/>
              <a:t>Ullah</a:t>
            </a:r>
            <a:r>
              <a:rPr lang="tr-TR" sz="1600" b="1" dirty="0"/>
              <a:t>, 2015):</a:t>
            </a:r>
          </a:p>
          <a:p>
            <a:pPr marL="0" indent="0" algn="just">
              <a:buNone/>
            </a:pPr>
            <a:r>
              <a:rPr lang="tr-TR" sz="1600" b="1" u="sng" dirty="0"/>
              <a:t>1- Otoriter Kuram</a:t>
            </a:r>
          </a:p>
          <a:p>
            <a:pPr indent="0" algn="just"/>
            <a:r>
              <a:rPr lang="tr-TR" sz="1600" b="1" dirty="0"/>
              <a:t> 16.17. yüzyıl İngiltere'sinde geliştirilmiştir.</a:t>
            </a:r>
          </a:p>
          <a:p>
            <a:pPr indent="0" algn="just"/>
            <a:r>
              <a:rPr lang="tr-TR" sz="1600" b="1" dirty="0"/>
              <a:t> Hükümet genellikle sansür ve lisanslama yoluyla basını düzenler, içeriği denetler ve halkın eleştiri özgürlüğü sınırlıdır.</a:t>
            </a:r>
          </a:p>
          <a:p>
            <a:pPr indent="0" algn="just"/>
            <a:r>
              <a:rPr lang="tr-TR" sz="1600" b="1" dirty="0"/>
              <a:t> Medya, iktidar otoritesini eğitmek ve yaymak için hizmet eder; mülkiyet özel veya kamusal olabilir.</a:t>
            </a:r>
          </a:p>
          <a:p>
            <a:pPr indent="0" algn="just"/>
            <a:r>
              <a:rPr lang="tr-TR" sz="1600" b="1" dirty="0"/>
              <a:t> Medya, hükümet politikalarını desteklemek ve muhalefeti bastırmak için kullanılır. Örnek olarak, II. Dünya Savaşı sırasında Nazi </a:t>
            </a:r>
            <a:r>
              <a:rPr lang="tr-TR" sz="1600" b="1" dirty="0" err="1"/>
              <a:t>Almanyası</a:t>
            </a:r>
            <a:r>
              <a:rPr lang="tr-TR" sz="1600" b="1" dirty="0"/>
              <a:t> ve Afganistan'da Taliban’ın denetimindeki modern Kuzey Kore gösterilebilir. Diğer örnekler: Myanmar, Çin, İran, Suudi Arabistan.</a:t>
            </a:r>
          </a:p>
          <a:p>
            <a:pPr indent="0" algn="just"/>
            <a:r>
              <a:rPr lang="tr-TR" sz="1600" b="1" dirty="0"/>
              <a:t> Myanmar'daki son reformlar, katı otoriterlikten bir miktar uzaklaşma olduğunu göstermektedir.</a:t>
            </a:r>
          </a:p>
          <a:p>
            <a:pPr indent="0" algn="just"/>
            <a:r>
              <a:rPr lang="tr-TR" sz="1600" b="1" u="sng" dirty="0"/>
              <a:t>Özellikleri: </a:t>
            </a:r>
            <a:r>
              <a:rPr lang="tr-TR" sz="1600" b="1" dirty="0"/>
              <a:t>sansürlü, hükümete ait veya hükümet tarafından denetlenen, otoriteyi güçlendirmeyi amaçlayan medya.</a:t>
            </a:r>
          </a:p>
        </p:txBody>
      </p:sp>
    </p:spTree>
    <p:extLst>
      <p:ext uri="{BB962C8B-B14F-4D97-AF65-F5344CB8AC3E}">
        <p14:creationId xmlns:p14="http://schemas.microsoft.com/office/powerpoint/2010/main" val="151422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96F1C-1979-62F8-2211-9166D05B00D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2839372-B8E5-C98F-3267-0FFC3F4B9A5E}"/>
              </a:ext>
            </a:extLst>
          </p:cNvPr>
          <p:cNvSpPr>
            <a:spLocks noGrp="1"/>
          </p:cNvSpPr>
          <p:nvPr>
            <p:ph type="title"/>
          </p:nvPr>
        </p:nvSpPr>
        <p:spPr>
          <a:xfrm>
            <a:off x="677334" y="339214"/>
            <a:ext cx="8596668" cy="653845"/>
          </a:xfrm>
        </p:spPr>
        <p:txBody>
          <a:bodyPr>
            <a:norm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5E348389-619E-7051-73D1-AE14DE4EE747}"/>
              </a:ext>
            </a:extLst>
          </p:cNvPr>
          <p:cNvSpPr>
            <a:spLocks noGrp="1"/>
          </p:cNvSpPr>
          <p:nvPr>
            <p:ph idx="1"/>
          </p:nvPr>
        </p:nvSpPr>
        <p:spPr>
          <a:xfrm>
            <a:off x="861284" y="1233934"/>
            <a:ext cx="9438005" cy="4601511"/>
          </a:xfrm>
        </p:spPr>
        <p:txBody>
          <a:bodyPr>
            <a:noAutofit/>
          </a:bodyPr>
          <a:lstStyle/>
          <a:p>
            <a:pPr marL="0" indent="0" algn="just">
              <a:buNone/>
            </a:pPr>
            <a:r>
              <a:rPr lang="tr-TR" sz="1600" b="1" u="sng" dirty="0"/>
              <a:t>2. Özgürlükçü/</a:t>
            </a:r>
            <a:r>
              <a:rPr lang="tr-TR" sz="1600" b="1" u="sng" dirty="0" err="1"/>
              <a:t>Liberteryen</a:t>
            </a:r>
            <a:r>
              <a:rPr lang="tr-TR" sz="1600" b="1" u="sng" dirty="0"/>
              <a:t> Kuram</a:t>
            </a:r>
          </a:p>
          <a:p>
            <a:pPr algn="just"/>
            <a:r>
              <a:rPr lang="tr-TR" sz="1600" b="1" dirty="0"/>
              <a:t> 16. yüzyıl Avrupa liberal düşüncesine dayanır.</a:t>
            </a:r>
          </a:p>
          <a:p>
            <a:pPr algn="just"/>
            <a:r>
              <a:rPr lang="tr-TR" sz="1600" b="1" dirty="0"/>
              <a:t> Medya, hükümet kısıtlamaları olmaksızın özgürce faaliyet gösterir; mülkiyet çoğunlukla özeldir.</a:t>
            </a:r>
          </a:p>
          <a:p>
            <a:pPr algn="just"/>
            <a:r>
              <a:rPr lang="tr-TR" sz="1600" b="1" dirty="0"/>
              <a:t>Medya, ifade özgürlüğünü ve bağımsızlığı teşvik ederek her türlü bilgiyi yayımlamakta tamamen özgürdür.</a:t>
            </a:r>
          </a:p>
          <a:p>
            <a:pPr algn="just"/>
            <a:r>
              <a:rPr lang="tr-TR" sz="1600" b="1" dirty="0"/>
              <a:t> Medyanın rolü, vatandaşların kendi kararlarını vermelerine güvenerek bilgilendirmek, eğlendirmek ve bir gözlemci (</a:t>
            </a:r>
            <a:r>
              <a:rPr lang="tr-TR" sz="1600" b="1" dirty="0" err="1"/>
              <a:t>watchdog</a:t>
            </a:r>
            <a:r>
              <a:rPr lang="tr-TR" sz="1600" b="1" dirty="0"/>
              <a:t>) gibi hareket etmektir.</a:t>
            </a:r>
          </a:p>
          <a:p>
            <a:pPr algn="just"/>
            <a:r>
              <a:rPr lang="tr-TR" sz="1600" b="1" dirty="0"/>
              <a:t> Örnek: Finlandiya (2011'de en özgür basın olarak derecelendirilmiştir)</a:t>
            </a:r>
          </a:p>
          <a:p>
            <a:pPr algn="just"/>
            <a:r>
              <a:rPr lang="tr-TR" sz="1600" b="1" dirty="0"/>
              <a:t> Ülkeler: ABD, Kanada, İsviçre, Yeni Zelanda, Finlandiya, Hollanda, Macaristan (bir dereceye kadar)</a:t>
            </a:r>
          </a:p>
          <a:p>
            <a:pPr algn="just"/>
            <a:r>
              <a:rPr lang="tr-TR" sz="1600" b="1" u="sng" dirty="0"/>
              <a:t>Özellikleri</a:t>
            </a:r>
            <a:r>
              <a:rPr lang="tr-TR" sz="1600" b="1" dirty="0"/>
              <a:t>: Halk tarafından işletilen, hükümeti eleştiren, gerçeğe ve ifade özgürlüğüne öncelik veren bir medyadır.</a:t>
            </a:r>
          </a:p>
        </p:txBody>
      </p:sp>
    </p:spTree>
    <p:extLst>
      <p:ext uri="{BB962C8B-B14F-4D97-AF65-F5344CB8AC3E}">
        <p14:creationId xmlns:p14="http://schemas.microsoft.com/office/powerpoint/2010/main" val="21363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FF8EE-EC48-F46A-141D-A10845E093F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2470182-489C-B4CE-29DF-DFD5CA2BEF9D}"/>
              </a:ext>
            </a:extLst>
          </p:cNvPr>
          <p:cNvSpPr>
            <a:spLocks noGrp="1"/>
          </p:cNvSpPr>
          <p:nvPr>
            <p:ph type="title"/>
          </p:nvPr>
        </p:nvSpPr>
        <p:spPr>
          <a:xfrm>
            <a:off x="677334" y="609600"/>
            <a:ext cx="8596668" cy="609600"/>
          </a:xfrm>
        </p:spPr>
        <p:txBody>
          <a:bodyPr>
            <a:normAutofit/>
          </a:bodyPr>
          <a:lstStyle/>
          <a:p>
            <a:pPr algn="ctr"/>
            <a:r>
              <a:rPr lang="tr-TR" sz="3200" b="1" dirty="0"/>
              <a:t>KAPSAM</a:t>
            </a:r>
            <a:endParaRPr lang="en-US" sz="3200" b="1" dirty="0"/>
          </a:p>
        </p:txBody>
      </p:sp>
      <p:sp>
        <p:nvSpPr>
          <p:cNvPr id="3" name="İçerik Yer Tutucusu 2">
            <a:extLst>
              <a:ext uri="{FF2B5EF4-FFF2-40B4-BE49-F238E27FC236}">
                <a16:creationId xmlns:a16="http://schemas.microsoft.com/office/drawing/2014/main" id="{A4CC3303-EC1A-F9DE-4504-6F17589395EB}"/>
              </a:ext>
            </a:extLst>
          </p:cNvPr>
          <p:cNvSpPr>
            <a:spLocks noGrp="1"/>
          </p:cNvSpPr>
          <p:nvPr>
            <p:ph idx="1"/>
          </p:nvPr>
        </p:nvSpPr>
        <p:spPr>
          <a:xfrm>
            <a:off x="1829763" y="1386335"/>
            <a:ext cx="7496134" cy="3849342"/>
          </a:xfrm>
        </p:spPr>
        <p:txBody>
          <a:bodyPr>
            <a:noAutofit/>
          </a:bodyPr>
          <a:lstStyle/>
          <a:p>
            <a:pPr algn="just"/>
            <a:r>
              <a:rPr lang="tr-TR" sz="2000" b="1" noProof="0" dirty="0"/>
              <a:t>Giriş</a:t>
            </a:r>
          </a:p>
          <a:p>
            <a:pPr algn="just"/>
            <a:r>
              <a:rPr lang="tr-TR" sz="2000" b="1" noProof="0" dirty="0"/>
              <a:t>İletişimin Tarihsel Gelişimi</a:t>
            </a:r>
          </a:p>
          <a:p>
            <a:pPr algn="just"/>
            <a:r>
              <a:rPr lang="tr-TR" sz="2000" b="1" noProof="0" dirty="0"/>
              <a:t>Medya ve İletişim Teknolojilerinin Evrimi</a:t>
            </a:r>
          </a:p>
          <a:p>
            <a:pPr algn="just"/>
            <a:r>
              <a:rPr lang="tr-TR" sz="2000" b="1" noProof="0" dirty="0"/>
              <a:t>Kitle İletişiminin Dönüm Noktaları ve Tarihsel Süreç</a:t>
            </a:r>
          </a:p>
          <a:p>
            <a:pPr algn="just"/>
            <a:r>
              <a:rPr lang="tr-TR" sz="2000" b="1" noProof="0" dirty="0"/>
              <a:t>Dört Basın Kuramı ve Medya Sistemleri Analizi</a:t>
            </a:r>
          </a:p>
          <a:p>
            <a:pPr algn="just"/>
            <a:r>
              <a:rPr lang="tr-TR" sz="2000" b="1" noProof="0" dirty="0"/>
              <a:t>Sonuç ve Değerlendirme</a:t>
            </a:r>
          </a:p>
          <a:p>
            <a:pPr algn="just"/>
            <a:r>
              <a:rPr lang="tr-TR" sz="2000" b="1" dirty="0"/>
              <a:t>Kaynakça</a:t>
            </a:r>
            <a:endParaRPr lang="tr-TR" sz="2000" b="1" noProof="0" dirty="0"/>
          </a:p>
          <a:p>
            <a:pPr algn="just"/>
            <a:endParaRPr lang="tr-TR" sz="2800" b="1" noProof="0" dirty="0"/>
          </a:p>
          <a:p>
            <a:pPr algn="just"/>
            <a:endParaRPr lang="tr-TR" sz="2800" b="1" noProof="0" dirty="0"/>
          </a:p>
        </p:txBody>
      </p:sp>
    </p:spTree>
    <p:extLst>
      <p:ext uri="{BB962C8B-B14F-4D97-AF65-F5344CB8AC3E}">
        <p14:creationId xmlns:p14="http://schemas.microsoft.com/office/powerpoint/2010/main" val="987585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8E2942-7407-A6CB-4990-81939D1C89D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F89C0F1-8B48-FFEB-56F6-5E7F44AE4755}"/>
              </a:ext>
            </a:extLst>
          </p:cNvPr>
          <p:cNvSpPr>
            <a:spLocks noGrp="1"/>
          </p:cNvSpPr>
          <p:nvPr>
            <p:ph type="title"/>
          </p:nvPr>
        </p:nvSpPr>
        <p:spPr>
          <a:xfrm>
            <a:off x="677334" y="339214"/>
            <a:ext cx="8596668" cy="653845"/>
          </a:xfrm>
        </p:spPr>
        <p:txBody>
          <a:bodyPr>
            <a:norm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6D7C5D4E-DDD0-14CC-8589-7D15FA89C8C6}"/>
              </a:ext>
            </a:extLst>
          </p:cNvPr>
          <p:cNvSpPr>
            <a:spLocks noGrp="1"/>
          </p:cNvSpPr>
          <p:nvPr>
            <p:ph idx="1"/>
          </p:nvPr>
        </p:nvSpPr>
        <p:spPr>
          <a:xfrm>
            <a:off x="743297" y="1032373"/>
            <a:ext cx="9438005" cy="4601511"/>
          </a:xfrm>
        </p:spPr>
        <p:txBody>
          <a:bodyPr>
            <a:noAutofit/>
          </a:bodyPr>
          <a:lstStyle/>
          <a:p>
            <a:pPr marL="0" indent="0" algn="ctr">
              <a:buNone/>
            </a:pPr>
            <a:r>
              <a:rPr lang="tr-TR" sz="1600" b="1" dirty="0"/>
              <a:t>  </a:t>
            </a:r>
          </a:p>
          <a:p>
            <a:pPr marL="0" indent="0" algn="just">
              <a:buNone/>
            </a:pPr>
            <a:r>
              <a:rPr lang="tr-TR" sz="1600" b="1" u="sng" dirty="0"/>
              <a:t>3- Sovyet Komünist Kuram</a:t>
            </a:r>
          </a:p>
          <a:p>
            <a:pPr algn="just"/>
            <a:r>
              <a:rPr lang="tr-TR" sz="1600" b="1" dirty="0"/>
              <a:t> Esas olarak 17. yüzyıldan sonra ortaya çıkan Marksist Leninist fikirlerden kaynaklanmaktadır.</a:t>
            </a:r>
          </a:p>
          <a:p>
            <a:pPr algn="just"/>
            <a:r>
              <a:rPr lang="tr-TR" sz="1600" b="1" dirty="0"/>
              <a:t>Hükümet tüm medyayı elinde tutar veya denetler; sosyalist veya komünist değerleri teşvik etmek temel amaçtır; medya, iktidar partisinin toplumsal değişimi teşvik etmesi için kullanılır.</a:t>
            </a:r>
          </a:p>
          <a:p>
            <a:pPr algn="just"/>
            <a:r>
              <a:rPr lang="tr-TR" sz="1600" b="1" dirty="0"/>
              <a:t> Örnek: Kuzey Kore medyayı sıkı bir şekilde denetler, olumsuz haberleri bastırır ve devlet ideolojisini yayar. Sovyetler Birliği, Çin ve Küba da örnek verilebilir.</a:t>
            </a:r>
          </a:p>
          <a:p>
            <a:pPr algn="just"/>
            <a:r>
              <a:rPr lang="tr-TR" sz="1600" b="1" dirty="0"/>
              <a:t>Bugün hiçbir ülke bu sistemi tam olarak uygulamamaktadır, ancak Kuzey Kore gibi bazıları bu sistemin özelliklerini sergilemektedir.</a:t>
            </a:r>
          </a:p>
          <a:p>
            <a:pPr algn="just"/>
            <a:r>
              <a:rPr lang="tr-TR" sz="1600" b="1" dirty="0"/>
              <a:t>Özellikleri: Hükümete aittir, ideolojiyi teşvik eder, muhalefeti bastırır.</a:t>
            </a:r>
          </a:p>
        </p:txBody>
      </p:sp>
    </p:spTree>
    <p:extLst>
      <p:ext uri="{BB962C8B-B14F-4D97-AF65-F5344CB8AC3E}">
        <p14:creationId xmlns:p14="http://schemas.microsoft.com/office/powerpoint/2010/main" val="2282720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FA533-017F-6A63-5838-659BF72B9E5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E5F93D7-A4C6-0C2D-D1E0-962E2E155980}"/>
              </a:ext>
            </a:extLst>
          </p:cNvPr>
          <p:cNvSpPr>
            <a:spLocks noGrp="1"/>
          </p:cNvSpPr>
          <p:nvPr>
            <p:ph type="title"/>
          </p:nvPr>
        </p:nvSpPr>
        <p:spPr>
          <a:xfrm>
            <a:off x="677334" y="339214"/>
            <a:ext cx="8596668" cy="653845"/>
          </a:xfrm>
        </p:spPr>
        <p:txBody>
          <a:bodyPr>
            <a:normAutofit/>
          </a:bodyPr>
          <a:lstStyle/>
          <a:p>
            <a:pPr algn="ctr"/>
            <a:r>
              <a:rPr lang="tr-TR" b="1" dirty="0"/>
              <a:t>Kitle İletişimi ve Tarihi</a:t>
            </a:r>
            <a:endParaRPr lang="en-US" b="1" dirty="0"/>
          </a:p>
        </p:txBody>
      </p:sp>
      <p:sp>
        <p:nvSpPr>
          <p:cNvPr id="3" name="İçerik Yer Tutucusu 2">
            <a:extLst>
              <a:ext uri="{FF2B5EF4-FFF2-40B4-BE49-F238E27FC236}">
                <a16:creationId xmlns:a16="http://schemas.microsoft.com/office/drawing/2014/main" id="{8088A727-D7B8-D3C2-56E5-1FA8EA61BA2E}"/>
              </a:ext>
            </a:extLst>
          </p:cNvPr>
          <p:cNvSpPr>
            <a:spLocks noGrp="1"/>
          </p:cNvSpPr>
          <p:nvPr>
            <p:ph idx="1"/>
          </p:nvPr>
        </p:nvSpPr>
        <p:spPr>
          <a:xfrm>
            <a:off x="861284" y="1233934"/>
            <a:ext cx="9438005" cy="4601511"/>
          </a:xfrm>
        </p:spPr>
        <p:txBody>
          <a:bodyPr>
            <a:noAutofit/>
          </a:bodyPr>
          <a:lstStyle/>
          <a:p>
            <a:pPr marL="0" indent="0" algn="just">
              <a:buNone/>
            </a:pPr>
            <a:r>
              <a:rPr lang="tr-TR" sz="1600" b="1" u="sng" dirty="0"/>
              <a:t>4- Sosyal Sorumluluk Kuramı</a:t>
            </a:r>
          </a:p>
          <a:p>
            <a:pPr algn="just"/>
            <a:r>
              <a:rPr lang="tr-TR" sz="1600" b="1" dirty="0"/>
              <a:t>Medya/Basın özgürdür, ancak topluma karşı etik ve sorumlu davranmalıdır.</a:t>
            </a:r>
          </a:p>
          <a:p>
            <a:pPr algn="just"/>
            <a:r>
              <a:rPr lang="tr-TR" sz="1600" b="1" dirty="0"/>
              <a:t>Sorumlu gazeteciliği vurgulayan özgürlükçü fikirlerden evrilmiştir.</a:t>
            </a:r>
          </a:p>
          <a:p>
            <a:pPr algn="just"/>
            <a:r>
              <a:rPr lang="tr-TR" sz="1600" b="1" dirty="0"/>
              <a:t>Bağımsızlığı sosyal sorumlulukla dengeler, zarar ve önyargıdan kaçınır.</a:t>
            </a:r>
          </a:p>
          <a:p>
            <a:pPr algn="just"/>
            <a:r>
              <a:rPr lang="tr-TR" sz="1600" b="1" dirty="0"/>
              <a:t>Medya çoğunlukla özeldir, ancak mesleki standartlara ve davranış kurallarına uymak zorundadır.</a:t>
            </a:r>
          </a:p>
          <a:p>
            <a:pPr algn="just"/>
            <a:r>
              <a:rPr lang="tr-TR" sz="1600" b="1" dirty="0"/>
              <a:t>Medyanın rolü, kamu yararına hizmet etmek, hükümet müdahalesinden uzak kalmak ve çeşitliliği teşvik etmektir.</a:t>
            </a:r>
          </a:p>
          <a:p>
            <a:pPr algn="just"/>
            <a:r>
              <a:rPr lang="tr-TR" sz="1600" b="1" dirty="0"/>
              <a:t>Örnek: ABD (Haklar Bildirgesi ile korunmaktadır).</a:t>
            </a:r>
          </a:p>
          <a:p>
            <a:pPr algn="just"/>
            <a:r>
              <a:rPr lang="tr-TR" sz="1600" b="1" dirty="0"/>
              <a:t>Ülkeler: ABD, Fransa, Almanya, Japonya; İngiltere'nin BBC'si ve Hindistan’ı da örnek verebiliriz.</a:t>
            </a:r>
          </a:p>
          <a:p>
            <a:pPr algn="just"/>
            <a:r>
              <a:rPr lang="tr-TR" sz="1600" b="1" u="sng" dirty="0"/>
              <a:t>Özellikleri:</a:t>
            </a:r>
            <a:r>
              <a:rPr lang="tr-TR" sz="1600" b="1" dirty="0"/>
              <a:t> Öz yönetimli, etik standartlara sahip, toplumun çıkarlarına hizmet etmeyi hedefleyen bir kuruluştur.</a:t>
            </a:r>
          </a:p>
        </p:txBody>
      </p:sp>
    </p:spTree>
    <p:extLst>
      <p:ext uri="{BB962C8B-B14F-4D97-AF65-F5344CB8AC3E}">
        <p14:creationId xmlns:p14="http://schemas.microsoft.com/office/powerpoint/2010/main" val="210964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062708-CB90-6861-74A9-96CE7A0CB47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CF8770B-36E3-897B-0D41-75F5FD891270}"/>
              </a:ext>
            </a:extLst>
          </p:cNvPr>
          <p:cNvSpPr>
            <a:spLocks noGrp="1"/>
          </p:cNvSpPr>
          <p:nvPr>
            <p:ph type="title"/>
          </p:nvPr>
        </p:nvSpPr>
        <p:spPr>
          <a:xfrm>
            <a:off x="677334" y="339214"/>
            <a:ext cx="8596668" cy="653845"/>
          </a:xfrm>
        </p:spPr>
        <p:txBody>
          <a:bodyPr>
            <a:normAutofit/>
          </a:bodyPr>
          <a:lstStyle/>
          <a:p>
            <a:pPr algn="ctr"/>
            <a:r>
              <a:rPr lang="tr-TR" sz="3200" b="1" dirty="0"/>
              <a:t>Kitle İletişimi ve Tarihi</a:t>
            </a:r>
            <a:endParaRPr lang="en-US" sz="3200" b="1" dirty="0"/>
          </a:p>
        </p:txBody>
      </p:sp>
      <p:sp>
        <p:nvSpPr>
          <p:cNvPr id="3" name="İçerik Yer Tutucusu 2">
            <a:extLst>
              <a:ext uri="{FF2B5EF4-FFF2-40B4-BE49-F238E27FC236}">
                <a16:creationId xmlns:a16="http://schemas.microsoft.com/office/drawing/2014/main" id="{BCE2D21D-511C-F4FB-8C38-0EF2B27819A2}"/>
              </a:ext>
            </a:extLst>
          </p:cNvPr>
          <p:cNvSpPr>
            <a:spLocks noGrp="1"/>
          </p:cNvSpPr>
          <p:nvPr>
            <p:ph idx="1"/>
          </p:nvPr>
        </p:nvSpPr>
        <p:spPr>
          <a:xfrm>
            <a:off x="718717" y="1128244"/>
            <a:ext cx="9438005" cy="4601511"/>
          </a:xfrm>
        </p:spPr>
        <p:txBody>
          <a:bodyPr>
            <a:noAutofit/>
          </a:bodyPr>
          <a:lstStyle/>
          <a:p>
            <a:pPr marL="0" indent="0" algn="just">
              <a:buNone/>
            </a:pPr>
            <a:r>
              <a:rPr lang="tr-TR" sz="2000" b="1" dirty="0"/>
              <a:t>Bu kuramlar tarihsel sıralaması da dahil şöyle özetlenebilir: </a:t>
            </a:r>
          </a:p>
          <a:p>
            <a:pPr algn="just"/>
            <a:r>
              <a:rPr lang="tr-TR" sz="2000" b="1" u="sng" dirty="0"/>
              <a:t>Otoriter Kuram: </a:t>
            </a:r>
            <a:r>
              <a:rPr lang="tr-TR" sz="2000" b="1" dirty="0"/>
              <a:t>16. ve 17. yüzyıllarda İngiltere'de ortaya çıkan bu kuram, medya üzerinde sıkı bir devlet denetimine vurgu yapan en eski yaklaşımdır.</a:t>
            </a:r>
          </a:p>
          <a:p>
            <a:pPr algn="just"/>
            <a:r>
              <a:rPr lang="tr-TR" sz="2000" b="1" u="sng" dirty="0"/>
              <a:t>Liberal/</a:t>
            </a:r>
            <a:r>
              <a:rPr lang="tr-TR" sz="2000" b="1" u="sng" dirty="0" err="1"/>
              <a:t>Liberteryen</a:t>
            </a:r>
            <a:r>
              <a:rPr lang="tr-TR" sz="2000" b="1" u="sng" dirty="0"/>
              <a:t> Kuram:</a:t>
            </a:r>
            <a:r>
              <a:rPr lang="tr-TR" sz="2000" b="1" dirty="0"/>
              <a:t> 16. yüzyılda Avrupa Aydınlanması döneminde geliştirilmiş, devlet müdahalesinden uzak, özgür ve bağımsız bir medyayı savunmuştur. </a:t>
            </a:r>
          </a:p>
          <a:p>
            <a:pPr algn="just"/>
            <a:r>
              <a:rPr lang="tr-TR" sz="2000" b="1" u="sng" dirty="0"/>
              <a:t>Sovyet-Komünist Kuram:</a:t>
            </a:r>
            <a:r>
              <a:rPr lang="tr-TR" sz="2000" b="1" dirty="0"/>
              <a:t> 20. yüzyılın başlarında ortaya çıkmış, Rus Devrimi'ni takiben Marksist-Leninist ideolojiden esinlenmiş ve medya üzerinde devlet denetimini vurgulamıştır. </a:t>
            </a:r>
          </a:p>
          <a:p>
            <a:pPr algn="just"/>
            <a:r>
              <a:rPr lang="tr-TR" sz="2000" b="1" u="sng" dirty="0"/>
              <a:t>Sosyal Sorumluluk Kuramı:</a:t>
            </a:r>
            <a:r>
              <a:rPr lang="tr-TR" sz="2000" b="1" dirty="0"/>
              <a:t> 20. yüzyılın ortalarında, saf </a:t>
            </a:r>
            <a:r>
              <a:rPr lang="tr-TR" sz="2000" b="1" dirty="0" err="1"/>
              <a:t>liberteryenizmin</a:t>
            </a:r>
            <a:r>
              <a:rPr lang="tr-TR" sz="2000" b="1" dirty="0"/>
              <a:t> eksikliklerine bir yanıt olarak geliştirilmiş, özgür bir basında sorumlu gazeteciliği ve etik standartları vurgulamıştır. </a:t>
            </a:r>
          </a:p>
        </p:txBody>
      </p:sp>
    </p:spTree>
    <p:extLst>
      <p:ext uri="{BB962C8B-B14F-4D97-AF65-F5344CB8AC3E}">
        <p14:creationId xmlns:p14="http://schemas.microsoft.com/office/powerpoint/2010/main" val="2006761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1D9F1A-7A57-4973-6998-A10459E0433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FBB60A4-FFA9-7427-F948-610592B3DC0B}"/>
              </a:ext>
            </a:extLst>
          </p:cNvPr>
          <p:cNvSpPr>
            <a:spLocks noGrp="1"/>
          </p:cNvSpPr>
          <p:nvPr>
            <p:ph type="title"/>
          </p:nvPr>
        </p:nvSpPr>
        <p:spPr>
          <a:xfrm>
            <a:off x="677334" y="339214"/>
            <a:ext cx="8596668" cy="653845"/>
          </a:xfrm>
        </p:spPr>
        <p:txBody>
          <a:bodyPr>
            <a:normAutofit/>
          </a:bodyPr>
          <a:lstStyle/>
          <a:p>
            <a:pPr algn="ctr"/>
            <a:r>
              <a:rPr lang="tr-TR" sz="3200" b="1" dirty="0"/>
              <a:t>Kitle İletişimi ve Tarihi</a:t>
            </a:r>
            <a:endParaRPr lang="en-US" sz="3200" b="1" dirty="0"/>
          </a:p>
        </p:txBody>
      </p:sp>
      <p:pic>
        <p:nvPicPr>
          <p:cNvPr id="5" name="İçerik Yer Tutucusu 4">
            <a:extLst>
              <a:ext uri="{FF2B5EF4-FFF2-40B4-BE49-F238E27FC236}">
                <a16:creationId xmlns:a16="http://schemas.microsoft.com/office/drawing/2014/main" id="{326708DC-D8DA-6726-8CA6-3EA1A5E1A23E}"/>
              </a:ext>
            </a:extLst>
          </p:cNvPr>
          <p:cNvPicPr>
            <a:picLocks noGrp="1" noChangeAspect="1"/>
          </p:cNvPicPr>
          <p:nvPr>
            <p:ph idx="1"/>
          </p:nvPr>
        </p:nvPicPr>
        <p:blipFill>
          <a:blip r:embed="rId3"/>
          <a:stretch>
            <a:fillRect/>
          </a:stretch>
        </p:blipFill>
        <p:spPr>
          <a:xfrm>
            <a:off x="677334" y="1087540"/>
            <a:ext cx="9466081" cy="4423440"/>
          </a:xfrm>
          <a:prstGeom prst="rect">
            <a:avLst/>
          </a:prstGeom>
        </p:spPr>
      </p:pic>
      <p:sp>
        <p:nvSpPr>
          <p:cNvPr id="8" name="Metin kutusu 7">
            <a:extLst>
              <a:ext uri="{FF2B5EF4-FFF2-40B4-BE49-F238E27FC236}">
                <a16:creationId xmlns:a16="http://schemas.microsoft.com/office/drawing/2014/main" id="{AB70A07D-F8F3-F927-F04D-53A23BBBCC07}"/>
              </a:ext>
            </a:extLst>
          </p:cNvPr>
          <p:cNvSpPr txBox="1"/>
          <p:nvPr/>
        </p:nvSpPr>
        <p:spPr>
          <a:xfrm>
            <a:off x="1165123" y="5466961"/>
            <a:ext cx="8932606" cy="276999"/>
          </a:xfrm>
          <a:prstGeom prst="rect">
            <a:avLst/>
          </a:prstGeom>
          <a:noFill/>
        </p:spPr>
        <p:txBody>
          <a:bodyPr wrap="square">
            <a:spAutoFit/>
          </a:bodyPr>
          <a:lstStyle/>
          <a:p>
            <a:r>
              <a:rPr lang="en-US" sz="1200" b="1" dirty="0"/>
              <a:t>Four Theories of the Press- Authoritarian, Libertarian, Social Responsibility &amp; Communist Soviet (</a:t>
            </a:r>
            <a:r>
              <a:rPr lang="en-US" sz="1200" b="1" dirty="0" err="1"/>
              <a:t>Kobiruzzaman</a:t>
            </a:r>
            <a:r>
              <a:rPr lang="en-US" sz="1200" b="1" dirty="0"/>
              <a:t>, 2024).</a:t>
            </a:r>
            <a:endParaRPr lang="tr-TR" sz="1200" b="1" dirty="0"/>
          </a:p>
        </p:txBody>
      </p:sp>
    </p:spTree>
    <p:extLst>
      <p:ext uri="{BB962C8B-B14F-4D97-AF65-F5344CB8AC3E}">
        <p14:creationId xmlns:p14="http://schemas.microsoft.com/office/powerpoint/2010/main" val="648860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2375F-12AD-B9DF-B680-EF90C79A6E0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C976C85-979C-3244-1842-690B9DD8FAC2}"/>
              </a:ext>
            </a:extLst>
          </p:cNvPr>
          <p:cNvSpPr>
            <a:spLocks noGrp="1"/>
          </p:cNvSpPr>
          <p:nvPr>
            <p:ph type="title"/>
          </p:nvPr>
        </p:nvSpPr>
        <p:spPr>
          <a:xfrm>
            <a:off x="677334" y="339214"/>
            <a:ext cx="8596668" cy="653845"/>
          </a:xfrm>
        </p:spPr>
        <p:txBody>
          <a:bodyPr>
            <a:normAutofit/>
          </a:bodyPr>
          <a:lstStyle/>
          <a:p>
            <a:pPr algn="ctr"/>
            <a:r>
              <a:rPr lang="tr-TR" sz="3200" b="1" dirty="0"/>
              <a:t>SONUÇ VE DEĞERLENDİRME</a:t>
            </a:r>
            <a:endParaRPr lang="en-US" sz="3200" b="1" dirty="0"/>
          </a:p>
        </p:txBody>
      </p:sp>
      <p:sp>
        <p:nvSpPr>
          <p:cNvPr id="3" name="İçerik Yer Tutucusu 2">
            <a:extLst>
              <a:ext uri="{FF2B5EF4-FFF2-40B4-BE49-F238E27FC236}">
                <a16:creationId xmlns:a16="http://schemas.microsoft.com/office/drawing/2014/main" id="{D823C020-3C3E-98A6-63D3-CF312174825C}"/>
              </a:ext>
            </a:extLst>
          </p:cNvPr>
          <p:cNvSpPr>
            <a:spLocks noGrp="1"/>
          </p:cNvSpPr>
          <p:nvPr>
            <p:ph idx="1"/>
          </p:nvPr>
        </p:nvSpPr>
        <p:spPr>
          <a:xfrm>
            <a:off x="718717" y="1128244"/>
            <a:ext cx="9438005" cy="4795691"/>
          </a:xfrm>
        </p:spPr>
        <p:txBody>
          <a:bodyPr>
            <a:noAutofit/>
          </a:bodyPr>
          <a:lstStyle/>
          <a:p>
            <a:pPr marL="0" indent="0" algn="just">
              <a:buNone/>
            </a:pPr>
            <a:r>
              <a:rPr lang="tr-TR" b="1" dirty="0"/>
              <a:t>Bu ders, medya ve iletişim alanındaki temel kavramlar, tarihsel gelişim süreçleri ve kuramsal yaklaşımlar hakkında kapsamlı bir bakış açısı kazandırmayı amaçlamıştır. Öğrencilerin medya sistemlerinin yapısını ve işleyişini anlamaları, güncel medya ortamındaki dinamikleri değerlendirmeleri ve eleştirel düşünme becerilerini geliştirmeleri için güçlü bir temel oluşturur. </a:t>
            </a:r>
          </a:p>
          <a:p>
            <a:pPr marL="0" indent="0" algn="just">
              <a:buNone/>
            </a:pPr>
            <a:r>
              <a:rPr lang="tr-TR" b="1" dirty="0"/>
              <a:t>Ayrıca, farklı kuramların ve tarihsel süreçlerin bilinçli bir şekilde analiz edilmesi, medya ve iletişim alanında farkındalık ve sorumluluk bilincinin oluşmasına da katkı sağlar. </a:t>
            </a:r>
          </a:p>
          <a:p>
            <a:pPr marL="0" indent="0" algn="just">
              <a:buNone/>
            </a:pPr>
            <a:r>
              <a:rPr lang="tr-TR" b="1" dirty="0"/>
              <a:t>Ders, yalnızca kuramsal bilgiler sağlamakla kalmayıp, aynı zamanda medya okuryazarlığını artırmaya ve medya ile ilişkili sosyal, politik ve kültürel sorunlara eleştirel bakış açıları kazandırmayı da amaçlamaktadır. </a:t>
            </a:r>
          </a:p>
          <a:p>
            <a:pPr marL="0" indent="0" algn="just">
              <a:buNone/>
            </a:pPr>
            <a:r>
              <a:rPr lang="tr-TR" b="1" dirty="0"/>
              <a:t>Sonuç olarak, medya ve iletişim alanında bilinçli ve donanımlı bireyler yetiştirmek, günümüz hızla değişen bilgi ve iletişim teknolojileri çağında büyük bir gerekliliktir ve bu ders, bu gereksinime yanıt vermeyi hedeflemektedir.</a:t>
            </a:r>
            <a:endParaRPr lang="tr-TR" sz="2000" b="1" dirty="0"/>
          </a:p>
        </p:txBody>
      </p:sp>
    </p:spTree>
    <p:extLst>
      <p:ext uri="{BB962C8B-B14F-4D97-AF65-F5344CB8AC3E}">
        <p14:creationId xmlns:p14="http://schemas.microsoft.com/office/powerpoint/2010/main" val="1142946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2921" y="275303"/>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682250" y="978309"/>
            <a:ext cx="9317156" cy="5035090"/>
          </a:xfrm>
        </p:spPr>
        <p:txBody>
          <a:bodyPr>
            <a:normAutofit/>
          </a:bodyPr>
          <a:lstStyle/>
          <a:p>
            <a:endParaRPr lang="tr-TR" sz="1200" dirty="0"/>
          </a:p>
          <a:p>
            <a:pPr algn="just"/>
            <a:endParaRPr lang="tr-TR" sz="1200" dirty="0"/>
          </a:p>
          <a:p>
            <a:pPr algn="just"/>
            <a:r>
              <a:rPr lang="tr-TR" sz="1200" b="1" dirty="0"/>
              <a:t>Aydoğan, D. (2013). İletişim ve tarih. Y. Aktaş ve K. Kılıç (Ed.). </a:t>
            </a:r>
            <a:r>
              <a:rPr lang="tr-TR" sz="1200" b="1" i="1" dirty="0"/>
              <a:t>Bir Bakışta İletişim </a:t>
            </a:r>
            <a:r>
              <a:rPr lang="tr-TR" sz="1200" b="1" dirty="0"/>
              <a:t>içinde (s. 83-124). Paradigma Akademi Yayınları.</a:t>
            </a:r>
          </a:p>
          <a:p>
            <a:pPr algn="just"/>
            <a:r>
              <a:rPr lang="en-US" sz="1200" b="1" dirty="0" err="1"/>
              <a:t>Kobiruzzaman</a:t>
            </a:r>
            <a:r>
              <a:rPr lang="en-US" sz="1200" b="1" dirty="0"/>
              <a:t>, M. M. (2024). </a:t>
            </a:r>
            <a:r>
              <a:rPr lang="en-US" sz="1200" b="1" i="1" dirty="0"/>
              <a:t>Four Theories of the Press- Authoritarian, Libertarian, Social Responsibility &amp; Communist Soviet</a:t>
            </a:r>
            <a:r>
              <a:rPr lang="en-US" sz="1200" b="1" dirty="0"/>
              <a:t>. </a:t>
            </a:r>
            <a:r>
              <a:rPr lang="en-US" sz="1200" b="1" dirty="0" err="1"/>
              <a:t>Newsmoor</a:t>
            </a:r>
            <a:r>
              <a:rPr lang="en-US" sz="1200" b="1" dirty="0"/>
              <a:t>- Educational Website For Online Learning. </a:t>
            </a:r>
            <a:r>
              <a:rPr lang="en-US" sz="1200" b="1" dirty="0">
                <a:hlinkClick r:id="rId3"/>
              </a:rPr>
              <a:t>https://newsmoor.com/four-theories-of-the-press-authoritarian-libertarian-social-responsibility-theory/</a:t>
            </a:r>
            <a:endParaRPr lang="tr-TR" sz="1200" b="1" dirty="0"/>
          </a:p>
          <a:p>
            <a:pPr algn="just"/>
            <a:r>
              <a:rPr lang="en-US" sz="1200" b="1" dirty="0"/>
              <a:t>Lee</a:t>
            </a:r>
            <a:r>
              <a:rPr lang="tr-TR" sz="1200" b="1" dirty="0"/>
              <a:t>, L. T. (2009). </a:t>
            </a:r>
            <a:r>
              <a:rPr lang="tr-TR" sz="1200" b="1" i="1" dirty="0"/>
              <a:t>H</a:t>
            </a:r>
            <a:r>
              <a:rPr lang="en-US" sz="1200" b="1" i="1" dirty="0" err="1"/>
              <a:t>istory</a:t>
            </a:r>
            <a:r>
              <a:rPr lang="en-US" sz="1200" b="1" i="1" dirty="0"/>
              <a:t> and development of mass communications</a:t>
            </a:r>
            <a:r>
              <a:rPr lang="tr-TR" sz="1200" b="1" dirty="0"/>
              <a:t>. R. </a:t>
            </a:r>
            <a:r>
              <a:rPr lang="tr-TR" sz="1200" b="1" dirty="0" err="1"/>
              <a:t>Luthra</a:t>
            </a:r>
            <a:r>
              <a:rPr lang="tr-TR" sz="1200" b="1" dirty="0"/>
              <a:t> (Ed.). </a:t>
            </a:r>
            <a:r>
              <a:rPr lang="tr-TR" sz="1200" b="1" dirty="0" err="1"/>
              <a:t>Journalısm</a:t>
            </a:r>
            <a:r>
              <a:rPr lang="tr-TR" sz="1200" b="1" dirty="0"/>
              <a:t> </a:t>
            </a:r>
            <a:r>
              <a:rPr lang="tr-TR" sz="1200" b="1" dirty="0" err="1"/>
              <a:t>and</a:t>
            </a:r>
            <a:r>
              <a:rPr lang="tr-TR" sz="1200" b="1" dirty="0"/>
              <a:t> </a:t>
            </a:r>
            <a:r>
              <a:rPr lang="tr-TR" sz="1200" b="1" dirty="0" err="1"/>
              <a:t>Mass</a:t>
            </a:r>
            <a:r>
              <a:rPr lang="tr-TR" sz="1200" b="1" dirty="0"/>
              <a:t> </a:t>
            </a:r>
            <a:r>
              <a:rPr lang="tr-TR" sz="1200" b="1" dirty="0" err="1"/>
              <a:t>Communıcatıon</a:t>
            </a:r>
            <a:r>
              <a:rPr lang="tr-TR" sz="1200" b="1" dirty="0"/>
              <a:t> -Volume I içinde (</a:t>
            </a:r>
            <a:r>
              <a:rPr lang="tr-TR" sz="1200" b="1" dirty="0" err="1"/>
              <a:t>ss</a:t>
            </a:r>
            <a:r>
              <a:rPr lang="tr-TR" sz="1200" b="1" dirty="0"/>
              <a:t>. 158-183). </a:t>
            </a:r>
            <a:r>
              <a:rPr lang="en-US" sz="1200" b="1" dirty="0"/>
              <a:t>EOLSS</a:t>
            </a:r>
            <a:r>
              <a:rPr lang="tr-TR" sz="1200" b="1" dirty="0"/>
              <a:t> </a:t>
            </a:r>
            <a:r>
              <a:rPr lang="tr-TR" sz="1200" b="1" dirty="0" err="1"/>
              <a:t>Publishers</a:t>
            </a:r>
            <a:r>
              <a:rPr lang="tr-TR" sz="1200" b="1" dirty="0"/>
              <a:t>.</a:t>
            </a:r>
          </a:p>
          <a:p>
            <a:pPr algn="just"/>
            <a:r>
              <a:rPr lang="tr-TR" sz="1200" b="1" dirty="0" err="1"/>
              <a:t>Simonson</a:t>
            </a:r>
            <a:r>
              <a:rPr lang="tr-TR" sz="1200" b="1" dirty="0"/>
              <a:t>, P. (2016). </a:t>
            </a:r>
            <a:r>
              <a:rPr lang="en-US" sz="1200" b="1" dirty="0"/>
              <a:t>Communication </a:t>
            </a:r>
            <a:r>
              <a:rPr lang="tr-TR" sz="1200" b="1" dirty="0"/>
              <a:t>h</a:t>
            </a:r>
            <a:r>
              <a:rPr lang="en-US" sz="1200" b="1" dirty="0" err="1"/>
              <a:t>istory</a:t>
            </a:r>
            <a:r>
              <a:rPr lang="tr-TR" sz="1200" b="1" dirty="0"/>
              <a:t>.</a:t>
            </a:r>
            <a:r>
              <a:rPr lang="en-US" sz="1200" b="1" dirty="0"/>
              <a:t> K</a:t>
            </a:r>
            <a:r>
              <a:rPr lang="tr-TR" sz="1200" b="1" dirty="0"/>
              <a:t>. B. </a:t>
            </a:r>
            <a:r>
              <a:rPr lang="en-US" sz="1200" b="1" dirty="0"/>
              <a:t>Jensen </a:t>
            </a:r>
            <a:r>
              <a:rPr lang="tr-TR" sz="1200" b="1" dirty="0"/>
              <a:t>ve</a:t>
            </a:r>
            <a:r>
              <a:rPr lang="en-US" sz="1200" b="1" dirty="0"/>
              <a:t> R</a:t>
            </a:r>
            <a:r>
              <a:rPr lang="tr-TR" sz="1200" b="1" dirty="0"/>
              <a:t>.</a:t>
            </a:r>
            <a:r>
              <a:rPr lang="en-US" sz="1200" b="1" dirty="0"/>
              <a:t> T. Craig</a:t>
            </a:r>
            <a:r>
              <a:rPr lang="tr-TR" sz="1200" b="1" dirty="0"/>
              <a:t> (Ed.). </a:t>
            </a:r>
            <a:r>
              <a:rPr lang="tr-TR" sz="1200" b="1" i="1" dirty="0"/>
              <a:t>I</a:t>
            </a:r>
            <a:r>
              <a:rPr lang="en-US" sz="1200" b="1" i="1" dirty="0" err="1"/>
              <a:t>nternational</a:t>
            </a:r>
            <a:r>
              <a:rPr lang="en-US" sz="1200" b="1" i="1" dirty="0"/>
              <a:t> History of Communication Theory and Philosophy</a:t>
            </a:r>
            <a:r>
              <a:rPr lang="tr-TR" sz="1200" b="1" dirty="0"/>
              <a:t> içinde. </a:t>
            </a:r>
            <a:r>
              <a:rPr lang="tr-TR" sz="1200" b="1" dirty="0">
                <a:hlinkClick r:id="rId4"/>
              </a:rPr>
              <a:t>https://www.researchgate.net/publication/312309357_Communication_History</a:t>
            </a:r>
            <a:endParaRPr lang="tr-TR" sz="1200" b="1" dirty="0"/>
          </a:p>
          <a:p>
            <a:pPr algn="just"/>
            <a:r>
              <a:rPr lang="tr-TR" sz="1200" b="1" dirty="0" err="1"/>
              <a:t>Ullah</a:t>
            </a:r>
            <a:r>
              <a:rPr lang="tr-TR" sz="1200" b="1" dirty="0"/>
              <a:t>, R. (2015, 10 Mayıs). </a:t>
            </a:r>
            <a:r>
              <a:rPr lang="en-US" sz="1200" b="1" dirty="0"/>
              <a:t>Four theories of the press</a:t>
            </a:r>
            <a:r>
              <a:rPr lang="tr-TR" sz="1200" b="1" dirty="0"/>
              <a:t>. </a:t>
            </a:r>
            <a:r>
              <a:rPr lang="tr-TR" sz="1200" b="1" dirty="0">
                <a:hlinkClick r:id="rId5"/>
              </a:rPr>
              <a:t>https://rahmanjmc.wordpress.com/2015/05/10/four-theories-of-the-press/</a:t>
            </a:r>
            <a:endParaRPr lang="en-US" sz="1200" dirty="0"/>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609600"/>
          </a:xfrm>
        </p:spPr>
        <p:txBody>
          <a:bodyPr>
            <a:normAutofit/>
          </a:bodyPr>
          <a:lstStyle/>
          <a:p>
            <a:pPr algn="ctr"/>
            <a:r>
              <a:rPr lang="tr-TR" sz="3200" b="1" dirty="0"/>
              <a:t>GİRİŞ</a:t>
            </a:r>
            <a:endParaRPr lang="en-US" sz="3200" b="1" dirty="0"/>
          </a:p>
        </p:txBody>
      </p:sp>
      <p:sp>
        <p:nvSpPr>
          <p:cNvPr id="3" name="İçerik Yer Tutucusu 2"/>
          <p:cNvSpPr>
            <a:spLocks noGrp="1"/>
          </p:cNvSpPr>
          <p:nvPr>
            <p:ph idx="1"/>
          </p:nvPr>
        </p:nvSpPr>
        <p:spPr>
          <a:xfrm>
            <a:off x="467994" y="1278180"/>
            <a:ext cx="9438005" cy="4272129"/>
          </a:xfrm>
        </p:spPr>
        <p:txBody>
          <a:bodyPr>
            <a:noAutofit/>
          </a:bodyPr>
          <a:lstStyle/>
          <a:p>
            <a:pPr marL="0" indent="0" algn="just">
              <a:buNone/>
            </a:pPr>
            <a:r>
              <a:rPr lang="tr-TR" b="1" noProof="0" dirty="0"/>
              <a:t>Medya ve iletişim alanı, insanlık tarihi boyunca değişen toplumsal, kültürel ve teknolojik dinamiklerin etkisiyle sürekli evrim geçirmiştir. </a:t>
            </a:r>
          </a:p>
          <a:p>
            <a:pPr marL="0" indent="0" algn="just">
              <a:buNone/>
            </a:pPr>
            <a:r>
              <a:rPr lang="tr-TR" b="1" noProof="0" dirty="0"/>
              <a:t>Sözlü iletişimden başlayarak yazılı kültür, matbaacılık devrimi, elektronik medya ve günümüzde dijital teknolojilere uzanan bu gelişim süreci, iletişimin hem araç hem de içerik açısından toplumsal yapıları biçimlendiren temel işlevlerini ortaya koymaktadır.</a:t>
            </a:r>
          </a:p>
          <a:p>
            <a:pPr marL="0" indent="0" algn="just">
              <a:buNone/>
            </a:pPr>
            <a:r>
              <a:rPr lang="tr-TR" b="1" noProof="0" dirty="0"/>
              <a:t>İletişimin tarihsel gelişimini anlamak, medya sistemlerinin işleyiş biçimlerini ve toplumsal etkilerini kavramada oldukça önemlidir.</a:t>
            </a:r>
          </a:p>
          <a:p>
            <a:pPr marL="0" indent="0" algn="just">
              <a:buNone/>
            </a:pPr>
            <a:r>
              <a:rPr lang="tr-TR" b="1" noProof="0" dirty="0"/>
              <a:t>Ayrıca, farklı kuramlar aracılığıyla medya sistemlerinin çeşitli yapılarını ve işlevlerini incelemeye olanak tanıyan dört temel basın kuramı, medya alanındaki farklı yaklaşımları anlamamızda temel bir çerçeve sunmaktadır.</a:t>
            </a:r>
          </a:p>
          <a:p>
            <a:pPr marL="0" indent="0" algn="just">
              <a:buNone/>
            </a:pPr>
            <a:r>
              <a:rPr lang="tr-TR" b="1" noProof="0" dirty="0"/>
              <a:t>Bu ders, iletişim ve medya alanındaki kuramsal ve tarihsel bilgi birikimini güçlendirmeyi ve güncel medyanın dinamiklerinin daha derinlemesine kavranmasını amaçlamaktadır.</a:t>
            </a:r>
          </a:p>
        </p:txBody>
      </p:sp>
    </p:spTree>
    <p:extLst>
      <p:ext uri="{BB962C8B-B14F-4D97-AF65-F5344CB8AC3E}">
        <p14:creationId xmlns:p14="http://schemas.microsoft.com/office/powerpoint/2010/main" val="298861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C1DFF-D0D7-26C7-E258-1602AEA505C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5C3E221-0927-B189-8F67-87AB26E8BBF6}"/>
              </a:ext>
            </a:extLst>
          </p:cNvPr>
          <p:cNvSpPr>
            <a:spLocks noGrp="1"/>
          </p:cNvSpPr>
          <p:nvPr>
            <p:ph type="title"/>
          </p:nvPr>
        </p:nvSpPr>
        <p:spPr>
          <a:xfrm>
            <a:off x="677334" y="609600"/>
            <a:ext cx="8596668" cy="609600"/>
          </a:xfrm>
        </p:spPr>
        <p:txBody>
          <a:bodyPr>
            <a:normAutofit/>
          </a:bodyPr>
          <a:lstStyle/>
          <a:p>
            <a:pPr algn="ctr"/>
            <a:r>
              <a:rPr lang="tr-TR" sz="3200" b="1" dirty="0"/>
              <a:t>İLETİŞİMİN TARİHİ</a:t>
            </a:r>
            <a:endParaRPr lang="en-US" sz="3200" b="1" dirty="0"/>
          </a:p>
        </p:txBody>
      </p:sp>
      <p:sp>
        <p:nvSpPr>
          <p:cNvPr id="3" name="İçerik Yer Tutucusu 2">
            <a:extLst>
              <a:ext uri="{FF2B5EF4-FFF2-40B4-BE49-F238E27FC236}">
                <a16:creationId xmlns:a16="http://schemas.microsoft.com/office/drawing/2014/main" id="{493B5033-F677-F3E2-534A-2EE3F37DB14A}"/>
              </a:ext>
            </a:extLst>
          </p:cNvPr>
          <p:cNvSpPr>
            <a:spLocks noGrp="1"/>
          </p:cNvSpPr>
          <p:nvPr>
            <p:ph idx="1"/>
          </p:nvPr>
        </p:nvSpPr>
        <p:spPr>
          <a:xfrm>
            <a:off x="467994" y="1278181"/>
            <a:ext cx="9438005" cy="4011574"/>
          </a:xfrm>
        </p:spPr>
        <p:txBody>
          <a:bodyPr>
            <a:noAutofit/>
          </a:bodyPr>
          <a:lstStyle/>
          <a:p>
            <a:pPr algn="just"/>
            <a:r>
              <a:rPr lang="en-US" b="1" dirty="0" err="1"/>
              <a:t>İletişim</a:t>
            </a:r>
            <a:r>
              <a:rPr lang="en-US" b="1" dirty="0"/>
              <a:t> </a:t>
            </a:r>
            <a:r>
              <a:rPr lang="en-US" b="1" dirty="0" err="1"/>
              <a:t>tarihi</a:t>
            </a:r>
            <a:r>
              <a:rPr lang="en-US" b="1" dirty="0"/>
              <a:t>, </a:t>
            </a:r>
            <a:r>
              <a:rPr lang="en-US" b="1" dirty="0" err="1"/>
              <a:t>insanlık</a:t>
            </a:r>
            <a:r>
              <a:rPr lang="en-US" b="1" dirty="0"/>
              <a:t> </a:t>
            </a:r>
            <a:r>
              <a:rPr lang="en-US" b="1" dirty="0" err="1"/>
              <a:t>tarihinin</a:t>
            </a:r>
            <a:r>
              <a:rPr lang="en-US" b="1" dirty="0"/>
              <a:t> </a:t>
            </a:r>
            <a:r>
              <a:rPr lang="en-US" b="1" dirty="0" err="1"/>
              <a:t>başlangıcından</a:t>
            </a:r>
            <a:r>
              <a:rPr lang="en-US" b="1" dirty="0"/>
              <a:t> </a:t>
            </a:r>
            <a:r>
              <a:rPr lang="en-US" b="1" dirty="0" err="1"/>
              <a:t>beri</a:t>
            </a:r>
            <a:r>
              <a:rPr lang="en-US" b="1" dirty="0"/>
              <a:t> </a:t>
            </a:r>
            <a:r>
              <a:rPr lang="en-US" b="1" dirty="0" err="1"/>
              <a:t>sözlü</a:t>
            </a:r>
            <a:r>
              <a:rPr lang="en-US" b="1" dirty="0"/>
              <a:t> </a:t>
            </a:r>
            <a:r>
              <a:rPr lang="en-US" b="1" dirty="0" err="1"/>
              <a:t>ve</a:t>
            </a:r>
            <a:r>
              <a:rPr lang="en-US" b="1" dirty="0"/>
              <a:t> </a:t>
            </a:r>
            <a:r>
              <a:rPr lang="en-US" b="1" dirty="0" err="1"/>
              <a:t>yazılı</a:t>
            </a:r>
            <a:r>
              <a:rPr lang="en-US" b="1" dirty="0"/>
              <a:t> </a:t>
            </a:r>
            <a:r>
              <a:rPr lang="en-US" b="1" dirty="0" err="1"/>
              <a:t>iletişimle</a:t>
            </a:r>
            <a:r>
              <a:rPr lang="en-US" b="1" dirty="0"/>
              <a:t> </a:t>
            </a:r>
            <a:r>
              <a:rPr lang="en-US" b="1" dirty="0" err="1"/>
              <a:t>başlamış</a:t>
            </a:r>
            <a:r>
              <a:rPr lang="en-US" b="1" dirty="0"/>
              <a:t>, </a:t>
            </a:r>
            <a:r>
              <a:rPr lang="en-US" b="1" dirty="0" err="1"/>
              <a:t>matbaa</a:t>
            </a:r>
            <a:r>
              <a:rPr lang="en-US" b="1" dirty="0"/>
              <a:t>, </a:t>
            </a:r>
            <a:r>
              <a:rPr lang="en-US" b="1" dirty="0" err="1"/>
              <a:t>radyo</a:t>
            </a:r>
            <a:r>
              <a:rPr lang="en-US" b="1" dirty="0"/>
              <a:t>, </a:t>
            </a:r>
            <a:r>
              <a:rPr lang="en-US" b="1" dirty="0" err="1"/>
              <a:t>televizyon</a:t>
            </a:r>
            <a:r>
              <a:rPr lang="en-US" b="1" dirty="0"/>
              <a:t> </a:t>
            </a:r>
            <a:r>
              <a:rPr lang="en-US" b="1" dirty="0" err="1"/>
              <a:t>ve</a:t>
            </a:r>
            <a:r>
              <a:rPr lang="en-US" b="1" dirty="0"/>
              <a:t> internet </a:t>
            </a:r>
            <a:r>
              <a:rPr lang="en-US" b="1" dirty="0" err="1"/>
              <a:t>gibi</a:t>
            </a:r>
            <a:r>
              <a:rPr lang="en-US" b="1" dirty="0"/>
              <a:t> </a:t>
            </a:r>
            <a:r>
              <a:rPr lang="en-US" b="1" dirty="0" err="1"/>
              <a:t>teknolojik</a:t>
            </a:r>
            <a:r>
              <a:rPr lang="en-US" b="1" dirty="0"/>
              <a:t> </a:t>
            </a:r>
            <a:r>
              <a:rPr lang="en-US" b="1" dirty="0" err="1"/>
              <a:t>gelişmelerle</a:t>
            </a:r>
            <a:r>
              <a:rPr lang="en-US" b="1" dirty="0"/>
              <a:t> </a:t>
            </a:r>
            <a:r>
              <a:rPr lang="en-US" b="1" dirty="0" err="1"/>
              <a:t>ilerlemiş</a:t>
            </a:r>
            <a:r>
              <a:rPr lang="tr-TR" b="1" dirty="0"/>
              <a:t>tir. G</a:t>
            </a:r>
            <a:r>
              <a:rPr lang="en-US" b="1" dirty="0" err="1"/>
              <a:t>ünümüzde</a:t>
            </a:r>
            <a:r>
              <a:rPr lang="en-US" b="1" dirty="0"/>
              <a:t> </a:t>
            </a:r>
            <a:r>
              <a:rPr lang="en-US" b="1" dirty="0" err="1"/>
              <a:t>dijital</a:t>
            </a:r>
            <a:r>
              <a:rPr lang="en-US" b="1" dirty="0"/>
              <a:t> </a:t>
            </a:r>
            <a:r>
              <a:rPr lang="en-US" b="1" dirty="0" err="1"/>
              <a:t>iletişimi</a:t>
            </a:r>
            <a:r>
              <a:rPr lang="en-US" b="1" dirty="0"/>
              <a:t> </a:t>
            </a:r>
            <a:r>
              <a:rPr lang="tr-TR" b="1" dirty="0"/>
              <a:t>de </a:t>
            </a:r>
            <a:r>
              <a:rPr lang="en-US" b="1" dirty="0" err="1"/>
              <a:t>kapsa</a:t>
            </a:r>
            <a:r>
              <a:rPr lang="tr-TR" b="1" dirty="0"/>
              <a:t>yarak alanını genişletmiştir. </a:t>
            </a:r>
          </a:p>
          <a:p>
            <a:pPr algn="just"/>
            <a:r>
              <a:rPr lang="en-US" b="1" dirty="0"/>
              <a:t>Bu </a:t>
            </a:r>
            <a:r>
              <a:rPr lang="en-US" b="1" dirty="0" err="1"/>
              <a:t>alan</a:t>
            </a:r>
            <a:r>
              <a:rPr lang="en-US" b="1" dirty="0"/>
              <a:t>, </a:t>
            </a:r>
            <a:r>
              <a:rPr lang="en-US" b="1" dirty="0" err="1"/>
              <a:t>medyadan</a:t>
            </a:r>
            <a:r>
              <a:rPr lang="en-US" b="1" dirty="0"/>
              <a:t> </a:t>
            </a:r>
            <a:r>
              <a:rPr lang="en-US" b="1" dirty="0" err="1"/>
              <a:t>yüz</a:t>
            </a:r>
            <a:r>
              <a:rPr lang="en-US" b="1" dirty="0"/>
              <a:t> </a:t>
            </a:r>
            <a:r>
              <a:rPr lang="en-US" b="1" dirty="0" err="1"/>
              <a:t>yüze</a:t>
            </a:r>
            <a:r>
              <a:rPr lang="en-US" b="1" dirty="0"/>
              <a:t> </a:t>
            </a:r>
            <a:r>
              <a:rPr lang="en-US" b="1" dirty="0" err="1"/>
              <a:t>iletişime</a:t>
            </a:r>
            <a:r>
              <a:rPr lang="tr-TR" b="1" dirty="0"/>
              <a:t> kadar</a:t>
            </a:r>
            <a:r>
              <a:rPr lang="en-US" b="1" dirty="0"/>
              <a:t>, </a:t>
            </a:r>
            <a:r>
              <a:rPr lang="en-US" b="1" dirty="0" err="1"/>
              <a:t>sosyal</a:t>
            </a:r>
            <a:r>
              <a:rPr lang="en-US" b="1" dirty="0"/>
              <a:t> </a:t>
            </a:r>
            <a:r>
              <a:rPr lang="en-US" b="1" dirty="0" err="1"/>
              <a:t>yapılar</a:t>
            </a:r>
            <a:r>
              <a:rPr lang="en-US" b="1" dirty="0"/>
              <a:t>, </a:t>
            </a:r>
            <a:r>
              <a:rPr lang="en-US" b="1" dirty="0" err="1"/>
              <a:t>güç</a:t>
            </a:r>
            <a:r>
              <a:rPr lang="en-US" b="1" dirty="0"/>
              <a:t>, </a:t>
            </a:r>
            <a:r>
              <a:rPr lang="en-US" b="1" dirty="0" err="1"/>
              <a:t>kimlik</a:t>
            </a:r>
            <a:r>
              <a:rPr lang="en-US" b="1" dirty="0"/>
              <a:t> </a:t>
            </a:r>
            <a:r>
              <a:rPr lang="en-US" b="1" dirty="0" err="1"/>
              <a:t>gibi</a:t>
            </a:r>
            <a:r>
              <a:rPr lang="en-US" b="1" dirty="0"/>
              <a:t> </a:t>
            </a:r>
            <a:r>
              <a:rPr lang="en-US" b="1" dirty="0" err="1"/>
              <a:t>fenomenlerle</a:t>
            </a:r>
            <a:r>
              <a:rPr lang="en-US" b="1" dirty="0"/>
              <a:t> </a:t>
            </a:r>
            <a:r>
              <a:rPr lang="en-US" b="1" dirty="0" err="1"/>
              <a:t>ilişki</a:t>
            </a:r>
            <a:r>
              <a:rPr lang="tr-TR" b="1" dirty="0" err="1"/>
              <a:t>leri</a:t>
            </a:r>
            <a:r>
              <a:rPr lang="tr-TR" b="1" dirty="0"/>
              <a:t> </a:t>
            </a:r>
            <a:r>
              <a:rPr lang="en-US" b="1" dirty="0" err="1"/>
              <a:t>incele</a:t>
            </a:r>
            <a:r>
              <a:rPr lang="tr-TR" b="1" dirty="0" err="1"/>
              <a:t>mektedi</a:t>
            </a:r>
            <a:r>
              <a:rPr lang="en-US" b="1" dirty="0"/>
              <a:t>r. Tarih </a:t>
            </a:r>
            <a:r>
              <a:rPr lang="en-US" b="1" dirty="0" err="1"/>
              <a:t>boyunca</a:t>
            </a:r>
            <a:r>
              <a:rPr lang="en-US" b="1" dirty="0"/>
              <a:t> </a:t>
            </a:r>
            <a:r>
              <a:rPr lang="en-US" b="1" dirty="0" err="1"/>
              <a:t>iletişimin</a:t>
            </a:r>
            <a:r>
              <a:rPr lang="en-US" b="1" dirty="0"/>
              <a:t> </a:t>
            </a:r>
            <a:r>
              <a:rPr lang="en-US" b="1" dirty="0" err="1"/>
              <a:t>kavramları</a:t>
            </a:r>
            <a:r>
              <a:rPr lang="en-US" b="1" dirty="0"/>
              <a:t> </a:t>
            </a:r>
            <a:r>
              <a:rPr lang="en-US" b="1" dirty="0" err="1"/>
              <a:t>ve</a:t>
            </a:r>
            <a:r>
              <a:rPr lang="en-US" b="1" dirty="0"/>
              <a:t> </a:t>
            </a:r>
            <a:r>
              <a:rPr lang="tr-TR" b="1" dirty="0"/>
              <a:t>kuramları </a:t>
            </a:r>
            <a:r>
              <a:rPr lang="en-US" b="1" dirty="0" err="1"/>
              <a:t>evrilmiş</a:t>
            </a:r>
            <a:r>
              <a:rPr lang="en-US" b="1" dirty="0"/>
              <a:t>; </a:t>
            </a:r>
            <a:r>
              <a:rPr lang="en-US" b="1" dirty="0" err="1"/>
              <a:t>antik</a:t>
            </a:r>
            <a:r>
              <a:rPr lang="en-US" b="1" dirty="0"/>
              <a:t> </a:t>
            </a:r>
            <a:r>
              <a:rPr lang="en-US" b="1" dirty="0" err="1"/>
              <a:t>Yunan'dan</a:t>
            </a:r>
            <a:r>
              <a:rPr lang="en-US" b="1" dirty="0"/>
              <a:t> modern </a:t>
            </a:r>
            <a:r>
              <a:rPr lang="en-US" b="1" dirty="0" err="1"/>
              <a:t>çağlara</a:t>
            </a:r>
            <a:r>
              <a:rPr lang="tr-TR" b="1" dirty="0"/>
              <a:t> uzanmış</a:t>
            </a:r>
            <a:r>
              <a:rPr lang="en-US" b="1" dirty="0"/>
              <a:t>, </a:t>
            </a:r>
            <a:r>
              <a:rPr lang="en-US" b="1" dirty="0" err="1"/>
              <a:t>farklı</a:t>
            </a:r>
            <a:r>
              <a:rPr lang="en-US" b="1" dirty="0"/>
              <a:t> </a:t>
            </a:r>
            <a:r>
              <a:rPr lang="en-US" b="1" dirty="0" err="1"/>
              <a:t>kültürlerde</a:t>
            </a:r>
            <a:r>
              <a:rPr lang="en-US" b="1" dirty="0"/>
              <a:t> </a:t>
            </a:r>
            <a:r>
              <a:rPr lang="en-US" b="1" dirty="0" err="1"/>
              <a:t>ve</a:t>
            </a:r>
            <a:r>
              <a:rPr lang="en-US" b="1" dirty="0"/>
              <a:t> </a:t>
            </a:r>
            <a:r>
              <a:rPr lang="en-US" b="1" dirty="0" err="1"/>
              <a:t>disiplinlerde</a:t>
            </a:r>
            <a:r>
              <a:rPr lang="en-US" b="1" dirty="0"/>
              <a:t> </a:t>
            </a:r>
            <a:r>
              <a:rPr lang="en-US" b="1" dirty="0" err="1"/>
              <a:t>iletişim</a:t>
            </a:r>
            <a:r>
              <a:rPr lang="en-US" b="1" dirty="0"/>
              <a:t> </a:t>
            </a:r>
            <a:r>
              <a:rPr lang="en-US" b="1" dirty="0" err="1"/>
              <a:t>ve</a:t>
            </a:r>
            <a:r>
              <a:rPr lang="en-US" b="1" dirty="0"/>
              <a:t> </a:t>
            </a:r>
            <a:r>
              <a:rPr lang="en-US" b="1" dirty="0" err="1"/>
              <a:t>medya</a:t>
            </a:r>
            <a:r>
              <a:rPr lang="en-US" b="1" dirty="0"/>
              <a:t> </a:t>
            </a:r>
            <a:r>
              <a:rPr lang="en-US" b="1" dirty="0" err="1"/>
              <a:t>üzerine</a:t>
            </a:r>
            <a:r>
              <a:rPr lang="en-US" b="1" dirty="0"/>
              <a:t> </a:t>
            </a:r>
            <a:r>
              <a:rPr lang="en-US" b="1" dirty="0" err="1"/>
              <a:t>düşünceler</a:t>
            </a:r>
            <a:r>
              <a:rPr lang="en-US" b="1" dirty="0"/>
              <a:t> </a:t>
            </a:r>
            <a:r>
              <a:rPr lang="en-US" b="1" dirty="0" err="1"/>
              <a:t>gelişmiştir</a:t>
            </a:r>
            <a:r>
              <a:rPr lang="en-US" b="1" dirty="0"/>
              <a:t>. 20. </a:t>
            </a:r>
            <a:r>
              <a:rPr lang="en-US" b="1" dirty="0" err="1"/>
              <a:t>yüzyılda</a:t>
            </a:r>
            <a:r>
              <a:rPr lang="en-US" b="1" dirty="0"/>
              <a:t> </a:t>
            </a:r>
            <a:r>
              <a:rPr lang="en-US" b="1" dirty="0" err="1"/>
              <a:t>iletişim</a:t>
            </a:r>
            <a:r>
              <a:rPr lang="en-US" b="1" dirty="0"/>
              <a:t>, </a:t>
            </a:r>
            <a:r>
              <a:rPr lang="en-US" b="1" dirty="0" err="1"/>
              <a:t>toplumsal</a:t>
            </a:r>
            <a:r>
              <a:rPr lang="en-US" b="1" dirty="0"/>
              <a:t> </a:t>
            </a:r>
            <a:r>
              <a:rPr lang="en-US" b="1" dirty="0" err="1"/>
              <a:t>ilerleme</a:t>
            </a:r>
            <a:r>
              <a:rPr lang="en-US" b="1" dirty="0"/>
              <a:t> </a:t>
            </a:r>
            <a:r>
              <a:rPr lang="en-US" b="1" dirty="0" err="1"/>
              <a:t>ve</a:t>
            </a:r>
            <a:r>
              <a:rPr lang="en-US" b="1" dirty="0"/>
              <a:t> </a:t>
            </a:r>
            <a:r>
              <a:rPr lang="en-US" b="1" dirty="0" err="1"/>
              <a:t>değişimle</a:t>
            </a:r>
            <a:r>
              <a:rPr lang="en-US" b="1" dirty="0"/>
              <a:t> </a:t>
            </a:r>
            <a:r>
              <a:rPr lang="en-US" b="1" dirty="0" err="1"/>
              <a:t>bağlantılı</a:t>
            </a:r>
            <a:r>
              <a:rPr lang="en-US" b="1" dirty="0"/>
              <a:t> </a:t>
            </a:r>
            <a:r>
              <a:rPr lang="en-US" b="1" dirty="0" err="1"/>
              <a:t>olarak</a:t>
            </a:r>
            <a:r>
              <a:rPr lang="en-US" b="1" dirty="0"/>
              <a:t> </a:t>
            </a:r>
            <a:r>
              <a:rPr lang="en-US" b="1" dirty="0" err="1"/>
              <a:t>şekillenmiş</a:t>
            </a:r>
            <a:r>
              <a:rPr lang="en-US" b="1" dirty="0"/>
              <a:t>; </a:t>
            </a:r>
            <a:r>
              <a:rPr lang="tr-TR" b="1" dirty="0"/>
              <a:t>kuramlar</a:t>
            </a:r>
            <a:r>
              <a:rPr lang="en-US" b="1" dirty="0"/>
              <a:t> </a:t>
            </a:r>
            <a:r>
              <a:rPr lang="en-US" b="1" dirty="0" err="1"/>
              <a:t>ise</a:t>
            </a:r>
            <a:r>
              <a:rPr lang="en-US" b="1" dirty="0"/>
              <a:t> </a:t>
            </a:r>
            <a:r>
              <a:rPr lang="en-US" b="1" dirty="0" err="1"/>
              <a:t>sosyal</a:t>
            </a:r>
            <a:r>
              <a:rPr lang="en-US" b="1" dirty="0"/>
              <a:t> </a:t>
            </a:r>
            <a:r>
              <a:rPr lang="en-US" b="1" dirty="0" err="1"/>
              <a:t>bilimler</a:t>
            </a:r>
            <a:r>
              <a:rPr lang="en-US" b="1" dirty="0"/>
              <a:t>, </a:t>
            </a:r>
            <a:r>
              <a:rPr lang="en-US" b="1" dirty="0" err="1"/>
              <a:t>eleştirel</a:t>
            </a:r>
            <a:r>
              <a:rPr lang="en-US" b="1" dirty="0"/>
              <a:t> </a:t>
            </a:r>
            <a:r>
              <a:rPr lang="en-US" b="1" dirty="0" err="1"/>
              <a:t>ve</a:t>
            </a:r>
            <a:r>
              <a:rPr lang="en-US" b="1" dirty="0"/>
              <a:t> </a:t>
            </a:r>
            <a:r>
              <a:rPr lang="en-US" b="1" dirty="0" err="1"/>
              <a:t>kültürel</a:t>
            </a:r>
            <a:r>
              <a:rPr lang="en-US" b="1" dirty="0"/>
              <a:t> </a:t>
            </a:r>
            <a:r>
              <a:rPr lang="en-US" b="1" dirty="0" err="1"/>
              <a:t>yaklaşımlarla</a:t>
            </a:r>
            <a:r>
              <a:rPr lang="en-US" b="1" dirty="0"/>
              <a:t> </a:t>
            </a:r>
            <a:r>
              <a:rPr lang="en-US" b="1" dirty="0" err="1"/>
              <a:t>tarihsel</a:t>
            </a:r>
            <a:r>
              <a:rPr lang="en-US" b="1" dirty="0"/>
              <a:t> </a:t>
            </a:r>
            <a:r>
              <a:rPr lang="en-US" b="1" dirty="0" err="1"/>
              <a:t>bağlamda</a:t>
            </a:r>
            <a:r>
              <a:rPr lang="en-US" b="1" dirty="0"/>
              <a:t> </a:t>
            </a:r>
            <a:r>
              <a:rPr lang="en-US" b="1" dirty="0" err="1"/>
              <a:t>değerlendirilmiştir</a:t>
            </a:r>
            <a:r>
              <a:rPr lang="en-US" b="1" dirty="0"/>
              <a:t>. </a:t>
            </a:r>
            <a:r>
              <a:rPr lang="en-US" b="1" dirty="0" err="1"/>
              <a:t>Günümüzde</a:t>
            </a:r>
            <a:r>
              <a:rPr lang="en-US" b="1" dirty="0"/>
              <a:t> </a:t>
            </a:r>
            <a:r>
              <a:rPr lang="en-US" b="1" dirty="0" err="1"/>
              <a:t>ise</a:t>
            </a:r>
            <a:r>
              <a:rPr lang="en-US" b="1" dirty="0"/>
              <a:t>, </a:t>
            </a:r>
            <a:r>
              <a:rPr lang="en-US" b="1" dirty="0" err="1"/>
              <a:t>farklı</a:t>
            </a:r>
            <a:r>
              <a:rPr lang="en-US" b="1" dirty="0"/>
              <a:t> </a:t>
            </a:r>
            <a:r>
              <a:rPr lang="en-US" b="1" dirty="0" err="1"/>
              <a:t>coğrafyalardan</a:t>
            </a:r>
            <a:r>
              <a:rPr lang="en-US" b="1" dirty="0"/>
              <a:t> </a:t>
            </a:r>
            <a:r>
              <a:rPr lang="en-US" b="1" dirty="0" err="1"/>
              <a:t>gelen</a:t>
            </a:r>
            <a:r>
              <a:rPr lang="en-US" b="1" dirty="0"/>
              <a:t> </a:t>
            </a:r>
            <a:r>
              <a:rPr lang="en-US" b="1" dirty="0" err="1"/>
              <a:t>iletişim</a:t>
            </a:r>
            <a:r>
              <a:rPr lang="en-US" b="1" dirty="0"/>
              <a:t> </a:t>
            </a:r>
            <a:r>
              <a:rPr lang="en-US" b="1" dirty="0" err="1"/>
              <a:t>gelenekleri</a:t>
            </a:r>
            <a:r>
              <a:rPr lang="en-US" b="1" dirty="0"/>
              <a:t> </a:t>
            </a:r>
            <a:r>
              <a:rPr lang="en-US" b="1" dirty="0" err="1"/>
              <a:t>ve</a:t>
            </a:r>
            <a:r>
              <a:rPr lang="en-US" b="1" dirty="0"/>
              <a:t> </a:t>
            </a:r>
            <a:r>
              <a:rPr lang="en-US" b="1" dirty="0" err="1"/>
              <a:t>disiplinlerarası</a:t>
            </a:r>
            <a:r>
              <a:rPr lang="en-US" b="1" dirty="0"/>
              <a:t> </a:t>
            </a:r>
            <a:r>
              <a:rPr lang="en-US" b="1" dirty="0" err="1"/>
              <a:t>çalışmalar</a:t>
            </a:r>
            <a:r>
              <a:rPr lang="en-US" b="1" dirty="0"/>
              <a:t>, </a:t>
            </a:r>
            <a:r>
              <a:rPr lang="en-US" b="1" dirty="0" err="1"/>
              <a:t>iletişimin</a:t>
            </a:r>
            <a:r>
              <a:rPr lang="en-US" b="1" dirty="0"/>
              <a:t> </a:t>
            </a:r>
            <a:r>
              <a:rPr lang="en-US" b="1" dirty="0" err="1"/>
              <a:t>tarihsel</a:t>
            </a:r>
            <a:r>
              <a:rPr lang="en-US" b="1" dirty="0"/>
              <a:t> </a:t>
            </a:r>
            <a:r>
              <a:rPr lang="en-US" b="1" dirty="0" err="1"/>
              <a:t>kökenlerini</a:t>
            </a:r>
            <a:r>
              <a:rPr lang="en-US" b="1" dirty="0"/>
              <a:t> </a:t>
            </a:r>
            <a:r>
              <a:rPr lang="en-US" b="1" dirty="0" err="1"/>
              <a:t>ve</a:t>
            </a:r>
            <a:r>
              <a:rPr lang="en-US" b="1" dirty="0"/>
              <a:t> </a:t>
            </a:r>
            <a:r>
              <a:rPr lang="en-US" b="1" dirty="0" err="1"/>
              <a:t>kültürel</a:t>
            </a:r>
            <a:r>
              <a:rPr lang="en-US" b="1" dirty="0"/>
              <a:t> </a:t>
            </a:r>
            <a:r>
              <a:rPr lang="en-US" b="1" dirty="0" err="1"/>
              <a:t>çeşitliliklerini</a:t>
            </a:r>
            <a:r>
              <a:rPr lang="en-US" b="1" dirty="0"/>
              <a:t> </a:t>
            </a:r>
            <a:r>
              <a:rPr lang="en-US" b="1" dirty="0" err="1"/>
              <a:t>öne</a:t>
            </a:r>
            <a:r>
              <a:rPr lang="en-US" b="1" dirty="0"/>
              <a:t> </a:t>
            </a:r>
            <a:r>
              <a:rPr lang="en-US" b="1" dirty="0" err="1"/>
              <a:t>çıkarmaktadır</a:t>
            </a:r>
            <a:r>
              <a:rPr lang="tr-TR" b="1" dirty="0"/>
              <a:t> (</a:t>
            </a:r>
            <a:r>
              <a:rPr lang="tr-TR" b="1" dirty="0" err="1"/>
              <a:t>Simonson</a:t>
            </a:r>
            <a:r>
              <a:rPr lang="tr-TR" b="1" dirty="0"/>
              <a:t>, 2016)</a:t>
            </a:r>
            <a:r>
              <a:rPr lang="en-US" b="1" dirty="0"/>
              <a:t>.</a:t>
            </a:r>
            <a:r>
              <a:rPr lang="tr-TR" b="1" dirty="0"/>
              <a:t> </a:t>
            </a:r>
            <a:endParaRPr lang="en-US" b="1" dirty="0"/>
          </a:p>
        </p:txBody>
      </p:sp>
    </p:spTree>
    <p:extLst>
      <p:ext uri="{BB962C8B-B14F-4D97-AF65-F5344CB8AC3E}">
        <p14:creationId xmlns:p14="http://schemas.microsoft.com/office/powerpoint/2010/main" val="738269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485455-5C96-8370-38CC-7BC3BDC2F21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2E4A109-E6C7-5CEA-760F-B208784FB061}"/>
              </a:ext>
            </a:extLst>
          </p:cNvPr>
          <p:cNvSpPr>
            <a:spLocks noGrp="1"/>
          </p:cNvSpPr>
          <p:nvPr>
            <p:ph type="title"/>
          </p:nvPr>
        </p:nvSpPr>
        <p:spPr>
          <a:xfrm>
            <a:off x="1006715" y="378542"/>
            <a:ext cx="8596668" cy="516194"/>
          </a:xfrm>
        </p:spPr>
        <p:txBody>
          <a:bodyPr>
            <a:normAutofit fontScale="90000"/>
          </a:bodyPr>
          <a:lstStyle/>
          <a:p>
            <a:pPr algn="ctr"/>
            <a:r>
              <a:rPr lang="tr-TR" sz="3200" b="1" dirty="0"/>
              <a:t>İLETİŞİMİN TARİHİ</a:t>
            </a:r>
            <a:endParaRPr lang="en-US" sz="3200" b="1" dirty="0"/>
          </a:p>
        </p:txBody>
      </p:sp>
      <p:sp>
        <p:nvSpPr>
          <p:cNvPr id="3" name="İçerik Yer Tutucusu 2">
            <a:extLst>
              <a:ext uri="{FF2B5EF4-FFF2-40B4-BE49-F238E27FC236}">
                <a16:creationId xmlns:a16="http://schemas.microsoft.com/office/drawing/2014/main" id="{CAE2CE42-CDB3-63B3-DB01-5A15B2143101}"/>
              </a:ext>
            </a:extLst>
          </p:cNvPr>
          <p:cNvSpPr>
            <a:spLocks noGrp="1"/>
          </p:cNvSpPr>
          <p:nvPr>
            <p:ph idx="1"/>
          </p:nvPr>
        </p:nvSpPr>
        <p:spPr>
          <a:xfrm>
            <a:off x="846536" y="1150361"/>
            <a:ext cx="9438005" cy="4222968"/>
          </a:xfrm>
        </p:spPr>
        <p:txBody>
          <a:bodyPr>
            <a:noAutofit/>
          </a:bodyPr>
          <a:lstStyle/>
          <a:p>
            <a:pPr marL="0" indent="0" algn="just">
              <a:buNone/>
            </a:pPr>
            <a:r>
              <a:rPr lang="tr-TR" b="1" dirty="0" err="1"/>
              <a:t>Kulczycki</a:t>
            </a:r>
            <a:r>
              <a:rPr lang="tr-TR" b="1" dirty="0"/>
              <a:t> (</a:t>
            </a:r>
            <a:r>
              <a:rPr lang="tr-TR" b="1" dirty="0" err="1"/>
              <a:t>ss</a:t>
            </a:r>
            <a:r>
              <a:rPr lang="tr-TR" b="1" dirty="0"/>
              <a:t>. 133-155), iletişim tarihini üç ana açıyla tanımlar: iletişimin araç ve biçimleri, toplumsal görüşler ve iletişim uygulamaları. Bu yaklaşımlar, medya tarihi, iletişim fikirlerinin tarihi ve iletişim uygulamalarının tarihini içerir. Bu yaklaşım, iletişimin kültürel ve tarihsel bağlamda anlaşılmasını ve bu üç unsurun birbirleriyle ilişkili olduğunu vurgular. Modern iletişim araştırmaları, hem açık hem de örtük iletişim tarihini kapsar; açık tarih, 19. yüzyıldan itibaren gelişen medya ve iletişim kuramları ile ilgilidir. Bu çerçevede, iletişimin kültürel, toplumsal ve tarihsel yönleri, disiplinlerarası ve filozofik araçlarla incelenir. </a:t>
            </a:r>
            <a:r>
              <a:rPr lang="tr-TR" b="1" dirty="0" err="1"/>
              <a:t>Kulczycki’ye</a:t>
            </a:r>
            <a:r>
              <a:rPr lang="tr-TR" b="1" dirty="0"/>
              <a:t> göre, iletişim tarihi, temel noktalar ve tarihlerle şu şekilde özetlenebilir:</a:t>
            </a:r>
          </a:p>
          <a:p>
            <a:pPr algn="just"/>
            <a:r>
              <a:rPr lang="tr-TR" b="1" u="sng" dirty="0"/>
              <a:t>Bilim öncesi dönem</a:t>
            </a:r>
            <a:r>
              <a:rPr lang="tr-TR" b="1" dirty="0"/>
              <a:t>: İletişim uygulamaları, iletişim terimi veya kavramı ortaya çıkmadan çok önce, kökleri antik medeniyetlere ve retorik geleneklere dayanan, ancak modern anlayıştan uzak bir şekilde mevcuttu.</a:t>
            </a:r>
          </a:p>
          <a:p>
            <a:pPr algn="just"/>
            <a:r>
              <a:rPr lang="tr-TR" b="1" u="sng" dirty="0"/>
              <a:t>18 ve 19. yüzyıllar</a:t>
            </a:r>
            <a:r>
              <a:rPr lang="tr-TR" b="1" dirty="0"/>
              <a:t>: Locke ve </a:t>
            </a:r>
            <a:r>
              <a:rPr lang="tr-TR" b="1" dirty="0" err="1"/>
              <a:t>Mill</a:t>
            </a:r>
            <a:r>
              <a:rPr lang="tr-TR" b="1" dirty="0"/>
              <a:t> gibi Aydınlanma düşünürlerinin etkisiyle, fikir paylaşımı ve ilerlemeyi vurgulayan modern iletişim fikirleri oluşmaya başladı.</a:t>
            </a:r>
          </a:p>
        </p:txBody>
      </p:sp>
    </p:spTree>
    <p:extLst>
      <p:ext uri="{BB962C8B-B14F-4D97-AF65-F5344CB8AC3E}">
        <p14:creationId xmlns:p14="http://schemas.microsoft.com/office/powerpoint/2010/main" val="2677423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05121-7048-D15F-DB30-451E360D6D9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0C2AC26-A94B-66BB-B626-8E244F1714E2}"/>
              </a:ext>
            </a:extLst>
          </p:cNvPr>
          <p:cNvSpPr>
            <a:spLocks noGrp="1"/>
          </p:cNvSpPr>
          <p:nvPr>
            <p:ph type="title"/>
          </p:nvPr>
        </p:nvSpPr>
        <p:spPr>
          <a:xfrm>
            <a:off x="1105038" y="358878"/>
            <a:ext cx="8596668" cy="526025"/>
          </a:xfrm>
        </p:spPr>
        <p:txBody>
          <a:bodyPr>
            <a:normAutofit/>
          </a:bodyPr>
          <a:lstStyle/>
          <a:p>
            <a:pPr algn="ctr"/>
            <a:r>
              <a:rPr lang="tr-TR" sz="2800" b="1" dirty="0"/>
              <a:t>İLETİŞİMİN TARİHİ</a:t>
            </a:r>
            <a:endParaRPr lang="en-US" sz="2800" b="1" dirty="0"/>
          </a:p>
        </p:txBody>
      </p:sp>
      <p:sp>
        <p:nvSpPr>
          <p:cNvPr id="3" name="İçerik Yer Tutucusu 2">
            <a:extLst>
              <a:ext uri="{FF2B5EF4-FFF2-40B4-BE49-F238E27FC236}">
                <a16:creationId xmlns:a16="http://schemas.microsoft.com/office/drawing/2014/main" id="{3593E716-3658-F275-3DE4-5A3FA7A2C199}"/>
              </a:ext>
            </a:extLst>
          </p:cNvPr>
          <p:cNvSpPr>
            <a:spLocks noGrp="1"/>
          </p:cNvSpPr>
          <p:nvPr>
            <p:ph idx="1"/>
          </p:nvPr>
        </p:nvSpPr>
        <p:spPr>
          <a:xfrm>
            <a:off x="861285" y="1012723"/>
            <a:ext cx="9438005" cy="5078374"/>
          </a:xfrm>
        </p:spPr>
        <p:txBody>
          <a:bodyPr>
            <a:noAutofit/>
          </a:bodyPr>
          <a:lstStyle/>
          <a:p>
            <a:pPr algn="just"/>
            <a:r>
              <a:rPr lang="tr-TR" b="1" u="sng" dirty="0"/>
              <a:t>19. yüzyılın sonları</a:t>
            </a:r>
            <a:r>
              <a:rPr lang="tr-TR" b="1" dirty="0"/>
              <a:t>: İletişim kavramı, basın ve telgraf gibi medyadaki gelişmeler ve Harold </a:t>
            </a:r>
            <a:r>
              <a:rPr lang="tr-TR" b="1" dirty="0" err="1"/>
              <a:t>Innis'in</a:t>
            </a:r>
            <a:r>
              <a:rPr lang="tr-TR" b="1" dirty="0"/>
              <a:t> medyanın toplumsal örgütlenmedeki rolü üzerine çalışması gibi kuramlarla bağlantılı olarak, toplumsal ve kültürel bir süreç olarak ortaya çıktı.</a:t>
            </a:r>
          </a:p>
          <a:p>
            <a:pPr algn="just"/>
            <a:r>
              <a:rPr lang="tr-TR" b="1" u="sng" dirty="0"/>
              <a:t>20. yüzyılın başları</a:t>
            </a:r>
            <a:r>
              <a:rPr lang="tr-TR" b="1" dirty="0"/>
              <a:t>: Shannon ve </a:t>
            </a:r>
            <a:r>
              <a:rPr lang="tr-TR" b="1" dirty="0" err="1"/>
              <a:t>Weaver'ın</a:t>
            </a:r>
            <a:r>
              <a:rPr lang="tr-TR" b="1" dirty="0"/>
              <a:t> matematiksel modeli (1948) gibi resmi iletişim kuramları ortaya çıktı ve medya tarihi bir alt alan olarak gelişti.</a:t>
            </a:r>
          </a:p>
          <a:p>
            <a:pPr algn="just"/>
            <a:r>
              <a:rPr lang="tr-TR" b="1" u="sng" dirty="0"/>
              <a:t>20. yüzyılın ortaları</a:t>
            </a:r>
            <a:r>
              <a:rPr lang="tr-TR" b="1" dirty="0"/>
              <a:t>: İletişim disiplini, kitle iletişimi, retorik, semiyotik ve eleştirel kuramlar gibi çeşitli yaklaşımlarla belirginleşti. Frankfurt Okulu (</a:t>
            </a:r>
            <a:r>
              <a:rPr lang="tr-TR" b="1" dirty="0" err="1"/>
              <a:t>Adorno</a:t>
            </a:r>
            <a:r>
              <a:rPr lang="tr-TR" b="1" dirty="0"/>
              <a:t>, </a:t>
            </a:r>
            <a:r>
              <a:rPr lang="tr-TR" b="1" dirty="0" err="1"/>
              <a:t>Horkheimer</a:t>
            </a:r>
            <a:r>
              <a:rPr lang="tr-TR" b="1" dirty="0"/>
              <a:t>), kitle kültürünü tarihsel bağlamlar içinde analiz etti.</a:t>
            </a:r>
          </a:p>
          <a:p>
            <a:pPr algn="just"/>
            <a:r>
              <a:rPr lang="tr-TR" b="1" u="sng" dirty="0"/>
              <a:t>1950'lerden sonra</a:t>
            </a:r>
            <a:r>
              <a:rPr lang="tr-TR" b="1" dirty="0"/>
              <a:t>: Alan, Batı Avrupa ve Kuzey Amerika'nın ötesinde çeşitli gelenekleri de kapsayarak küresel olarak genişledi ve iletişim pratiklerinin tarihsel ve kültürel özgüllüğünü vurguladı.</a:t>
            </a:r>
          </a:p>
          <a:p>
            <a:pPr marL="0" indent="0" algn="just">
              <a:buNone/>
            </a:pPr>
            <a:r>
              <a:rPr lang="tr-TR" b="1" dirty="0"/>
              <a:t>Genel olarak, iletişimi anlamak, erken dönem retorikten modern kuramlara ve medyaya doğru evrilen kültürel ve tarihsel bağlamlarda hem pratikleri hem de kolektif görüşleri incelemeyi gerektirmektedir.</a:t>
            </a:r>
            <a:endParaRPr lang="tr-TR" sz="1500" b="1" dirty="0"/>
          </a:p>
        </p:txBody>
      </p:sp>
    </p:spTree>
    <p:extLst>
      <p:ext uri="{BB962C8B-B14F-4D97-AF65-F5344CB8AC3E}">
        <p14:creationId xmlns:p14="http://schemas.microsoft.com/office/powerpoint/2010/main" val="782865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49AF73-6735-7C2C-7CB8-A6D4AEC34F8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B1EBACE-A7F6-32BD-3214-C6FB35621544}"/>
              </a:ext>
            </a:extLst>
          </p:cNvPr>
          <p:cNvSpPr>
            <a:spLocks noGrp="1"/>
          </p:cNvSpPr>
          <p:nvPr>
            <p:ph type="title"/>
          </p:nvPr>
        </p:nvSpPr>
        <p:spPr>
          <a:xfrm>
            <a:off x="716663" y="412954"/>
            <a:ext cx="8596668" cy="604684"/>
          </a:xfrm>
        </p:spPr>
        <p:txBody>
          <a:bodyPr>
            <a:normAutofit/>
          </a:bodyPr>
          <a:lstStyle/>
          <a:p>
            <a:pPr algn="ctr"/>
            <a:r>
              <a:rPr lang="tr-TR" sz="2800" b="1" dirty="0"/>
              <a:t>İLETİŞİMİN TARİHİ</a:t>
            </a:r>
            <a:endParaRPr lang="en-US" sz="2800" b="1" dirty="0"/>
          </a:p>
        </p:txBody>
      </p:sp>
      <p:sp>
        <p:nvSpPr>
          <p:cNvPr id="3" name="İçerik Yer Tutucusu 2">
            <a:extLst>
              <a:ext uri="{FF2B5EF4-FFF2-40B4-BE49-F238E27FC236}">
                <a16:creationId xmlns:a16="http://schemas.microsoft.com/office/drawing/2014/main" id="{FDAB11DF-3991-9B32-0E33-CD32DE3F5F5F}"/>
              </a:ext>
            </a:extLst>
          </p:cNvPr>
          <p:cNvSpPr>
            <a:spLocks noGrp="1"/>
          </p:cNvSpPr>
          <p:nvPr>
            <p:ph idx="1"/>
          </p:nvPr>
        </p:nvSpPr>
        <p:spPr>
          <a:xfrm>
            <a:off x="856368" y="1125786"/>
            <a:ext cx="9909955" cy="4832561"/>
          </a:xfrm>
        </p:spPr>
        <p:txBody>
          <a:bodyPr>
            <a:noAutofit/>
          </a:bodyPr>
          <a:lstStyle/>
          <a:p>
            <a:pPr marL="0" indent="0" algn="just">
              <a:buNone/>
            </a:pPr>
            <a:r>
              <a:rPr lang="tr-TR" sz="1600" b="1" dirty="0"/>
              <a:t>Aydoğan (2013), iletişimin tarihsel arka planında önemli dönüm noktalarını aşağıdaki gibi vermektedir: </a:t>
            </a:r>
          </a:p>
          <a:p>
            <a:pPr marL="0" indent="0" algn="just">
              <a:buNone/>
            </a:pPr>
            <a:r>
              <a:rPr lang="tr-TR" sz="1600" b="1" u="sng" dirty="0"/>
              <a:t>Dil ve Sözlü Kültür Dönemi (İlk İnsanlar ve Sözlü İletişim)</a:t>
            </a:r>
          </a:p>
          <a:p>
            <a:pPr algn="just"/>
            <a:r>
              <a:rPr lang="tr-TR" sz="1600" b="1" dirty="0"/>
              <a:t>Konuşmanın ortaya çıkışı, yaklaşık M.Ö.90.000-40.000 yılları öncesine dayanır.</a:t>
            </a:r>
          </a:p>
          <a:p>
            <a:pPr algn="just"/>
            <a:r>
              <a:rPr lang="tr-TR" sz="1600" b="1" dirty="0"/>
              <a:t>Sözlü kültür, kulak (işitmeye dayalı) ve belleğe dayalı bilgi ile karakterizedir.</a:t>
            </a:r>
          </a:p>
          <a:p>
            <a:pPr algn="just"/>
            <a:r>
              <a:rPr lang="tr-TR" sz="1600" b="1" dirty="0"/>
              <a:t>Şiir ve tekrara dayalı anlatımlar bilgi aktarımını sağlar.</a:t>
            </a:r>
          </a:p>
          <a:p>
            <a:pPr algn="just"/>
            <a:r>
              <a:rPr lang="tr-TR" sz="1600" b="1" dirty="0"/>
              <a:t>Soyutlamadan çok somut olana odaklanır; yazı ve kayıttan yoksundur.</a:t>
            </a:r>
          </a:p>
          <a:p>
            <a:pPr algn="just"/>
            <a:endParaRPr lang="tr-TR" sz="1600" b="1" dirty="0"/>
          </a:p>
          <a:p>
            <a:pPr marL="0" indent="0" algn="just">
              <a:buNone/>
            </a:pPr>
            <a:r>
              <a:rPr lang="tr-TR" sz="1600" b="1" u="sng" dirty="0"/>
              <a:t>Yazının Keşfi ve </a:t>
            </a:r>
            <a:r>
              <a:rPr lang="tr-TR" sz="1600" b="1" u="sng" dirty="0" err="1"/>
              <a:t>Elyazmalı</a:t>
            </a:r>
            <a:r>
              <a:rPr lang="tr-TR" sz="1600" b="1" u="sng" dirty="0"/>
              <a:t> Kültür (Yaklaşık M.Ö. 45.000 yıl öncesi)</a:t>
            </a:r>
          </a:p>
          <a:p>
            <a:pPr algn="just"/>
            <a:r>
              <a:rPr lang="tr-TR" sz="1600" b="1" dirty="0"/>
              <a:t>İlk kayıtlar ve simgesel anlatımlar, Mezopotamya çivi yazısı, Mısır hiyeroglifleri gibi pek çok medeniyette gelişir.</a:t>
            </a:r>
          </a:p>
          <a:p>
            <a:pPr algn="just"/>
            <a:r>
              <a:rPr lang="tr-TR" sz="1600" b="1" dirty="0"/>
              <a:t>Yazı, dilin ve düşüncenin kalıcılığını sağlar; soyut düşünce ve edebiyatın gelişmesine zemin hazırlar.</a:t>
            </a:r>
          </a:p>
          <a:p>
            <a:pPr algn="just"/>
            <a:r>
              <a:rPr lang="tr-TR" sz="1600" b="1" dirty="0"/>
              <a:t>Yazı ile bilgi zaman ve mekândan bağımsız hale gelir, toplumsal düzen ve bilimsel düşünce gelişir.</a:t>
            </a:r>
            <a:endParaRPr lang="tr-TR" sz="1500" b="1" dirty="0"/>
          </a:p>
        </p:txBody>
      </p:sp>
    </p:spTree>
    <p:extLst>
      <p:ext uri="{BB962C8B-B14F-4D97-AF65-F5344CB8AC3E}">
        <p14:creationId xmlns:p14="http://schemas.microsoft.com/office/powerpoint/2010/main" val="1820369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EC8F9D-BAC4-D4C0-C056-9608727350C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27C88D0-27AE-E47F-E881-F278919CA48C}"/>
              </a:ext>
            </a:extLst>
          </p:cNvPr>
          <p:cNvSpPr>
            <a:spLocks noGrp="1"/>
          </p:cNvSpPr>
          <p:nvPr>
            <p:ph type="title"/>
          </p:nvPr>
        </p:nvSpPr>
        <p:spPr>
          <a:xfrm>
            <a:off x="736328" y="398193"/>
            <a:ext cx="8596668" cy="619446"/>
          </a:xfrm>
        </p:spPr>
        <p:txBody>
          <a:bodyPr>
            <a:normAutofit/>
          </a:bodyPr>
          <a:lstStyle/>
          <a:p>
            <a:pPr algn="ctr"/>
            <a:r>
              <a:rPr lang="tr-TR" sz="3200" b="1" dirty="0"/>
              <a:t>İLETİŞİMİN TARİHİ</a:t>
            </a:r>
            <a:endParaRPr lang="en-US" sz="3200" b="1" dirty="0"/>
          </a:p>
        </p:txBody>
      </p:sp>
      <p:sp>
        <p:nvSpPr>
          <p:cNvPr id="3" name="İçerik Yer Tutucusu 2">
            <a:extLst>
              <a:ext uri="{FF2B5EF4-FFF2-40B4-BE49-F238E27FC236}">
                <a16:creationId xmlns:a16="http://schemas.microsoft.com/office/drawing/2014/main" id="{BB092C39-5A6B-4ED2-2BF7-008F7561C837}"/>
              </a:ext>
            </a:extLst>
          </p:cNvPr>
          <p:cNvSpPr>
            <a:spLocks noGrp="1"/>
          </p:cNvSpPr>
          <p:nvPr>
            <p:ph idx="1"/>
          </p:nvPr>
        </p:nvSpPr>
        <p:spPr>
          <a:xfrm>
            <a:off x="1102174" y="1017639"/>
            <a:ext cx="9438005" cy="5088193"/>
          </a:xfrm>
        </p:spPr>
        <p:txBody>
          <a:bodyPr>
            <a:noAutofit/>
          </a:bodyPr>
          <a:lstStyle/>
          <a:p>
            <a:pPr marL="0" indent="0" algn="just">
              <a:buNone/>
            </a:pPr>
            <a:r>
              <a:rPr lang="tr-TR" sz="1600" b="1" u="sng" dirty="0"/>
              <a:t>Matbaa Devrimi ve Tipografik Kültür (15. yüzyıl)</a:t>
            </a:r>
          </a:p>
          <a:p>
            <a:pPr algn="just"/>
            <a:r>
              <a:rPr lang="tr-TR" sz="1600" b="1" dirty="0"/>
              <a:t>1450’de Gutenberg’in matbaasının icadıyla gerçekleşir.</a:t>
            </a:r>
          </a:p>
          <a:p>
            <a:pPr algn="just"/>
            <a:r>
              <a:rPr lang="tr-TR" sz="1600" b="1" dirty="0"/>
              <a:t>Bilginin çoğaltılması, kalıcılığı ve yaygınlaşması sağlanır.</a:t>
            </a:r>
          </a:p>
          <a:p>
            <a:pPr algn="just"/>
            <a:r>
              <a:rPr lang="tr-TR" sz="1600" b="1" dirty="0"/>
              <a:t>Rönesans, Reform ve bilimsel devrimler bu dönemde hız kazanır.</a:t>
            </a:r>
          </a:p>
          <a:p>
            <a:pPr algn="just"/>
            <a:r>
              <a:rPr lang="tr-TR" sz="1600" b="1" dirty="0"/>
              <a:t>Ulusların oluşumu ve milliyetçilik düşüncesi güçlenir.</a:t>
            </a:r>
          </a:p>
          <a:p>
            <a:pPr algn="just"/>
            <a:r>
              <a:rPr lang="tr-TR" sz="1600" b="1" dirty="0"/>
              <a:t>Kitap ve eğitim yaygınlaşır; bireysel düşüncenin ve analitik düşüncenin temelleri atılır.</a:t>
            </a:r>
          </a:p>
          <a:p>
            <a:pPr algn="just"/>
            <a:endParaRPr lang="tr-TR" sz="1600" b="1" dirty="0"/>
          </a:p>
          <a:p>
            <a:pPr marL="0" indent="0" algn="just">
              <a:buNone/>
            </a:pPr>
            <a:r>
              <a:rPr lang="tr-TR" sz="1600" b="1" u="sng" dirty="0"/>
              <a:t>Elektrik-Elektronik ve Kitle İletişimi Devrimi (19. ve 20. yüzyıl)</a:t>
            </a:r>
          </a:p>
          <a:p>
            <a:pPr algn="just"/>
            <a:r>
              <a:rPr lang="tr-TR" sz="1600" b="1" dirty="0"/>
              <a:t>Telgraf (1832), telefon (1871), sinematograf (1892), radyo (1920), televizyon (1936), bilgisayar (1940-1950), internet (1990) gibi teknolojik gelişmeler.</a:t>
            </a:r>
          </a:p>
          <a:p>
            <a:pPr algn="just"/>
            <a:r>
              <a:rPr lang="tr-TR" sz="1600" b="1" dirty="0"/>
              <a:t>Zaman ve mekân aşılır, küresel iletişim hızlanır.</a:t>
            </a:r>
          </a:p>
          <a:p>
            <a:pPr algn="just"/>
            <a:r>
              <a:rPr lang="tr-TR" sz="1600" b="1" dirty="0"/>
              <a:t>Küreselleşme ivme kazanır; bilgi ve sermaye hareketleri sınır tanımaz.</a:t>
            </a:r>
          </a:p>
          <a:p>
            <a:pPr algn="just"/>
            <a:r>
              <a:rPr lang="tr-TR" sz="1600" b="1" dirty="0"/>
              <a:t>Medya ve görsel iletişim kültürünün egemenliği artar.</a:t>
            </a:r>
          </a:p>
          <a:p>
            <a:pPr algn="just"/>
            <a:r>
              <a:rPr lang="tr-TR" sz="1600" b="1" dirty="0" err="1"/>
              <a:t>Simülakr</a:t>
            </a:r>
            <a:r>
              <a:rPr lang="tr-TR" sz="1600" b="1" dirty="0"/>
              <a:t> ve görüntülerin egemenliği ile gerçeklik yerini yüzeysel ve yapay temsilere bırakır.</a:t>
            </a:r>
            <a:endParaRPr lang="tr-TR" sz="1500" b="1" dirty="0"/>
          </a:p>
        </p:txBody>
      </p:sp>
    </p:spTree>
    <p:extLst>
      <p:ext uri="{BB962C8B-B14F-4D97-AF65-F5344CB8AC3E}">
        <p14:creationId xmlns:p14="http://schemas.microsoft.com/office/powerpoint/2010/main" val="191877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7B1DB-B667-9FC4-CF7C-511E4618648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9DC3EA5-7AA3-BB18-2FA6-EF9AF68D8FDD}"/>
              </a:ext>
            </a:extLst>
          </p:cNvPr>
          <p:cNvSpPr>
            <a:spLocks noGrp="1"/>
          </p:cNvSpPr>
          <p:nvPr>
            <p:ph type="title"/>
          </p:nvPr>
        </p:nvSpPr>
        <p:spPr>
          <a:xfrm>
            <a:off x="672418" y="270387"/>
            <a:ext cx="8596668" cy="575187"/>
          </a:xfrm>
        </p:spPr>
        <p:txBody>
          <a:bodyPr>
            <a:normAutofit fontScale="90000"/>
          </a:bodyPr>
          <a:lstStyle/>
          <a:p>
            <a:pPr algn="ctr"/>
            <a:r>
              <a:rPr lang="tr-TR" sz="3200" b="1" dirty="0"/>
              <a:t>İLETİŞİMİN TARİHİ</a:t>
            </a:r>
            <a:endParaRPr lang="en-US" sz="3200" b="1" dirty="0"/>
          </a:p>
        </p:txBody>
      </p:sp>
      <p:sp>
        <p:nvSpPr>
          <p:cNvPr id="3" name="İçerik Yer Tutucusu 2">
            <a:extLst>
              <a:ext uri="{FF2B5EF4-FFF2-40B4-BE49-F238E27FC236}">
                <a16:creationId xmlns:a16="http://schemas.microsoft.com/office/drawing/2014/main" id="{62C32DEB-1FC4-A992-9C54-03B9F77C3D0B}"/>
              </a:ext>
            </a:extLst>
          </p:cNvPr>
          <p:cNvSpPr>
            <a:spLocks noGrp="1"/>
          </p:cNvSpPr>
          <p:nvPr>
            <p:ph idx="1"/>
          </p:nvPr>
        </p:nvSpPr>
        <p:spPr>
          <a:xfrm>
            <a:off x="841619" y="990593"/>
            <a:ext cx="9438005" cy="4876813"/>
          </a:xfrm>
        </p:spPr>
        <p:txBody>
          <a:bodyPr>
            <a:noAutofit/>
          </a:bodyPr>
          <a:lstStyle/>
          <a:p>
            <a:pPr marL="0" indent="0" algn="just">
              <a:buNone/>
            </a:pPr>
            <a:r>
              <a:rPr lang="tr-TR" b="1" u="sng" dirty="0"/>
              <a:t>Küreselleşme ve Dijital Çağ (20. yüzyıl sonları ve günümüz)</a:t>
            </a:r>
          </a:p>
          <a:p>
            <a:pPr algn="just"/>
            <a:r>
              <a:rPr lang="tr-TR" b="1" dirty="0"/>
              <a:t>Zaman ve mekânın kırılması, anlık iletişim ve bilgi akışları</a:t>
            </a:r>
          </a:p>
          <a:p>
            <a:pPr algn="just"/>
            <a:r>
              <a:rPr lang="tr-TR" b="1" dirty="0"/>
              <a:t>Küresel ekonomi, kültürlerarası iletişim ve medya merkeziyetçiliği</a:t>
            </a:r>
          </a:p>
          <a:p>
            <a:pPr algn="just"/>
            <a:r>
              <a:rPr lang="tr-TR" b="1" dirty="0"/>
              <a:t>Birey ve toplumların kimlik, bellek ve özgürlük alanlarında dönüşümleri</a:t>
            </a:r>
          </a:p>
          <a:p>
            <a:pPr algn="just"/>
            <a:r>
              <a:rPr lang="tr-TR" b="1" dirty="0"/>
              <a:t>Beden, kimlik ve toplumsal yapıların yeniden şekillenmesi</a:t>
            </a:r>
          </a:p>
          <a:p>
            <a:pPr algn="just"/>
            <a:r>
              <a:rPr lang="tr-TR" b="1" dirty="0"/>
              <a:t>Otorizasyon ve biçimselleşmenin artması, merkez-çevre ilişkilerinin derinleşmesi</a:t>
            </a:r>
          </a:p>
          <a:p>
            <a:pPr algn="just"/>
            <a:endParaRPr lang="tr-TR" b="1" dirty="0"/>
          </a:p>
          <a:p>
            <a:pPr marL="0" indent="0" algn="just">
              <a:buNone/>
            </a:pPr>
            <a:r>
              <a:rPr lang="tr-TR" b="1" dirty="0"/>
              <a:t>Sonuç olarak, iletişimin tarihi, sözlü kültürden yazılı kültüre, matbaadan elektronik ve dijital iletişime doğru büyük dönüşümler geçirmiştir. Her dönemin iletişim teknolojileri ve araçları, toplumsal yapıları, güç ilişkilerini ve düşünce biçimlerini köklü biçimde etkilemiş ve şekillendirmiştir. Günümüzde ise zaman ve mekânın aşılması, küresel iletişimin artmasıyla yeni bir kültürel ve politik düzen ortaya çıkmaktadır.</a:t>
            </a:r>
            <a:endParaRPr lang="tr-TR" sz="1500" b="1" dirty="0"/>
          </a:p>
        </p:txBody>
      </p:sp>
    </p:spTree>
    <p:extLst>
      <p:ext uri="{BB962C8B-B14F-4D97-AF65-F5344CB8AC3E}">
        <p14:creationId xmlns:p14="http://schemas.microsoft.com/office/powerpoint/2010/main" val="1848271169"/>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5072</TotalTime>
  <Words>2819</Words>
  <Application>Microsoft Office PowerPoint</Application>
  <PresentationFormat>Geniş ekran</PresentationFormat>
  <Paragraphs>198</Paragraphs>
  <Slides>25</Slides>
  <Notes>13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Arial</vt:lpstr>
      <vt:lpstr>Calibri</vt:lpstr>
      <vt:lpstr>Trebuchet MS</vt:lpstr>
      <vt:lpstr>Wingdings 3</vt:lpstr>
      <vt:lpstr>Yüzeyler</vt:lpstr>
      <vt:lpstr>MEDYA VE İLETİŞİM  2. HAFTA  Medya ve İletişimin Tarihsel Gelişimi ve Kuramsal Yaklaşımlar: Dört Basın Kuramı</vt:lpstr>
      <vt:lpstr>KAPSAM</vt:lpstr>
      <vt:lpstr>GİRİŞ</vt:lpstr>
      <vt:lpstr>İLETİŞİMİN TARİHİ</vt:lpstr>
      <vt:lpstr>İLETİŞİMİN TARİHİ</vt:lpstr>
      <vt:lpstr>İLETİŞİMİN TARİHİ</vt:lpstr>
      <vt:lpstr>İLETİŞİMİN TARİHİ</vt:lpstr>
      <vt:lpstr>İLETİŞİMİN TARİHİ</vt:lpstr>
      <vt:lpstr>İLETİŞİMİN TARİHİ</vt:lpstr>
      <vt:lpstr>Kitle İletişimi ve Tarihi</vt:lpstr>
      <vt:lpstr>Kitle İletişimi ve Tarihi</vt:lpstr>
      <vt:lpstr>Kitle İletişimi ve Tarihi</vt:lpstr>
      <vt:lpstr>Kitle İletişimi ve Tarihi</vt:lpstr>
      <vt:lpstr>Kitle İletişimi ve Tarihi</vt:lpstr>
      <vt:lpstr>Kitle İletişimi ve Tarihi</vt:lpstr>
      <vt:lpstr>Kitle İletişimi ve Tarihi</vt:lpstr>
      <vt:lpstr>Kitle İletişimi ve Tarihi</vt:lpstr>
      <vt:lpstr>Kitle İletişimi ve Tarihi</vt:lpstr>
      <vt:lpstr>Kitle İletişimi ve Tarihi</vt:lpstr>
      <vt:lpstr>Kitle İletişimi ve Tarihi</vt:lpstr>
      <vt:lpstr>Kitle İletişimi ve Tarihi</vt:lpstr>
      <vt:lpstr>Kitle İletişimi ve Tarihi</vt:lpstr>
      <vt:lpstr>Kitle İletişimi ve Tarihi</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27</cp:revision>
  <dcterms:created xsi:type="dcterms:W3CDTF">2025-07-04T07:41:44Z</dcterms:created>
  <dcterms:modified xsi:type="dcterms:W3CDTF">2025-08-09T12:02:35Z</dcterms:modified>
</cp:coreProperties>
</file>