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 id="2147483660" r:id="rId2"/>
  </p:sldMasterIdLst>
  <p:notesMasterIdLst>
    <p:notesMasterId r:id="rId17"/>
  </p:notesMasterIdLst>
  <p:sldIdLst>
    <p:sldId id="256" r:id="rId3"/>
    <p:sldId id="257" r:id="rId4"/>
    <p:sldId id="260" r:id="rId5"/>
    <p:sldId id="273" r:id="rId6"/>
    <p:sldId id="258" r:id="rId7"/>
    <p:sldId id="274" r:id="rId8"/>
    <p:sldId id="277" r:id="rId9"/>
    <p:sldId id="278" r:id="rId10"/>
    <p:sldId id="272" r:id="rId11"/>
    <p:sldId id="276" r:id="rId12"/>
    <p:sldId id="259" r:id="rId13"/>
    <p:sldId id="275" r:id="rId14"/>
    <p:sldId id="265" r:id="rId15"/>
    <p:sldId id="267" r:id="rId16"/>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710" autoAdjust="0"/>
  </p:normalViewPr>
  <p:slideViewPr>
    <p:cSldViewPr snapToGrid="0">
      <p:cViewPr varScale="1">
        <p:scale>
          <a:sx n="53" d="100"/>
          <a:sy n="53" d="100"/>
        </p:scale>
        <p:origin x="96" y="744"/>
      </p:cViewPr>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presProps" Target="presProps.xml"/><Relationship Id="rId3" Type="http://schemas.openxmlformats.org/officeDocument/2006/relationships/slide" Target="slides/slide1.xml"/><Relationship Id="rId21" Type="http://schemas.openxmlformats.org/officeDocument/2006/relationships/tableStyles" Target="tableStyle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 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7C0EA4C-3CB9-41B9-993F-C5E9FE752049}" type="datetimeFigureOut">
              <a:rPr lang="tr-TR" smtClean="0"/>
              <a:t>2.07.2026</a:t>
            </a:fld>
            <a:endParaRPr lang="tr-TR"/>
          </a:p>
        </p:txBody>
      </p:sp>
      <p:sp>
        <p:nvSpPr>
          <p:cNvPr id="4" name="Slayt Resmi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6" name="Alt 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E2732D3-B5C6-46FE-A7A4-D7AB75A9760C}" type="slidenum">
              <a:rPr lang="tr-TR" smtClean="0"/>
              <a:t>‹#›</a:t>
            </a:fld>
            <a:endParaRPr lang="tr-TR"/>
          </a:p>
        </p:txBody>
      </p:sp>
    </p:spTree>
    <p:extLst>
      <p:ext uri="{BB962C8B-B14F-4D97-AF65-F5344CB8AC3E}">
        <p14:creationId xmlns:p14="http://schemas.microsoft.com/office/powerpoint/2010/main" val="20620060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EC183C16-B983-A090-02DD-3A327714FD4A}"/>
              </a:ext>
            </a:extLst>
          </p:cNvPr>
          <p:cNvSpPr>
            <a:spLocks noGrp="1"/>
          </p:cNvSpPr>
          <p:nvPr>
            <p:ph type="ctrTitle" hasCustomPrompt="1"/>
          </p:nvPr>
        </p:nvSpPr>
        <p:spPr>
          <a:xfrm>
            <a:off x="1524000" y="1122363"/>
            <a:ext cx="9144000" cy="2387600"/>
          </a:xfrm>
        </p:spPr>
        <p:txBody>
          <a:bodyPr anchor="b"/>
          <a:lstStyle>
            <a:lvl1pPr algn="ctr">
              <a:defRPr sz="6000"/>
            </a:lvl1pPr>
          </a:lstStyle>
          <a:p>
            <a:r>
              <a:rPr lang="tr-TR" dirty="0"/>
              <a:t>DERS</a:t>
            </a:r>
            <a:br>
              <a:rPr lang="tr-TR" dirty="0"/>
            </a:br>
            <a:endParaRPr lang="tr-TR" dirty="0"/>
          </a:p>
        </p:txBody>
      </p:sp>
      <p:sp>
        <p:nvSpPr>
          <p:cNvPr id="3" name="Alt Başlık 2">
            <a:extLst>
              <a:ext uri="{FF2B5EF4-FFF2-40B4-BE49-F238E27FC236}">
                <a16:creationId xmlns:a16="http://schemas.microsoft.com/office/drawing/2014/main" id="{E2EA4D01-3725-4321-55A4-B35FBE578C8F}"/>
              </a:ext>
            </a:extLst>
          </p:cNvPr>
          <p:cNvSpPr>
            <a:spLocks noGrp="1"/>
          </p:cNvSpPr>
          <p:nvPr>
            <p:ph type="subTitle" idx="1" hasCustomPrompt="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dirty="0"/>
              <a:t>HAFTA</a:t>
            </a:r>
          </a:p>
        </p:txBody>
      </p:sp>
      <p:sp>
        <p:nvSpPr>
          <p:cNvPr id="4" name="Veri Yer Tutucusu 3">
            <a:extLst>
              <a:ext uri="{FF2B5EF4-FFF2-40B4-BE49-F238E27FC236}">
                <a16:creationId xmlns:a16="http://schemas.microsoft.com/office/drawing/2014/main" id="{6C83165B-D989-8151-23EE-E777C9C83AE0}"/>
              </a:ext>
            </a:extLst>
          </p:cNvPr>
          <p:cNvSpPr>
            <a:spLocks noGrp="1"/>
          </p:cNvSpPr>
          <p:nvPr>
            <p:ph type="dt" sz="half" idx="10"/>
          </p:nvPr>
        </p:nvSpPr>
        <p:spPr/>
        <p:txBody>
          <a:bodyPr/>
          <a:lstStyle/>
          <a:p>
            <a:fld id="{C83EA893-7C0C-4563-A7B3-3AAF4E7619B5}" type="datetime1">
              <a:rPr lang="tr-TR" smtClean="0"/>
              <a:t>2.07.2026</a:t>
            </a:fld>
            <a:endParaRPr lang="tr-TR"/>
          </a:p>
        </p:txBody>
      </p:sp>
      <p:sp>
        <p:nvSpPr>
          <p:cNvPr id="5" name="Alt Bilgi Yer Tutucusu 4">
            <a:extLst>
              <a:ext uri="{FF2B5EF4-FFF2-40B4-BE49-F238E27FC236}">
                <a16:creationId xmlns:a16="http://schemas.microsoft.com/office/drawing/2014/main" id="{C0A4A97C-EC8E-82D0-C4BB-7F183730470B}"/>
              </a:ext>
            </a:extLst>
          </p:cNvPr>
          <p:cNvSpPr>
            <a:spLocks noGrp="1"/>
          </p:cNvSpPr>
          <p:nvPr>
            <p:ph type="ftr" sz="quarter" idx="11"/>
          </p:nvPr>
        </p:nvSpPr>
        <p:spPr/>
        <p:txBody>
          <a:bodyPr/>
          <a:lstStyle/>
          <a:p>
            <a:r>
              <a:rPr lang="tr-TR"/>
              <a:t>Öğretim elemanı</a:t>
            </a:r>
          </a:p>
        </p:txBody>
      </p:sp>
      <p:sp>
        <p:nvSpPr>
          <p:cNvPr id="6" name="Slayt Numarası Yer Tutucusu 5">
            <a:extLst>
              <a:ext uri="{FF2B5EF4-FFF2-40B4-BE49-F238E27FC236}">
                <a16:creationId xmlns:a16="http://schemas.microsoft.com/office/drawing/2014/main" id="{2D1CB181-A1FD-268C-8ED4-2544535473B0}"/>
              </a:ext>
            </a:extLst>
          </p:cNvPr>
          <p:cNvSpPr>
            <a:spLocks noGrp="1"/>
          </p:cNvSpPr>
          <p:nvPr>
            <p:ph type="sldNum" sz="quarter" idx="12"/>
          </p:nvPr>
        </p:nvSpPr>
        <p:spPr/>
        <p:txBody>
          <a:bodyPr/>
          <a:lstStyle/>
          <a:p>
            <a:fld id="{98D1A948-F723-44D0-9112-FAEB9D266EE7}" type="slidenum">
              <a:rPr lang="tr-TR" smtClean="0"/>
              <a:t>‹#›</a:t>
            </a:fld>
            <a:endParaRPr lang="tr-TR"/>
          </a:p>
        </p:txBody>
      </p:sp>
      <p:pic>
        <p:nvPicPr>
          <p:cNvPr id="7" name="Resim 6">
            <a:extLst>
              <a:ext uri="{FF2B5EF4-FFF2-40B4-BE49-F238E27FC236}">
                <a16:creationId xmlns:a16="http://schemas.microsoft.com/office/drawing/2014/main" id="{27AED295-D59B-09B4-5BFA-2A4858A94B96}"/>
              </a:ext>
            </a:extLst>
          </p:cNvPr>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04884" y="99980"/>
            <a:ext cx="885781" cy="915004"/>
          </a:xfrm>
          <a:prstGeom prst="rect">
            <a:avLst/>
          </a:prstGeom>
          <a:noFill/>
        </p:spPr>
      </p:pic>
      <p:pic>
        <p:nvPicPr>
          <p:cNvPr id="8" name="Picture 2" descr="Kastamonu Üniversitesi Taşköprü Meslek Yüksekokulu">
            <a:extLst>
              <a:ext uri="{FF2B5EF4-FFF2-40B4-BE49-F238E27FC236}">
                <a16:creationId xmlns:a16="http://schemas.microsoft.com/office/drawing/2014/main" id="{E49264DF-D7EC-DFAA-1227-B39A33FD0AED}"/>
              </a:ext>
            </a:extLst>
          </p:cNvPr>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9530428" y="58213"/>
            <a:ext cx="2557940" cy="99853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9681528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502F156-400A-90E5-A7C9-9E05BA612DB1}"/>
              </a:ext>
            </a:extLst>
          </p:cNvPr>
          <p:cNvSpPr>
            <a:spLocks noGrp="1"/>
          </p:cNvSpPr>
          <p:nvPr>
            <p:ph type="title"/>
          </p:nvPr>
        </p:nvSpPr>
        <p:spPr/>
        <p:txBody>
          <a:bodyPr/>
          <a:lstStyle/>
          <a:p>
            <a:r>
              <a:rPr lang="tr-TR"/>
              <a:t>Asıl başlık stilini düzenlemek için tıklayın</a:t>
            </a:r>
          </a:p>
        </p:txBody>
      </p:sp>
      <p:sp>
        <p:nvSpPr>
          <p:cNvPr id="3" name="Dikey Metin Yer Tutucusu 2">
            <a:extLst>
              <a:ext uri="{FF2B5EF4-FFF2-40B4-BE49-F238E27FC236}">
                <a16:creationId xmlns:a16="http://schemas.microsoft.com/office/drawing/2014/main" id="{BC458E96-9093-DBBA-8D4C-AC6F07ACDC9C}"/>
              </a:ext>
            </a:extLst>
          </p:cNvPr>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0D0A213C-EC03-CEEC-1D2A-10DDFA07942C}"/>
              </a:ext>
            </a:extLst>
          </p:cNvPr>
          <p:cNvSpPr>
            <a:spLocks noGrp="1"/>
          </p:cNvSpPr>
          <p:nvPr>
            <p:ph type="dt" sz="half" idx="10"/>
          </p:nvPr>
        </p:nvSpPr>
        <p:spPr/>
        <p:txBody>
          <a:bodyPr/>
          <a:lstStyle/>
          <a:p>
            <a:fld id="{CC028792-112C-4D2E-BF3A-8D7530A05941}" type="datetime1">
              <a:rPr lang="tr-TR" smtClean="0"/>
              <a:t>2.07.2026</a:t>
            </a:fld>
            <a:endParaRPr lang="tr-TR"/>
          </a:p>
        </p:txBody>
      </p:sp>
      <p:sp>
        <p:nvSpPr>
          <p:cNvPr id="5" name="Alt Bilgi Yer Tutucusu 4">
            <a:extLst>
              <a:ext uri="{FF2B5EF4-FFF2-40B4-BE49-F238E27FC236}">
                <a16:creationId xmlns:a16="http://schemas.microsoft.com/office/drawing/2014/main" id="{E026C095-364E-776F-17C0-CE0AF13FCBA4}"/>
              </a:ext>
            </a:extLst>
          </p:cNvPr>
          <p:cNvSpPr>
            <a:spLocks noGrp="1"/>
          </p:cNvSpPr>
          <p:nvPr>
            <p:ph type="ftr" sz="quarter" idx="11"/>
          </p:nvPr>
        </p:nvSpPr>
        <p:spPr/>
        <p:txBody>
          <a:bodyPr/>
          <a:lstStyle/>
          <a:p>
            <a:r>
              <a:rPr lang="tr-TR"/>
              <a:t>Öğretim elemanı</a:t>
            </a:r>
          </a:p>
        </p:txBody>
      </p:sp>
      <p:sp>
        <p:nvSpPr>
          <p:cNvPr id="6" name="Slayt Numarası Yer Tutucusu 5">
            <a:extLst>
              <a:ext uri="{FF2B5EF4-FFF2-40B4-BE49-F238E27FC236}">
                <a16:creationId xmlns:a16="http://schemas.microsoft.com/office/drawing/2014/main" id="{08920B3B-DC51-ADF6-D80C-83C469903AAE}"/>
              </a:ext>
            </a:extLst>
          </p:cNvPr>
          <p:cNvSpPr>
            <a:spLocks noGrp="1"/>
          </p:cNvSpPr>
          <p:nvPr>
            <p:ph type="sldNum" sz="quarter" idx="12"/>
          </p:nvPr>
        </p:nvSpPr>
        <p:spPr/>
        <p:txBody>
          <a:bodyPr/>
          <a:lstStyle/>
          <a:p>
            <a:fld id="{98D1A948-F723-44D0-9112-FAEB9D266EE7}" type="slidenum">
              <a:rPr lang="tr-TR" smtClean="0"/>
              <a:t>‹#›</a:t>
            </a:fld>
            <a:endParaRPr lang="tr-TR"/>
          </a:p>
        </p:txBody>
      </p:sp>
    </p:spTree>
    <p:extLst>
      <p:ext uri="{BB962C8B-B14F-4D97-AF65-F5344CB8AC3E}">
        <p14:creationId xmlns:p14="http://schemas.microsoft.com/office/powerpoint/2010/main" val="227073048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a:extLst>
              <a:ext uri="{FF2B5EF4-FFF2-40B4-BE49-F238E27FC236}">
                <a16:creationId xmlns:a16="http://schemas.microsoft.com/office/drawing/2014/main" id="{243C74F6-8890-DF90-10AA-DD0D35CCB012}"/>
              </a:ext>
            </a:extLst>
          </p:cNvPr>
          <p:cNvSpPr>
            <a:spLocks noGrp="1"/>
          </p:cNvSpPr>
          <p:nvPr>
            <p:ph type="title" orient="vert"/>
          </p:nvPr>
        </p:nvSpPr>
        <p:spPr>
          <a:xfrm>
            <a:off x="8724900" y="365125"/>
            <a:ext cx="2628900" cy="5811838"/>
          </a:xfrm>
        </p:spPr>
        <p:txBody>
          <a:bodyPr vert="eaVert"/>
          <a:lstStyle/>
          <a:p>
            <a:r>
              <a:rPr lang="tr-TR"/>
              <a:t>Asıl başlık stilini düzenlemek için tıklayın</a:t>
            </a:r>
          </a:p>
        </p:txBody>
      </p:sp>
      <p:sp>
        <p:nvSpPr>
          <p:cNvPr id="3" name="Dikey Metin Yer Tutucusu 2">
            <a:extLst>
              <a:ext uri="{FF2B5EF4-FFF2-40B4-BE49-F238E27FC236}">
                <a16:creationId xmlns:a16="http://schemas.microsoft.com/office/drawing/2014/main" id="{E11D8111-6F95-80E0-D149-9B8750AA0601}"/>
              </a:ext>
            </a:extLst>
          </p:cNvPr>
          <p:cNvSpPr>
            <a:spLocks noGrp="1"/>
          </p:cNvSpPr>
          <p:nvPr>
            <p:ph type="body" orient="vert" idx="1"/>
          </p:nvPr>
        </p:nvSpPr>
        <p:spPr>
          <a:xfrm>
            <a:off x="838200" y="365125"/>
            <a:ext cx="7734300" cy="5811838"/>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76A0BBE2-E88D-2A28-C6B2-E616A188F458}"/>
              </a:ext>
            </a:extLst>
          </p:cNvPr>
          <p:cNvSpPr>
            <a:spLocks noGrp="1"/>
          </p:cNvSpPr>
          <p:nvPr>
            <p:ph type="dt" sz="half" idx="10"/>
          </p:nvPr>
        </p:nvSpPr>
        <p:spPr/>
        <p:txBody>
          <a:bodyPr/>
          <a:lstStyle/>
          <a:p>
            <a:fld id="{9858C00E-8FAA-43A5-A41E-ACD841201B1F}" type="datetime1">
              <a:rPr lang="tr-TR" smtClean="0"/>
              <a:t>2.07.2026</a:t>
            </a:fld>
            <a:endParaRPr lang="tr-TR"/>
          </a:p>
        </p:txBody>
      </p:sp>
      <p:sp>
        <p:nvSpPr>
          <p:cNvPr id="5" name="Alt Bilgi Yer Tutucusu 4">
            <a:extLst>
              <a:ext uri="{FF2B5EF4-FFF2-40B4-BE49-F238E27FC236}">
                <a16:creationId xmlns:a16="http://schemas.microsoft.com/office/drawing/2014/main" id="{7CB2C068-5E5C-1EF0-BFE9-72D724CD252F}"/>
              </a:ext>
            </a:extLst>
          </p:cNvPr>
          <p:cNvSpPr>
            <a:spLocks noGrp="1"/>
          </p:cNvSpPr>
          <p:nvPr>
            <p:ph type="ftr" sz="quarter" idx="11"/>
          </p:nvPr>
        </p:nvSpPr>
        <p:spPr/>
        <p:txBody>
          <a:bodyPr/>
          <a:lstStyle/>
          <a:p>
            <a:r>
              <a:rPr lang="tr-TR"/>
              <a:t>Öğretim elemanı</a:t>
            </a:r>
          </a:p>
        </p:txBody>
      </p:sp>
      <p:sp>
        <p:nvSpPr>
          <p:cNvPr id="6" name="Slayt Numarası Yer Tutucusu 5">
            <a:extLst>
              <a:ext uri="{FF2B5EF4-FFF2-40B4-BE49-F238E27FC236}">
                <a16:creationId xmlns:a16="http://schemas.microsoft.com/office/drawing/2014/main" id="{5D20562E-E7D7-682D-3C14-4A86A830EA09}"/>
              </a:ext>
            </a:extLst>
          </p:cNvPr>
          <p:cNvSpPr>
            <a:spLocks noGrp="1"/>
          </p:cNvSpPr>
          <p:nvPr>
            <p:ph type="sldNum" sz="quarter" idx="12"/>
          </p:nvPr>
        </p:nvSpPr>
        <p:spPr/>
        <p:txBody>
          <a:bodyPr/>
          <a:lstStyle/>
          <a:p>
            <a:fld id="{98D1A948-F723-44D0-9112-FAEB9D266EE7}" type="slidenum">
              <a:rPr lang="tr-TR" smtClean="0"/>
              <a:t>‹#›</a:t>
            </a:fld>
            <a:endParaRPr lang="tr-TR"/>
          </a:p>
        </p:txBody>
      </p:sp>
    </p:spTree>
    <p:extLst>
      <p:ext uri="{BB962C8B-B14F-4D97-AF65-F5344CB8AC3E}">
        <p14:creationId xmlns:p14="http://schemas.microsoft.com/office/powerpoint/2010/main" val="210163868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21B9ACB-9341-6ABF-F527-A0073888CE8F}"/>
              </a:ext>
            </a:extLst>
          </p:cNvPr>
          <p:cNvSpPr>
            <a:spLocks noGrp="1"/>
          </p:cNvSpPr>
          <p:nvPr>
            <p:ph type="ctrTitle"/>
          </p:nvPr>
        </p:nvSpPr>
        <p:spPr>
          <a:xfrm>
            <a:off x="1524000" y="1122363"/>
            <a:ext cx="9144000" cy="2387600"/>
          </a:xfrm>
        </p:spPr>
        <p:txBody>
          <a:bodyPr anchor="b"/>
          <a:lstStyle>
            <a:lvl1pPr algn="ctr">
              <a:defRPr sz="6000"/>
            </a:lvl1pPr>
          </a:lstStyle>
          <a:p>
            <a:r>
              <a:rPr lang="tr-TR"/>
              <a:t>Asıl başlık stilini düzenlemek için tıklayın</a:t>
            </a:r>
          </a:p>
        </p:txBody>
      </p:sp>
      <p:sp>
        <p:nvSpPr>
          <p:cNvPr id="3" name="Alt Başlık 2">
            <a:extLst>
              <a:ext uri="{FF2B5EF4-FFF2-40B4-BE49-F238E27FC236}">
                <a16:creationId xmlns:a16="http://schemas.microsoft.com/office/drawing/2014/main" id="{D6E234E5-AEF1-E78C-9E4F-B14B0C4920D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p>
        </p:txBody>
      </p:sp>
      <p:sp>
        <p:nvSpPr>
          <p:cNvPr id="4" name="Veri Yer Tutucusu 3">
            <a:extLst>
              <a:ext uri="{FF2B5EF4-FFF2-40B4-BE49-F238E27FC236}">
                <a16:creationId xmlns:a16="http://schemas.microsoft.com/office/drawing/2014/main" id="{4313EF8F-B148-565D-A225-56D0439A9376}"/>
              </a:ext>
            </a:extLst>
          </p:cNvPr>
          <p:cNvSpPr>
            <a:spLocks noGrp="1"/>
          </p:cNvSpPr>
          <p:nvPr>
            <p:ph type="dt" sz="half" idx="10"/>
          </p:nvPr>
        </p:nvSpPr>
        <p:spPr/>
        <p:txBody>
          <a:bodyPr/>
          <a:lstStyle/>
          <a:p>
            <a:fld id="{A3518641-3DC2-4FDE-A7C3-A837FBA3D6E8}" type="datetimeFigureOut">
              <a:rPr lang="tr-TR" smtClean="0"/>
              <a:t>2.07.2026</a:t>
            </a:fld>
            <a:endParaRPr lang="tr-TR"/>
          </a:p>
        </p:txBody>
      </p:sp>
      <p:sp>
        <p:nvSpPr>
          <p:cNvPr id="5" name="Alt Bilgi Yer Tutucusu 4">
            <a:extLst>
              <a:ext uri="{FF2B5EF4-FFF2-40B4-BE49-F238E27FC236}">
                <a16:creationId xmlns:a16="http://schemas.microsoft.com/office/drawing/2014/main" id="{209D099B-73EE-280C-DDB0-173B94BF8AD9}"/>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67A15AC2-4B12-53D4-8E7D-1BAC8831C0DE}"/>
              </a:ext>
            </a:extLst>
          </p:cNvPr>
          <p:cNvSpPr>
            <a:spLocks noGrp="1"/>
          </p:cNvSpPr>
          <p:nvPr>
            <p:ph type="sldNum" sz="quarter" idx="12"/>
          </p:nvPr>
        </p:nvSpPr>
        <p:spPr/>
        <p:txBody>
          <a:bodyPr/>
          <a:lstStyle/>
          <a:p>
            <a:fld id="{103B77E9-3C67-4C35-BBFC-711811075755}" type="slidenum">
              <a:rPr lang="tr-TR" smtClean="0"/>
              <a:t>‹#›</a:t>
            </a:fld>
            <a:endParaRPr lang="tr-TR"/>
          </a:p>
        </p:txBody>
      </p:sp>
    </p:spTree>
    <p:extLst>
      <p:ext uri="{BB962C8B-B14F-4D97-AF65-F5344CB8AC3E}">
        <p14:creationId xmlns:p14="http://schemas.microsoft.com/office/powerpoint/2010/main" val="271696620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ADC8647-F32A-CFA5-6EAC-522FA4725B8E}"/>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61F18EFC-E7A4-2522-5DD1-CB1A6EC7A6E5}"/>
              </a:ext>
            </a:extLst>
          </p:cNvPr>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4E8C32FA-F273-5B4F-4C6D-694D0EFFD7C9}"/>
              </a:ext>
            </a:extLst>
          </p:cNvPr>
          <p:cNvSpPr>
            <a:spLocks noGrp="1"/>
          </p:cNvSpPr>
          <p:nvPr>
            <p:ph type="dt" sz="half" idx="10"/>
          </p:nvPr>
        </p:nvSpPr>
        <p:spPr/>
        <p:txBody>
          <a:bodyPr/>
          <a:lstStyle/>
          <a:p>
            <a:fld id="{A3518641-3DC2-4FDE-A7C3-A837FBA3D6E8}" type="datetimeFigureOut">
              <a:rPr lang="tr-TR" smtClean="0"/>
              <a:t>2.07.2026</a:t>
            </a:fld>
            <a:endParaRPr lang="tr-TR"/>
          </a:p>
        </p:txBody>
      </p:sp>
      <p:sp>
        <p:nvSpPr>
          <p:cNvPr id="5" name="Alt Bilgi Yer Tutucusu 4">
            <a:extLst>
              <a:ext uri="{FF2B5EF4-FFF2-40B4-BE49-F238E27FC236}">
                <a16:creationId xmlns:a16="http://schemas.microsoft.com/office/drawing/2014/main" id="{C9CA7EA8-50A1-E323-9D33-450C3E74E752}"/>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8DB86F0D-545A-8D1D-643E-2C8764ABADBE}"/>
              </a:ext>
            </a:extLst>
          </p:cNvPr>
          <p:cNvSpPr>
            <a:spLocks noGrp="1"/>
          </p:cNvSpPr>
          <p:nvPr>
            <p:ph type="sldNum" sz="quarter" idx="12"/>
          </p:nvPr>
        </p:nvSpPr>
        <p:spPr/>
        <p:txBody>
          <a:bodyPr/>
          <a:lstStyle/>
          <a:p>
            <a:fld id="{103B77E9-3C67-4C35-BBFC-711811075755}" type="slidenum">
              <a:rPr lang="tr-TR" smtClean="0"/>
              <a:t>‹#›</a:t>
            </a:fld>
            <a:endParaRPr lang="tr-TR"/>
          </a:p>
        </p:txBody>
      </p:sp>
    </p:spTree>
    <p:extLst>
      <p:ext uri="{BB962C8B-B14F-4D97-AF65-F5344CB8AC3E}">
        <p14:creationId xmlns:p14="http://schemas.microsoft.com/office/powerpoint/2010/main" val="50565683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C086450-734F-D756-C5F5-435D9D9C6BFC}"/>
              </a:ext>
            </a:extLst>
          </p:cNvPr>
          <p:cNvSpPr>
            <a:spLocks noGrp="1"/>
          </p:cNvSpPr>
          <p:nvPr>
            <p:ph type="title"/>
          </p:nvPr>
        </p:nvSpPr>
        <p:spPr>
          <a:xfrm>
            <a:off x="831850" y="1709738"/>
            <a:ext cx="10515600" cy="2852737"/>
          </a:xfrm>
        </p:spPr>
        <p:txBody>
          <a:bodyPr anchor="b"/>
          <a:lstStyle>
            <a:lvl1pPr>
              <a:defRPr sz="6000"/>
            </a:lvl1pPr>
          </a:lstStyle>
          <a:p>
            <a:r>
              <a:rPr lang="tr-TR"/>
              <a:t>Asıl başlık stilini düzenlemek için tıklayın</a:t>
            </a:r>
          </a:p>
        </p:txBody>
      </p:sp>
      <p:sp>
        <p:nvSpPr>
          <p:cNvPr id="3" name="Metin Yer Tutucusu 2">
            <a:extLst>
              <a:ext uri="{FF2B5EF4-FFF2-40B4-BE49-F238E27FC236}">
                <a16:creationId xmlns:a16="http://schemas.microsoft.com/office/drawing/2014/main" id="{2F87F6EF-8E8C-A9AC-A50E-CAFDA4E8EAA1}"/>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tr-TR"/>
              <a:t>Asıl metin stillerini düzenlemek için tıklayın</a:t>
            </a:r>
          </a:p>
        </p:txBody>
      </p:sp>
      <p:sp>
        <p:nvSpPr>
          <p:cNvPr id="4" name="Veri Yer Tutucusu 3">
            <a:extLst>
              <a:ext uri="{FF2B5EF4-FFF2-40B4-BE49-F238E27FC236}">
                <a16:creationId xmlns:a16="http://schemas.microsoft.com/office/drawing/2014/main" id="{4171B36E-B4FA-AD6A-F70E-E5EA71E10B74}"/>
              </a:ext>
            </a:extLst>
          </p:cNvPr>
          <p:cNvSpPr>
            <a:spLocks noGrp="1"/>
          </p:cNvSpPr>
          <p:nvPr>
            <p:ph type="dt" sz="half" idx="10"/>
          </p:nvPr>
        </p:nvSpPr>
        <p:spPr/>
        <p:txBody>
          <a:bodyPr/>
          <a:lstStyle/>
          <a:p>
            <a:fld id="{A3518641-3DC2-4FDE-A7C3-A837FBA3D6E8}" type="datetimeFigureOut">
              <a:rPr lang="tr-TR" smtClean="0"/>
              <a:t>2.07.2026</a:t>
            </a:fld>
            <a:endParaRPr lang="tr-TR"/>
          </a:p>
        </p:txBody>
      </p:sp>
      <p:sp>
        <p:nvSpPr>
          <p:cNvPr id="5" name="Alt Bilgi Yer Tutucusu 4">
            <a:extLst>
              <a:ext uri="{FF2B5EF4-FFF2-40B4-BE49-F238E27FC236}">
                <a16:creationId xmlns:a16="http://schemas.microsoft.com/office/drawing/2014/main" id="{F36BFAC0-CF17-D37F-20F9-DF61002566ED}"/>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F86EF2D6-94FA-DE3E-4454-48A7533BF9F6}"/>
              </a:ext>
            </a:extLst>
          </p:cNvPr>
          <p:cNvSpPr>
            <a:spLocks noGrp="1"/>
          </p:cNvSpPr>
          <p:nvPr>
            <p:ph type="sldNum" sz="quarter" idx="12"/>
          </p:nvPr>
        </p:nvSpPr>
        <p:spPr/>
        <p:txBody>
          <a:bodyPr/>
          <a:lstStyle/>
          <a:p>
            <a:fld id="{103B77E9-3C67-4C35-BBFC-711811075755}" type="slidenum">
              <a:rPr lang="tr-TR" smtClean="0"/>
              <a:t>‹#›</a:t>
            </a:fld>
            <a:endParaRPr lang="tr-TR"/>
          </a:p>
        </p:txBody>
      </p:sp>
    </p:spTree>
    <p:extLst>
      <p:ext uri="{BB962C8B-B14F-4D97-AF65-F5344CB8AC3E}">
        <p14:creationId xmlns:p14="http://schemas.microsoft.com/office/powerpoint/2010/main" val="144109658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0DB06F8A-7D76-179A-49FE-855471DE0203}"/>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99F24245-439E-B5BC-9AD8-B20A55A070C8}"/>
              </a:ext>
            </a:extLst>
          </p:cNvPr>
          <p:cNvSpPr>
            <a:spLocks noGrp="1"/>
          </p:cNvSpPr>
          <p:nvPr>
            <p:ph sz="half" idx="1"/>
          </p:nvPr>
        </p:nvSpPr>
        <p:spPr>
          <a:xfrm>
            <a:off x="838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a:extLst>
              <a:ext uri="{FF2B5EF4-FFF2-40B4-BE49-F238E27FC236}">
                <a16:creationId xmlns:a16="http://schemas.microsoft.com/office/drawing/2014/main" id="{B4622A3D-8688-FBB6-54FB-78E3AEF59AF0}"/>
              </a:ext>
            </a:extLst>
          </p:cNvPr>
          <p:cNvSpPr>
            <a:spLocks noGrp="1"/>
          </p:cNvSpPr>
          <p:nvPr>
            <p:ph sz="half" idx="2"/>
          </p:nvPr>
        </p:nvSpPr>
        <p:spPr>
          <a:xfrm>
            <a:off x="6172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a:extLst>
              <a:ext uri="{FF2B5EF4-FFF2-40B4-BE49-F238E27FC236}">
                <a16:creationId xmlns:a16="http://schemas.microsoft.com/office/drawing/2014/main" id="{1631EC54-AE94-BC55-69BB-8A1E19E14D11}"/>
              </a:ext>
            </a:extLst>
          </p:cNvPr>
          <p:cNvSpPr>
            <a:spLocks noGrp="1"/>
          </p:cNvSpPr>
          <p:nvPr>
            <p:ph type="dt" sz="half" idx="10"/>
          </p:nvPr>
        </p:nvSpPr>
        <p:spPr/>
        <p:txBody>
          <a:bodyPr/>
          <a:lstStyle/>
          <a:p>
            <a:fld id="{A3518641-3DC2-4FDE-A7C3-A837FBA3D6E8}" type="datetimeFigureOut">
              <a:rPr lang="tr-TR" smtClean="0"/>
              <a:t>2.07.2026</a:t>
            </a:fld>
            <a:endParaRPr lang="tr-TR"/>
          </a:p>
        </p:txBody>
      </p:sp>
      <p:sp>
        <p:nvSpPr>
          <p:cNvPr id="6" name="Alt Bilgi Yer Tutucusu 5">
            <a:extLst>
              <a:ext uri="{FF2B5EF4-FFF2-40B4-BE49-F238E27FC236}">
                <a16:creationId xmlns:a16="http://schemas.microsoft.com/office/drawing/2014/main" id="{4FC1BEE6-67C2-3221-015B-7922A632C40F}"/>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B62CEED0-67B7-B03D-3428-FCEB6D91313D}"/>
              </a:ext>
            </a:extLst>
          </p:cNvPr>
          <p:cNvSpPr>
            <a:spLocks noGrp="1"/>
          </p:cNvSpPr>
          <p:nvPr>
            <p:ph type="sldNum" sz="quarter" idx="12"/>
          </p:nvPr>
        </p:nvSpPr>
        <p:spPr/>
        <p:txBody>
          <a:bodyPr/>
          <a:lstStyle/>
          <a:p>
            <a:fld id="{103B77E9-3C67-4C35-BBFC-711811075755}" type="slidenum">
              <a:rPr lang="tr-TR" smtClean="0"/>
              <a:t>‹#›</a:t>
            </a:fld>
            <a:endParaRPr lang="tr-TR"/>
          </a:p>
        </p:txBody>
      </p:sp>
    </p:spTree>
    <p:extLst>
      <p:ext uri="{BB962C8B-B14F-4D97-AF65-F5344CB8AC3E}">
        <p14:creationId xmlns:p14="http://schemas.microsoft.com/office/powerpoint/2010/main" val="379823567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BB72CDF-F43C-9BA0-DD72-81232FBD5DDB}"/>
              </a:ext>
            </a:extLst>
          </p:cNvPr>
          <p:cNvSpPr>
            <a:spLocks noGrp="1"/>
          </p:cNvSpPr>
          <p:nvPr>
            <p:ph type="title"/>
          </p:nvPr>
        </p:nvSpPr>
        <p:spPr>
          <a:xfrm>
            <a:off x="839788" y="365125"/>
            <a:ext cx="10515600" cy="1325563"/>
          </a:xfrm>
        </p:spPr>
        <p:txBody>
          <a:bodyPr/>
          <a:lstStyle/>
          <a:p>
            <a:r>
              <a:rPr lang="tr-TR"/>
              <a:t>Asıl başlık stilini düzenlemek için tıklayın</a:t>
            </a:r>
          </a:p>
        </p:txBody>
      </p:sp>
      <p:sp>
        <p:nvSpPr>
          <p:cNvPr id="3" name="Metin Yer Tutucusu 2">
            <a:extLst>
              <a:ext uri="{FF2B5EF4-FFF2-40B4-BE49-F238E27FC236}">
                <a16:creationId xmlns:a16="http://schemas.microsoft.com/office/drawing/2014/main" id="{D56AE4B6-0687-7911-A70F-3AD9D907680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İçerik Yer Tutucusu 3">
            <a:extLst>
              <a:ext uri="{FF2B5EF4-FFF2-40B4-BE49-F238E27FC236}">
                <a16:creationId xmlns:a16="http://schemas.microsoft.com/office/drawing/2014/main" id="{E7095ABB-EAD2-4E1C-83CC-BC29A3A02491}"/>
              </a:ext>
            </a:extLst>
          </p:cNvPr>
          <p:cNvSpPr>
            <a:spLocks noGrp="1"/>
          </p:cNvSpPr>
          <p:nvPr>
            <p:ph sz="half" idx="2"/>
          </p:nvPr>
        </p:nvSpPr>
        <p:spPr>
          <a:xfrm>
            <a:off x="839788" y="2505075"/>
            <a:ext cx="5157787"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a:extLst>
              <a:ext uri="{FF2B5EF4-FFF2-40B4-BE49-F238E27FC236}">
                <a16:creationId xmlns:a16="http://schemas.microsoft.com/office/drawing/2014/main" id="{284F174C-F2D0-6B9F-F3DA-AA1E2F407A2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İçerik Yer Tutucusu 5">
            <a:extLst>
              <a:ext uri="{FF2B5EF4-FFF2-40B4-BE49-F238E27FC236}">
                <a16:creationId xmlns:a16="http://schemas.microsoft.com/office/drawing/2014/main" id="{1703A831-DCE7-7479-73BD-84D917481779}"/>
              </a:ext>
            </a:extLst>
          </p:cNvPr>
          <p:cNvSpPr>
            <a:spLocks noGrp="1"/>
          </p:cNvSpPr>
          <p:nvPr>
            <p:ph sz="quarter" idx="4"/>
          </p:nvPr>
        </p:nvSpPr>
        <p:spPr>
          <a:xfrm>
            <a:off x="6172200" y="2505075"/>
            <a:ext cx="5183188"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a:extLst>
              <a:ext uri="{FF2B5EF4-FFF2-40B4-BE49-F238E27FC236}">
                <a16:creationId xmlns:a16="http://schemas.microsoft.com/office/drawing/2014/main" id="{1F8C6109-7F67-493E-3420-B6E4DB2EC97B}"/>
              </a:ext>
            </a:extLst>
          </p:cNvPr>
          <p:cNvSpPr>
            <a:spLocks noGrp="1"/>
          </p:cNvSpPr>
          <p:nvPr>
            <p:ph type="dt" sz="half" idx="10"/>
          </p:nvPr>
        </p:nvSpPr>
        <p:spPr/>
        <p:txBody>
          <a:bodyPr/>
          <a:lstStyle/>
          <a:p>
            <a:fld id="{A3518641-3DC2-4FDE-A7C3-A837FBA3D6E8}" type="datetimeFigureOut">
              <a:rPr lang="tr-TR" smtClean="0"/>
              <a:t>2.07.2026</a:t>
            </a:fld>
            <a:endParaRPr lang="tr-TR"/>
          </a:p>
        </p:txBody>
      </p:sp>
      <p:sp>
        <p:nvSpPr>
          <p:cNvPr id="8" name="Alt Bilgi Yer Tutucusu 7">
            <a:extLst>
              <a:ext uri="{FF2B5EF4-FFF2-40B4-BE49-F238E27FC236}">
                <a16:creationId xmlns:a16="http://schemas.microsoft.com/office/drawing/2014/main" id="{BAE46383-270F-2CF7-B05E-F665FBD5E1EE}"/>
              </a:ext>
            </a:extLst>
          </p:cNvPr>
          <p:cNvSpPr>
            <a:spLocks noGrp="1"/>
          </p:cNvSpPr>
          <p:nvPr>
            <p:ph type="ftr" sz="quarter" idx="11"/>
          </p:nvPr>
        </p:nvSpPr>
        <p:spPr/>
        <p:txBody>
          <a:bodyPr/>
          <a:lstStyle/>
          <a:p>
            <a:endParaRPr lang="tr-TR"/>
          </a:p>
        </p:txBody>
      </p:sp>
      <p:sp>
        <p:nvSpPr>
          <p:cNvPr id="9" name="Slayt Numarası Yer Tutucusu 8">
            <a:extLst>
              <a:ext uri="{FF2B5EF4-FFF2-40B4-BE49-F238E27FC236}">
                <a16:creationId xmlns:a16="http://schemas.microsoft.com/office/drawing/2014/main" id="{23096FB7-6438-74C1-5D65-8ABE7A363CDA}"/>
              </a:ext>
            </a:extLst>
          </p:cNvPr>
          <p:cNvSpPr>
            <a:spLocks noGrp="1"/>
          </p:cNvSpPr>
          <p:nvPr>
            <p:ph type="sldNum" sz="quarter" idx="12"/>
          </p:nvPr>
        </p:nvSpPr>
        <p:spPr/>
        <p:txBody>
          <a:bodyPr/>
          <a:lstStyle/>
          <a:p>
            <a:fld id="{103B77E9-3C67-4C35-BBFC-711811075755}" type="slidenum">
              <a:rPr lang="tr-TR" smtClean="0"/>
              <a:t>‹#›</a:t>
            </a:fld>
            <a:endParaRPr lang="tr-TR"/>
          </a:p>
        </p:txBody>
      </p:sp>
    </p:spTree>
    <p:extLst>
      <p:ext uri="{BB962C8B-B14F-4D97-AF65-F5344CB8AC3E}">
        <p14:creationId xmlns:p14="http://schemas.microsoft.com/office/powerpoint/2010/main" val="259201691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1241D141-05F2-ACE1-84DB-E3E6CCF1DE5D}"/>
              </a:ext>
            </a:extLst>
          </p:cNvPr>
          <p:cNvSpPr>
            <a:spLocks noGrp="1"/>
          </p:cNvSpPr>
          <p:nvPr>
            <p:ph type="title"/>
          </p:nvPr>
        </p:nvSpPr>
        <p:spPr/>
        <p:txBody>
          <a:bodyPr/>
          <a:lstStyle/>
          <a:p>
            <a:r>
              <a:rPr lang="tr-TR"/>
              <a:t>Asıl başlık stilini düzenlemek için tıklayın</a:t>
            </a:r>
          </a:p>
        </p:txBody>
      </p:sp>
      <p:sp>
        <p:nvSpPr>
          <p:cNvPr id="3" name="Veri Yer Tutucusu 2">
            <a:extLst>
              <a:ext uri="{FF2B5EF4-FFF2-40B4-BE49-F238E27FC236}">
                <a16:creationId xmlns:a16="http://schemas.microsoft.com/office/drawing/2014/main" id="{56441D00-0E66-956B-8E77-66A408930164}"/>
              </a:ext>
            </a:extLst>
          </p:cNvPr>
          <p:cNvSpPr>
            <a:spLocks noGrp="1"/>
          </p:cNvSpPr>
          <p:nvPr>
            <p:ph type="dt" sz="half" idx="10"/>
          </p:nvPr>
        </p:nvSpPr>
        <p:spPr/>
        <p:txBody>
          <a:bodyPr/>
          <a:lstStyle/>
          <a:p>
            <a:fld id="{A3518641-3DC2-4FDE-A7C3-A837FBA3D6E8}" type="datetimeFigureOut">
              <a:rPr lang="tr-TR" smtClean="0"/>
              <a:t>2.07.2026</a:t>
            </a:fld>
            <a:endParaRPr lang="tr-TR"/>
          </a:p>
        </p:txBody>
      </p:sp>
      <p:sp>
        <p:nvSpPr>
          <p:cNvPr id="4" name="Alt Bilgi Yer Tutucusu 3">
            <a:extLst>
              <a:ext uri="{FF2B5EF4-FFF2-40B4-BE49-F238E27FC236}">
                <a16:creationId xmlns:a16="http://schemas.microsoft.com/office/drawing/2014/main" id="{ADB79452-032D-D2FF-C22D-BD05590D93D9}"/>
              </a:ext>
            </a:extLst>
          </p:cNvPr>
          <p:cNvSpPr>
            <a:spLocks noGrp="1"/>
          </p:cNvSpPr>
          <p:nvPr>
            <p:ph type="ftr" sz="quarter" idx="11"/>
          </p:nvPr>
        </p:nvSpPr>
        <p:spPr/>
        <p:txBody>
          <a:bodyPr/>
          <a:lstStyle/>
          <a:p>
            <a:endParaRPr lang="tr-TR"/>
          </a:p>
        </p:txBody>
      </p:sp>
      <p:sp>
        <p:nvSpPr>
          <p:cNvPr id="5" name="Slayt Numarası Yer Tutucusu 4">
            <a:extLst>
              <a:ext uri="{FF2B5EF4-FFF2-40B4-BE49-F238E27FC236}">
                <a16:creationId xmlns:a16="http://schemas.microsoft.com/office/drawing/2014/main" id="{0FEF24E4-1689-DB56-C4EA-699C23054B76}"/>
              </a:ext>
            </a:extLst>
          </p:cNvPr>
          <p:cNvSpPr>
            <a:spLocks noGrp="1"/>
          </p:cNvSpPr>
          <p:nvPr>
            <p:ph type="sldNum" sz="quarter" idx="12"/>
          </p:nvPr>
        </p:nvSpPr>
        <p:spPr/>
        <p:txBody>
          <a:bodyPr/>
          <a:lstStyle/>
          <a:p>
            <a:fld id="{103B77E9-3C67-4C35-BBFC-711811075755}" type="slidenum">
              <a:rPr lang="tr-TR" smtClean="0"/>
              <a:t>‹#›</a:t>
            </a:fld>
            <a:endParaRPr lang="tr-TR"/>
          </a:p>
        </p:txBody>
      </p:sp>
    </p:spTree>
    <p:extLst>
      <p:ext uri="{BB962C8B-B14F-4D97-AF65-F5344CB8AC3E}">
        <p14:creationId xmlns:p14="http://schemas.microsoft.com/office/powerpoint/2010/main" val="186996675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a:extLst>
              <a:ext uri="{FF2B5EF4-FFF2-40B4-BE49-F238E27FC236}">
                <a16:creationId xmlns:a16="http://schemas.microsoft.com/office/drawing/2014/main" id="{8568CE5D-5E89-0F77-9041-9CC18EB3C1A0}"/>
              </a:ext>
            </a:extLst>
          </p:cNvPr>
          <p:cNvSpPr>
            <a:spLocks noGrp="1"/>
          </p:cNvSpPr>
          <p:nvPr>
            <p:ph type="dt" sz="half" idx="10"/>
          </p:nvPr>
        </p:nvSpPr>
        <p:spPr/>
        <p:txBody>
          <a:bodyPr/>
          <a:lstStyle/>
          <a:p>
            <a:fld id="{A3518641-3DC2-4FDE-A7C3-A837FBA3D6E8}" type="datetimeFigureOut">
              <a:rPr lang="tr-TR" smtClean="0"/>
              <a:t>2.07.2026</a:t>
            </a:fld>
            <a:endParaRPr lang="tr-TR"/>
          </a:p>
        </p:txBody>
      </p:sp>
      <p:sp>
        <p:nvSpPr>
          <p:cNvPr id="3" name="Alt Bilgi Yer Tutucusu 2">
            <a:extLst>
              <a:ext uri="{FF2B5EF4-FFF2-40B4-BE49-F238E27FC236}">
                <a16:creationId xmlns:a16="http://schemas.microsoft.com/office/drawing/2014/main" id="{87425017-AFAB-88E9-8E05-A38923ED532F}"/>
              </a:ext>
            </a:extLst>
          </p:cNvPr>
          <p:cNvSpPr>
            <a:spLocks noGrp="1"/>
          </p:cNvSpPr>
          <p:nvPr>
            <p:ph type="ftr" sz="quarter" idx="11"/>
          </p:nvPr>
        </p:nvSpPr>
        <p:spPr/>
        <p:txBody>
          <a:bodyPr/>
          <a:lstStyle/>
          <a:p>
            <a:endParaRPr lang="tr-TR"/>
          </a:p>
        </p:txBody>
      </p:sp>
      <p:sp>
        <p:nvSpPr>
          <p:cNvPr id="4" name="Slayt Numarası Yer Tutucusu 3">
            <a:extLst>
              <a:ext uri="{FF2B5EF4-FFF2-40B4-BE49-F238E27FC236}">
                <a16:creationId xmlns:a16="http://schemas.microsoft.com/office/drawing/2014/main" id="{E686E839-3407-8988-783D-47515BD6F50A}"/>
              </a:ext>
            </a:extLst>
          </p:cNvPr>
          <p:cNvSpPr>
            <a:spLocks noGrp="1"/>
          </p:cNvSpPr>
          <p:nvPr>
            <p:ph type="sldNum" sz="quarter" idx="12"/>
          </p:nvPr>
        </p:nvSpPr>
        <p:spPr/>
        <p:txBody>
          <a:bodyPr/>
          <a:lstStyle/>
          <a:p>
            <a:fld id="{103B77E9-3C67-4C35-BBFC-711811075755}" type="slidenum">
              <a:rPr lang="tr-TR" smtClean="0"/>
              <a:t>‹#›</a:t>
            </a:fld>
            <a:endParaRPr lang="tr-TR"/>
          </a:p>
        </p:txBody>
      </p:sp>
    </p:spTree>
    <p:extLst>
      <p:ext uri="{BB962C8B-B14F-4D97-AF65-F5344CB8AC3E}">
        <p14:creationId xmlns:p14="http://schemas.microsoft.com/office/powerpoint/2010/main" val="277536693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5205FA7-0FD4-9C76-C496-64EE61C94CF4}"/>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İçerik Yer Tutucusu 2">
            <a:extLst>
              <a:ext uri="{FF2B5EF4-FFF2-40B4-BE49-F238E27FC236}">
                <a16:creationId xmlns:a16="http://schemas.microsoft.com/office/drawing/2014/main" id="{54EDF812-C791-7952-EC89-7D640268DDC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a:extLst>
              <a:ext uri="{FF2B5EF4-FFF2-40B4-BE49-F238E27FC236}">
                <a16:creationId xmlns:a16="http://schemas.microsoft.com/office/drawing/2014/main" id="{8FF33595-2B8E-81C7-E575-58CFAE7E8CB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5C55534C-4534-E10F-C35E-E56B69477759}"/>
              </a:ext>
            </a:extLst>
          </p:cNvPr>
          <p:cNvSpPr>
            <a:spLocks noGrp="1"/>
          </p:cNvSpPr>
          <p:nvPr>
            <p:ph type="dt" sz="half" idx="10"/>
          </p:nvPr>
        </p:nvSpPr>
        <p:spPr/>
        <p:txBody>
          <a:bodyPr/>
          <a:lstStyle/>
          <a:p>
            <a:fld id="{A3518641-3DC2-4FDE-A7C3-A837FBA3D6E8}" type="datetimeFigureOut">
              <a:rPr lang="tr-TR" smtClean="0"/>
              <a:t>2.07.2026</a:t>
            </a:fld>
            <a:endParaRPr lang="tr-TR"/>
          </a:p>
        </p:txBody>
      </p:sp>
      <p:sp>
        <p:nvSpPr>
          <p:cNvPr id="6" name="Alt Bilgi Yer Tutucusu 5">
            <a:extLst>
              <a:ext uri="{FF2B5EF4-FFF2-40B4-BE49-F238E27FC236}">
                <a16:creationId xmlns:a16="http://schemas.microsoft.com/office/drawing/2014/main" id="{F34B669D-95B1-D80E-A214-1155CDA7B745}"/>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E8BA84C5-0BF1-41C8-E0D1-8922F820CC06}"/>
              </a:ext>
            </a:extLst>
          </p:cNvPr>
          <p:cNvSpPr>
            <a:spLocks noGrp="1"/>
          </p:cNvSpPr>
          <p:nvPr>
            <p:ph type="sldNum" sz="quarter" idx="12"/>
          </p:nvPr>
        </p:nvSpPr>
        <p:spPr/>
        <p:txBody>
          <a:bodyPr/>
          <a:lstStyle/>
          <a:p>
            <a:fld id="{103B77E9-3C67-4C35-BBFC-711811075755}" type="slidenum">
              <a:rPr lang="tr-TR" smtClean="0"/>
              <a:t>‹#›</a:t>
            </a:fld>
            <a:endParaRPr lang="tr-TR"/>
          </a:p>
        </p:txBody>
      </p:sp>
    </p:spTree>
    <p:extLst>
      <p:ext uri="{BB962C8B-B14F-4D97-AF65-F5344CB8AC3E}">
        <p14:creationId xmlns:p14="http://schemas.microsoft.com/office/powerpoint/2010/main" val="36134839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1E66603-00C2-D304-0F49-DBD968F6155D}"/>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8C40F2B9-BED7-A6AC-DA50-3E4CCB2B4C73}"/>
              </a:ext>
            </a:extLst>
          </p:cNvPr>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2FA4DF1A-A84F-0FDA-F40D-297E054F65FA}"/>
              </a:ext>
            </a:extLst>
          </p:cNvPr>
          <p:cNvSpPr>
            <a:spLocks noGrp="1"/>
          </p:cNvSpPr>
          <p:nvPr>
            <p:ph type="dt" sz="half" idx="10"/>
          </p:nvPr>
        </p:nvSpPr>
        <p:spPr/>
        <p:txBody>
          <a:bodyPr/>
          <a:lstStyle/>
          <a:p>
            <a:fld id="{BD690D86-E4F3-47A9-909E-6E10B582C4B6}" type="datetime1">
              <a:rPr lang="tr-TR" smtClean="0"/>
              <a:t>2.07.2026</a:t>
            </a:fld>
            <a:endParaRPr lang="tr-TR"/>
          </a:p>
        </p:txBody>
      </p:sp>
      <p:sp>
        <p:nvSpPr>
          <p:cNvPr id="5" name="Alt Bilgi Yer Tutucusu 4">
            <a:extLst>
              <a:ext uri="{FF2B5EF4-FFF2-40B4-BE49-F238E27FC236}">
                <a16:creationId xmlns:a16="http://schemas.microsoft.com/office/drawing/2014/main" id="{BCD19252-AB5E-6EA3-E0B8-149FBD2590E6}"/>
              </a:ext>
            </a:extLst>
          </p:cNvPr>
          <p:cNvSpPr>
            <a:spLocks noGrp="1"/>
          </p:cNvSpPr>
          <p:nvPr>
            <p:ph type="ftr" sz="quarter" idx="11"/>
          </p:nvPr>
        </p:nvSpPr>
        <p:spPr/>
        <p:txBody>
          <a:bodyPr/>
          <a:lstStyle/>
          <a:p>
            <a:r>
              <a:rPr lang="tr-TR"/>
              <a:t>Öğretim elemanı</a:t>
            </a:r>
          </a:p>
        </p:txBody>
      </p:sp>
      <p:sp>
        <p:nvSpPr>
          <p:cNvPr id="6" name="Slayt Numarası Yer Tutucusu 5">
            <a:extLst>
              <a:ext uri="{FF2B5EF4-FFF2-40B4-BE49-F238E27FC236}">
                <a16:creationId xmlns:a16="http://schemas.microsoft.com/office/drawing/2014/main" id="{3811AD6A-7A64-D226-07AA-B81D27F290F4}"/>
              </a:ext>
            </a:extLst>
          </p:cNvPr>
          <p:cNvSpPr>
            <a:spLocks noGrp="1"/>
          </p:cNvSpPr>
          <p:nvPr>
            <p:ph type="sldNum" sz="quarter" idx="12"/>
          </p:nvPr>
        </p:nvSpPr>
        <p:spPr/>
        <p:txBody>
          <a:bodyPr/>
          <a:lstStyle/>
          <a:p>
            <a:fld id="{98D1A948-F723-44D0-9112-FAEB9D266EE7}" type="slidenum">
              <a:rPr lang="tr-TR" smtClean="0"/>
              <a:t>‹#›</a:t>
            </a:fld>
            <a:endParaRPr lang="tr-TR"/>
          </a:p>
        </p:txBody>
      </p:sp>
    </p:spTree>
    <p:extLst>
      <p:ext uri="{BB962C8B-B14F-4D97-AF65-F5344CB8AC3E}">
        <p14:creationId xmlns:p14="http://schemas.microsoft.com/office/powerpoint/2010/main" val="73643491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25CD60B-B77B-BCC5-61C6-3ED9A00BF2F4}"/>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Resim Yer Tutucusu 2">
            <a:extLst>
              <a:ext uri="{FF2B5EF4-FFF2-40B4-BE49-F238E27FC236}">
                <a16:creationId xmlns:a16="http://schemas.microsoft.com/office/drawing/2014/main" id="{D9697742-523F-D85C-114C-DA464EDEAAE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a:extLst>
              <a:ext uri="{FF2B5EF4-FFF2-40B4-BE49-F238E27FC236}">
                <a16:creationId xmlns:a16="http://schemas.microsoft.com/office/drawing/2014/main" id="{85617908-7BCF-3739-9A82-7EB8F10DE7B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3060CE51-AD79-409B-DC03-9AA6FD27A198}"/>
              </a:ext>
            </a:extLst>
          </p:cNvPr>
          <p:cNvSpPr>
            <a:spLocks noGrp="1"/>
          </p:cNvSpPr>
          <p:nvPr>
            <p:ph type="dt" sz="half" idx="10"/>
          </p:nvPr>
        </p:nvSpPr>
        <p:spPr/>
        <p:txBody>
          <a:bodyPr/>
          <a:lstStyle/>
          <a:p>
            <a:fld id="{A3518641-3DC2-4FDE-A7C3-A837FBA3D6E8}" type="datetimeFigureOut">
              <a:rPr lang="tr-TR" smtClean="0"/>
              <a:t>2.07.2026</a:t>
            </a:fld>
            <a:endParaRPr lang="tr-TR"/>
          </a:p>
        </p:txBody>
      </p:sp>
      <p:sp>
        <p:nvSpPr>
          <p:cNvPr id="6" name="Alt Bilgi Yer Tutucusu 5">
            <a:extLst>
              <a:ext uri="{FF2B5EF4-FFF2-40B4-BE49-F238E27FC236}">
                <a16:creationId xmlns:a16="http://schemas.microsoft.com/office/drawing/2014/main" id="{0EF05653-3957-BF56-FB90-2AB31CBAD99C}"/>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A94FDD86-E92B-A8A2-7DC4-9BB98FC9D594}"/>
              </a:ext>
            </a:extLst>
          </p:cNvPr>
          <p:cNvSpPr>
            <a:spLocks noGrp="1"/>
          </p:cNvSpPr>
          <p:nvPr>
            <p:ph type="sldNum" sz="quarter" idx="12"/>
          </p:nvPr>
        </p:nvSpPr>
        <p:spPr/>
        <p:txBody>
          <a:bodyPr/>
          <a:lstStyle/>
          <a:p>
            <a:fld id="{103B77E9-3C67-4C35-BBFC-711811075755}" type="slidenum">
              <a:rPr lang="tr-TR" smtClean="0"/>
              <a:t>‹#›</a:t>
            </a:fld>
            <a:endParaRPr lang="tr-TR"/>
          </a:p>
        </p:txBody>
      </p:sp>
    </p:spTree>
    <p:extLst>
      <p:ext uri="{BB962C8B-B14F-4D97-AF65-F5344CB8AC3E}">
        <p14:creationId xmlns:p14="http://schemas.microsoft.com/office/powerpoint/2010/main" val="280054552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4A3106D-E665-028D-ED5B-B08B8B769A4F}"/>
              </a:ext>
            </a:extLst>
          </p:cNvPr>
          <p:cNvSpPr>
            <a:spLocks noGrp="1"/>
          </p:cNvSpPr>
          <p:nvPr>
            <p:ph type="title"/>
          </p:nvPr>
        </p:nvSpPr>
        <p:spPr/>
        <p:txBody>
          <a:bodyPr/>
          <a:lstStyle/>
          <a:p>
            <a:r>
              <a:rPr lang="tr-TR"/>
              <a:t>Asıl başlık stilini düzenlemek için tıklayın</a:t>
            </a:r>
          </a:p>
        </p:txBody>
      </p:sp>
      <p:sp>
        <p:nvSpPr>
          <p:cNvPr id="3" name="Dikey Metin Yer Tutucusu 2">
            <a:extLst>
              <a:ext uri="{FF2B5EF4-FFF2-40B4-BE49-F238E27FC236}">
                <a16:creationId xmlns:a16="http://schemas.microsoft.com/office/drawing/2014/main" id="{D71C2C65-99FE-F9EE-F026-9D2B2405E16F}"/>
              </a:ext>
            </a:extLst>
          </p:cNvPr>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E73A877F-3573-2751-0561-546A738F9879}"/>
              </a:ext>
            </a:extLst>
          </p:cNvPr>
          <p:cNvSpPr>
            <a:spLocks noGrp="1"/>
          </p:cNvSpPr>
          <p:nvPr>
            <p:ph type="dt" sz="half" idx="10"/>
          </p:nvPr>
        </p:nvSpPr>
        <p:spPr/>
        <p:txBody>
          <a:bodyPr/>
          <a:lstStyle/>
          <a:p>
            <a:fld id="{A3518641-3DC2-4FDE-A7C3-A837FBA3D6E8}" type="datetimeFigureOut">
              <a:rPr lang="tr-TR" smtClean="0"/>
              <a:t>2.07.2026</a:t>
            </a:fld>
            <a:endParaRPr lang="tr-TR"/>
          </a:p>
        </p:txBody>
      </p:sp>
      <p:sp>
        <p:nvSpPr>
          <p:cNvPr id="5" name="Alt Bilgi Yer Tutucusu 4">
            <a:extLst>
              <a:ext uri="{FF2B5EF4-FFF2-40B4-BE49-F238E27FC236}">
                <a16:creationId xmlns:a16="http://schemas.microsoft.com/office/drawing/2014/main" id="{48F6D856-9200-DC5A-EE21-1AC20D566D13}"/>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24B5CE31-C758-CE15-77D8-1DA746B38C46}"/>
              </a:ext>
            </a:extLst>
          </p:cNvPr>
          <p:cNvSpPr>
            <a:spLocks noGrp="1"/>
          </p:cNvSpPr>
          <p:nvPr>
            <p:ph type="sldNum" sz="quarter" idx="12"/>
          </p:nvPr>
        </p:nvSpPr>
        <p:spPr/>
        <p:txBody>
          <a:bodyPr/>
          <a:lstStyle/>
          <a:p>
            <a:fld id="{103B77E9-3C67-4C35-BBFC-711811075755}" type="slidenum">
              <a:rPr lang="tr-TR" smtClean="0"/>
              <a:t>‹#›</a:t>
            </a:fld>
            <a:endParaRPr lang="tr-TR"/>
          </a:p>
        </p:txBody>
      </p:sp>
    </p:spTree>
    <p:extLst>
      <p:ext uri="{BB962C8B-B14F-4D97-AF65-F5344CB8AC3E}">
        <p14:creationId xmlns:p14="http://schemas.microsoft.com/office/powerpoint/2010/main" val="314334205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a:extLst>
              <a:ext uri="{FF2B5EF4-FFF2-40B4-BE49-F238E27FC236}">
                <a16:creationId xmlns:a16="http://schemas.microsoft.com/office/drawing/2014/main" id="{904110B2-4CAE-A572-F077-DD3E9FF6B8CB}"/>
              </a:ext>
            </a:extLst>
          </p:cNvPr>
          <p:cNvSpPr>
            <a:spLocks noGrp="1"/>
          </p:cNvSpPr>
          <p:nvPr>
            <p:ph type="title" orient="vert"/>
          </p:nvPr>
        </p:nvSpPr>
        <p:spPr>
          <a:xfrm>
            <a:off x="8724900" y="365125"/>
            <a:ext cx="2628900" cy="5811838"/>
          </a:xfrm>
        </p:spPr>
        <p:txBody>
          <a:bodyPr vert="eaVert"/>
          <a:lstStyle/>
          <a:p>
            <a:r>
              <a:rPr lang="tr-TR"/>
              <a:t>Asıl başlık stilini düzenlemek için tıklayın</a:t>
            </a:r>
          </a:p>
        </p:txBody>
      </p:sp>
      <p:sp>
        <p:nvSpPr>
          <p:cNvPr id="3" name="Dikey Metin Yer Tutucusu 2">
            <a:extLst>
              <a:ext uri="{FF2B5EF4-FFF2-40B4-BE49-F238E27FC236}">
                <a16:creationId xmlns:a16="http://schemas.microsoft.com/office/drawing/2014/main" id="{0802D4A9-0FB5-8F7F-AE3A-041DF2ECBBDB}"/>
              </a:ext>
            </a:extLst>
          </p:cNvPr>
          <p:cNvSpPr>
            <a:spLocks noGrp="1"/>
          </p:cNvSpPr>
          <p:nvPr>
            <p:ph type="body" orient="vert" idx="1"/>
          </p:nvPr>
        </p:nvSpPr>
        <p:spPr>
          <a:xfrm>
            <a:off x="838200" y="365125"/>
            <a:ext cx="7734300" cy="5811838"/>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3A6699DA-4364-C8E9-98C5-6CE1D0F3DE5F}"/>
              </a:ext>
            </a:extLst>
          </p:cNvPr>
          <p:cNvSpPr>
            <a:spLocks noGrp="1"/>
          </p:cNvSpPr>
          <p:nvPr>
            <p:ph type="dt" sz="half" idx="10"/>
          </p:nvPr>
        </p:nvSpPr>
        <p:spPr/>
        <p:txBody>
          <a:bodyPr/>
          <a:lstStyle/>
          <a:p>
            <a:fld id="{A3518641-3DC2-4FDE-A7C3-A837FBA3D6E8}" type="datetimeFigureOut">
              <a:rPr lang="tr-TR" smtClean="0"/>
              <a:t>2.07.2026</a:t>
            </a:fld>
            <a:endParaRPr lang="tr-TR"/>
          </a:p>
        </p:txBody>
      </p:sp>
      <p:sp>
        <p:nvSpPr>
          <p:cNvPr id="5" name="Alt Bilgi Yer Tutucusu 4">
            <a:extLst>
              <a:ext uri="{FF2B5EF4-FFF2-40B4-BE49-F238E27FC236}">
                <a16:creationId xmlns:a16="http://schemas.microsoft.com/office/drawing/2014/main" id="{150371E0-DFDE-95E1-1D1D-95BBDFDAF861}"/>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B48D49F3-1C9B-C23D-F70D-A90D4C3D5C49}"/>
              </a:ext>
            </a:extLst>
          </p:cNvPr>
          <p:cNvSpPr>
            <a:spLocks noGrp="1"/>
          </p:cNvSpPr>
          <p:nvPr>
            <p:ph type="sldNum" sz="quarter" idx="12"/>
          </p:nvPr>
        </p:nvSpPr>
        <p:spPr/>
        <p:txBody>
          <a:bodyPr/>
          <a:lstStyle/>
          <a:p>
            <a:fld id="{103B77E9-3C67-4C35-BBFC-711811075755}" type="slidenum">
              <a:rPr lang="tr-TR" smtClean="0"/>
              <a:t>‹#›</a:t>
            </a:fld>
            <a:endParaRPr lang="tr-TR"/>
          </a:p>
        </p:txBody>
      </p:sp>
    </p:spTree>
    <p:extLst>
      <p:ext uri="{BB962C8B-B14F-4D97-AF65-F5344CB8AC3E}">
        <p14:creationId xmlns:p14="http://schemas.microsoft.com/office/powerpoint/2010/main" val="33527825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8FFA3E6-C620-28D2-3955-B214AA557364}"/>
              </a:ext>
            </a:extLst>
          </p:cNvPr>
          <p:cNvSpPr>
            <a:spLocks noGrp="1"/>
          </p:cNvSpPr>
          <p:nvPr>
            <p:ph type="title"/>
          </p:nvPr>
        </p:nvSpPr>
        <p:spPr>
          <a:xfrm>
            <a:off x="831850" y="1709738"/>
            <a:ext cx="10515600" cy="2852737"/>
          </a:xfrm>
        </p:spPr>
        <p:txBody>
          <a:bodyPr anchor="b"/>
          <a:lstStyle>
            <a:lvl1pPr>
              <a:defRPr sz="6000"/>
            </a:lvl1pPr>
          </a:lstStyle>
          <a:p>
            <a:r>
              <a:rPr lang="tr-TR"/>
              <a:t>Asıl başlık stilini düzenlemek için tıklayın</a:t>
            </a:r>
          </a:p>
        </p:txBody>
      </p:sp>
      <p:sp>
        <p:nvSpPr>
          <p:cNvPr id="3" name="Metin Yer Tutucusu 2">
            <a:extLst>
              <a:ext uri="{FF2B5EF4-FFF2-40B4-BE49-F238E27FC236}">
                <a16:creationId xmlns:a16="http://schemas.microsoft.com/office/drawing/2014/main" id="{A1E0D841-1A1A-E8E0-5FD6-C3EC3087F4E6}"/>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tr-TR"/>
              <a:t>Asıl metin stillerini düzenlemek için tıklayın</a:t>
            </a:r>
          </a:p>
        </p:txBody>
      </p:sp>
      <p:sp>
        <p:nvSpPr>
          <p:cNvPr id="4" name="Veri Yer Tutucusu 3">
            <a:extLst>
              <a:ext uri="{FF2B5EF4-FFF2-40B4-BE49-F238E27FC236}">
                <a16:creationId xmlns:a16="http://schemas.microsoft.com/office/drawing/2014/main" id="{C514C637-476D-F3D1-DE9D-2D701735F418}"/>
              </a:ext>
            </a:extLst>
          </p:cNvPr>
          <p:cNvSpPr>
            <a:spLocks noGrp="1"/>
          </p:cNvSpPr>
          <p:nvPr>
            <p:ph type="dt" sz="half" idx="10"/>
          </p:nvPr>
        </p:nvSpPr>
        <p:spPr/>
        <p:txBody>
          <a:bodyPr/>
          <a:lstStyle/>
          <a:p>
            <a:fld id="{48519CC4-FED9-449D-BCEC-9104E45EF66F}" type="datetime1">
              <a:rPr lang="tr-TR" smtClean="0"/>
              <a:t>2.07.2026</a:t>
            </a:fld>
            <a:endParaRPr lang="tr-TR"/>
          </a:p>
        </p:txBody>
      </p:sp>
      <p:sp>
        <p:nvSpPr>
          <p:cNvPr id="5" name="Alt Bilgi Yer Tutucusu 4">
            <a:extLst>
              <a:ext uri="{FF2B5EF4-FFF2-40B4-BE49-F238E27FC236}">
                <a16:creationId xmlns:a16="http://schemas.microsoft.com/office/drawing/2014/main" id="{5656D0AB-3513-3F58-ECB2-3D3C040DFAE8}"/>
              </a:ext>
            </a:extLst>
          </p:cNvPr>
          <p:cNvSpPr>
            <a:spLocks noGrp="1"/>
          </p:cNvSpPr>
          <p:nvPr>
            <p:ph type="ftr" sz="quarter" idx="11"/>
          </p:nvPr>
        </p:nvSpPr>
        <p:spPr/>
        <p:txBody>
          <a:bodyPr/>
          <a:lstStyle/>
          <a:p>
            <a:r>
              <a:rPr lang="tr-TR"/>
              <a:t>Öğretim elemanı</a:t>
            </a:r>
          </a:p>
        </p:txBody>
      </p:sp>
      <p:sp>
        <p:nvSpPr>
          <p:cNvPr id="6" name="Slayt Numarası Yer Tutucusu 5">
            <a:extLst>
              <a:ext uri="{FF2B5EF4-FFF2-40B4-BE49-F238E27FC236}">
                <a16:creationId xmlns:a16="http://schemas.microsoft.com/office/drawing/2014/main" id="{61FE0E90-8D99-5294-EBBB-49EE9A40E53E}"/>
              </a:ext>
            </a:extLst>
          </p:cNvPr>
          <p:cNvSpPr>
            <a:spLocks noGrp="1"/>
          </p:cNvSpPr>
          <p:nvPr>
            <p:ph type="sldNum" sz="quarter" idx="12"/>
          </p:nvPr>
        </p:nvSpPr>
        <p:spPr/>
        <p:txBody>
          <a:bodyPr/>
          <a:lstStyle/>
          <a:p>
            <a:fld id="{98D1A948-F723-44D0-9112-FAEB9D266EE7}" type="slidenum">
              <a:rPr lang="tr-TR" smtClean="0"/>
              <a:t>‹#›</a:t>
            </a:fld>
            <a:endParaRPr lang="tr-TR"/>
          </a:p>
        </p:txBody>
      </p:sp>
    </p:spTree>
    <p:extLst>
      <p:ext uri="{BB962C8B-B14F-4D97-AF65-F5344CB8AC3E}">
        <p14:creationId xmlns:p14="http://schemas.microsoft.com/office/powerpoint/2010/main" val="36911031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6BB2CBE-DC94-8057-739F-D4F1AC7FAFF7}"/>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3D876134-D3D6-B384-2C25-BF339A5EBC83}"/>
              </a:ext>
            </a:extLst>
          </p:cNvPr>
          <p:cNvSpPr>
            <a:spLocks noGrp="1"/>
          </p:cNvSpPr>
          <p:nvPr>
            <p:ph sz="half" idx="1"/>
          </p:nvPr>
        </p:nvSpPr>
        <p:spPr>
          <a:xfrm>
            <a:off x="838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a:extLst>
              <a:ext uri="{FF2B5EF4-FFF2-40B4-BE49-F238E27FC236}">
                <a16:creationId xmlns:a16="http://schemas.microsoft.com/office/drawing/2014/main" id="{6B81846B-0935-EB88-BE32-4AADF3BB96A2}"/>
              </a:ext>
            </a:extLst>
          </p:cNvPr>
          <p:cNvSpPr>
            <a:spLocks noGrp="1"/>
          </p:cNvSpPr>
          <p:nvPr>
            <p:ph sz="half" idx="2"/>
          </p:nvPr>
        </p:nvSpPr>
        <p:spPr>
          <a:xfrm>
            <a:off x="6172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a:extLst>
              <a:ext uri="{FF2B5EF4-FFF2-40B4-BE49-F238E27FC236}">
                <a16:creationId xmlns:a16="http://schemas.microsoft.com/office/drawing/2014/main" id="{8EA9E647-15D9-3529-A510-CB332E1DED06}"/>
              </a:ext>
            </a:extLst>
          </p:cNvPr>
          <p:cNvSpPr>
            <a:spLocks noGrp="1"/>
          </p:cNvSpPr>
          <p:nvPr>
            <p:ph type="dt" sz="half" idx="10"/>
          </p:nvPr>
        </p:nvSpPr>
        <p:spPr/>
        <p:txBody>
          <a:bodyPr/>
          <a:lstStyle/>
          <a:p>
            <a:fld id="{167E88C6-7C08-4873-BD38-E8952F2790FA}" type="datetime1">
              <a:rPr lang="tr-TR" smtClean="0"/>
              <a:t>2.07.2026</a:t>
            </a:fld>
            <a:endParaRPr lang="tr-TR"/>
          </a:p>
        </p:txBody>
      </p:sp>
      <p:sp>
        <p:nvSpPr>
          <p:cNvPr id="6" name="Alt Bilgi Yer Tutucusu 5">
            <a:extLst>
              <a:ext uri="{FF2B5EF4-FFF2-40B4-BE49-F238E27FC236}">
                <a16:creationId xmlns:a16="http://schemas.microsoft.com/office/drawing/2014/main" id="{36E11F2B-5AFF-0685-481D-7845E8D35880}"/>
              </a:ext>
            </a:extLst>
          </p:cNvPr>
          <p:cNvSpPr>
            <a:spLocks noGrp="1"/>
          </p:cNvSpPr>
          <p:nvPr>
            <p:ph type="ftr" sz="quarter" idx="11"/>
          </p:nvPr>
        </p:nvSpPr>
        <p:spPr/>
        <p:txBody>
          <a:bodyPr/>
          <a:lstStyle/>
          <a:p>
            <a:r>
              <a:rPr lang="tr-TR"/>
              <a:t>Öğretim elemanı</a:t>
            </a:r>
          </a:p>
        </p:txBody>
      </p:sp>
      <p:sp>
        <p:nvSpPr>
          <p:cNvPr id="7" name="Slayt Numarası Yer Tutucusu 6">
            <a:extLst>
              <a:ext uri="{FF2B5EF4-FFF2-40B4-BE49-F238E27FC236}">
                <a16:creationId xmlns:a16="http://schemas.microsoft.com/office/drawing/2014/main" id="{E1029C08-CF4B-53F5-98E5-D8D3505F210A}"/>
              </a:ext>
            </a:extLst>
          </p:cNvPr>
          <p:cNvSpPr>
            <a:spLocks noGrp="1"/>
          </p:cNvSpPr>
          <p:nvPr>
            <p:ph type="sldNum" sz="quarter" idx="12"/>
          </p:nvPr>
        </p:nvSpPr>
        <p:spPr/>
        <p:txBody>
          <a:bodyPr/>
          <a:lstStyle/>
          <a:p>
            <a:fld id="{98D1A948-F723-44D0-9112-FAEB9D266EE7}" type="slidenum">
              <a:rPr lang="tr-TR" smtClean="0"/>
              <a:t>‹#›</a:t>
            </a:fld>
            <a:endParaRPr lang="tr-TR"/>
          </a:p>
        </p:txBody>
      </p:sp>
    </p:spTree>
    <p:extLst>
      <p:ext uri="{BB962C8B-B14F-4D97-AF65-F5344CB8AC3E}">
        <p14:creationId xmlns:p14="http://schemas.microsoft.com/office/powerpoint/2010/main" val="12789218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8851378-62E5-FD11-7D3D-6395E44E2547}"/>
              </a:ext>
            </a:extLst>
          </p:cNvPr>
          <p:cNvSpPr>
            <a:spLocks noGrp="1"/>
          </p:cNvSpPr>
          <p:nvPr>
            <p:ph type="title"/>
          </p:nvPr>
        </p:nvSpPr>
        <p:spPr>
          <a:xfrm>
            <a:off x="839788" y="365125"/>
            <a:ext cx="10515600" cy="1325563"/>
          </a:xfrm>
        </p:spPr>
        <p:txBody>
          <a:bodyPr/>
          <a:lstStyle/>
          <a:p>
            <a:r>
              <a:rPr lang="tr-TR"/>
              <a:t>Asıl başlık stilini düzenlemek için tıklayın</a:t>
            </a:r>
          </a:p>
        </p:txBody>
      </p:sp>
      <p:sp>
        <p:nvSpPr>
          <p:cNvPr id="3" name="Metin Yer Tutucusu 2">
            <a:extLst>
              <a:ext uri="{FF2B5EF4-FFF2-40B4-BE49-F238E27FC236}">
                <a16:creationId xmlns:a16="http://schemas.microsoft.com/office/drawing/2014/main" id="{E9620259-66F4-680B-EF21-0F38AAAA796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İçerik Yer Tutucusu 3">
            <a:extLst>
              <a:ext uri="{FF2B5EF4-FFF2-40B4-BE49-F238E27FC236}">
                <a16:creationId xmlns:a16="http://schemas.microsoft.com/office/drawing/2014/main" id="{4F2E9394-47E0-600B-B2C5-7AF7BC4940AD}"/>
              </a:ext>
            </a:extLst>
          </p:cNvPr>
          <p:cNvSpPr>
            <a:spLocks noGrp="1"/>
          </p:cNvSpPr>
          <p:nvPr>
            <p:ph sz="half" idx="2"/>
          </p:nvPr>
        </p:nvSpPr>
        <p:spPr>
          <a:xfrm>
            <a:off x="839788" y="2505075"/>
            <a:ext cx="5157787"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a:extLst>
              <a:ext uri="{FF2B5EF4-FFF2-40B4-BE49-F238E27FC236}">
                <a16:creationId xmlns:a16="http://schemas.microsoft.com/office/drawing/2014/main" id="{4AD5C2BC-7A56-033A-613C-9950B35546F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İçerik Yer Tutucusu 5">
            <a:extLst>
              <a:ext uri="{FF2B5EF4-FFF2-40B4-BE49-F238E27FC236}">
                <a16:creationId xmlns:a16="http://schemas.microsoft.com/office/drawing/2014/main" id="{74B5B5C0-C876-AD3E-BBA6-1431ABB3E450}"/>
              </a:ext>
            </a:extLst>
          </p:cNvPr>
          <p:cNvSpPr>
            <a:spLocks noGrp="1"/>
          </p:cNvSpPr>
          <p:nvPr>
            <p:ph sz="quarter" idx="4"/>
          </p:nvPr>
        </p:nvSpPr>
        <p:spPr>
          <a:xfrm>
            <a:off x="6172200" y="2505075"/>
            <a:ext cx="5183188"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a:extLst>
              <a:ext uri="{FF2B5EF4-FFF2-40B4-BE49-F238E27FC236}">
                <a16:creationId xmlns:a16="http://schemas.microsoft.com/office/drawing/2014/main" id="{E50D5FFB-C8B6-E2C6-6972-35E2F1E40F80}"/>
              </a:ext>
            </a:extLst>
          </p:cNvPr>
          <p:cNvSpPr>
            <a:spLocks noGrp="1"/>
          </p:cNvSpPr>
          <p:nvPr>
            <p:ph type="dt" sz="half" idx="10"/>
          </p:nvPr>
        </p:nvSpPr>
        <p:spPr/>
        <p:txBody>
          <a:bodyPr/>
          <a:lstStyle/>
          <a:p>
            <a:fld id="{57BC05CB-9D74-4EB3-B932-F2415694B02B}" type="datetime1">
              <a:rPr lang="tr-TR" smtClean="0"/>
              <a:t>2.07.2026</a:t>
            </a:fld>
            <a:endParaRPr lang="tr-TR"/>
          </a:p>
        </p:txBody>
      </p:sp>
      <p:sp>
        <p:nvSpPr>
          <p:cNvPr id="8" name="Alt Bilgi Yer Tutucusu 7">
            <a:extLst>
              <a:ext uri="{FF2B5EF4-FFF2-40B4-BE49-F238E27FC236}">
                <a16:creationId xmlns:a16="http://schemas.microsoft.com/office/drawing/2014/main" id="{1FE20207-F2AE-B89E-4947-CC05F51B1274}"/>
              </a:ext>
            </a:extLst>
          </p:cNvPr>
          <p:cNvSpPr>
            <a:spLocks noGrp="1"/>
          </p:cNvSpPr>
          <p:nvPr>
            <p:ph type="ftr" sz="quarter" idx="11"/>
          </p:nvPr>
        </p:nvSpPr>
        <p:spPr/>
        <p:txBody>
          <a:bodyPr/>
          <a:lstStyle/>
          <a:p>
            <a:r>
              <a:rPr lang="tr-TR"/>
              <a:t>Öğretim elemanı</a:t>
            </a:r>
          </a:p>
        </p:txBody>
      </p:sp>
      <p:sp>
        <p:nvSpPr>
          <p:cNvPr id="9" name="Slayt Numarası Yer Tutucusu 8">
            <a:extLst>
              <a:ext uri="{FF2B5EF4-FFF2-40B4-BE49-F238E27FC236}">
                <a16:creationId xmlns:a16="http://schemas.microsoft.com/office/drawing/2014/main" id="{4DBE0AC6-BFA3-19CE-89AD-1311EE3E8403}"/>
              </a:ext>
            </a:extLst>
          </p:cNvPr>
          <p:cNvSpPr>
            <a:spLocks noGrp="1"/>
          </p:cNvSpPr>
          <p:nvPr>
            <p:ph type="sldNum" sz="quarter" idx="12"/>
          </p:nvPr>
        </p:nvSpPr>
        <p:spPr/>
        <p:txBody>
          <a:bodyPr/>
          <a:lstStyle/>
          <a:p>
            <a:fld id="{98D1A948-F723-44D0-9112-FAEB9D266EE7}" type="slidenum">
              <a:rPr lang="tr-TR" smtClean="0"/>
              <a:t>‹#›</a:t>
            </a:fld>
            <a:endParaRPr lang="tr-TR"/>
          </a:p>
        </p:txBody>
      </p:sp>
    </p:spTree>
    <p:extLst>
      <p:ext uri="{BB962C8B-B14F-4D97-AF65-F5344CB8AC3E}">
        <p14:creationId xmlns:p14="http://schemas.microsoft.com/office/powerpoint/2010/main" val="9005283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646B43B-B12F-4ADD-0B7C-C87FD8D8A1FE}"/>
              </a:ext>
            </a:extLst>
          </p:cNvPr>
          <p:cNvSpPr>
            <a:spLocks noGrp="1"/>
          </p:cNvSpPr>
          <p:nvPr>
            <p:ph type="title"/>
          </p:nvPr>
        </p:nvSpPr>
        <p:spPr/>
        <p:txBody>
          <a:bodyPr/>
          <a:lstStyle/>
          <a:p>
            <a:r>
              <a:rPr lang="tr-TR"/>
              <a:t>Asıl başlık stilini düzenlemek için tıklayın</a:t>
            </a:r>
          </a:p>
        </p:txBody>
      </p:sp>
      <p:sp>
        <p:nvSpPr>
          <p:cNvPr id="3" name="Veri Yer Tutucusu 2">
            <a:extLst>
              <a:ext uri="{FF2B5EF4-FFF2-40B4-BE49-F238E27FC236}">
                <a16:creationId xmlns:a16="http://schemas.microsoft.com/office/drawing/2014/main" id="{27294FEE-7A8A-BBC0-C3F2-417A23838C92}"/>
              </a:ext>
            </a:extLst>
          </p:cNvPr>
          <p:cNvSpPr>
            <a:spLocks noGrp="1"/>
          </p:cNvSpPr>
          <p:nvPr>
            <p:ph type="dt" sz="half" idx="10"/>
          </p:nvPr>
        </p:nvSpPr>
        <p:spPr/>
        <p:txBody>
          <a:bodyPr/>
          <a:lstStyle/>
          <a:p>
            <a:fld id="{161EA6FF-6278-4042-A2D2-2EB48B45FDC2}" type="datetime1">
              <a:rPr lang="tr-TR" smtClean="0"/>
              <a:t>2.07.2026</a:t>
            </a:fld>
            <a:endParaRPr lang="tr-TR"/>
          </a:p>
        </p:txBody>
      </p:sp>
      <p:sp>
        <p:nvSpPr>
          <p:cNvPr id="4" name="Alt Bilgi Yer Tutucusu 3">
            <a:extLst>
              <a:ext uri="{FF2B5EF4-FFF2-40B4-BE49-F238E27FC236}">
                <a16:creationId xmlns:a16="http://schemas.microsoft.com/office/drawing/2014/main" id="{FCD0CA0E-BED6-C6FD-BEF0-18F6AC68AEE1}"/>
              </a:ext>
            </a:extLst>
          </p:cNvPr>
          <p:cNvSpPr>
            <a:spLocks noGrp="1"/>
          </p:cNvSpPr>
          <p:nvPr>
            <p:ph type="ftr" sz="quarter" idx="11"/>
          </p:nvPr>
        </p:nvSpPr>
        <p:spPr/>
        <p:txBody>
          <a:bodyPr/>
          <a:lstStyle/>
          <a:p>
            <a:r>
              <a:rPr lang="tr-TR"/>
              <a:t>Öğretim elemanı</a:t>
            </a:r>
          </a:p>
        </p:txBody>
      </p:sp>
      <p:sp>
        <p:nvSpPr>
          <p:cNvPr id="5" name="Slayt Numarası Yer Tutucusu 4">
            <a:extLst>
              <a:ext uri="{FF2B5EF4-FFF2-40B4-BE49-F238E27FC236}">
                <a16:creationId xmlns:a16="http://schemas.microsoft.com/office/drawing/2014/main" id="{029496F7-A38F-385C-0B03-AEAB847A54DE}"/>
              </a:ext>
            </a:extLst>
          </p:cNvPr>
          <p:cNvSpPr>
            <a:spLocks noGrp="1"/>
          </p:cNvSpPr>
          <p:nvPr>
            <p:ph type="sldNum" sz="quarter" idx="12"/>
          </p:nvPr>
        </p:nvSpPr>
        <p:spPr/>
        <p:txBody>
          <a:bodyPr/>
          <a:lstStyle/>
          <a:p>
            <a:fld id="{98D1A948-F723-44D0-9112-FAEB9D266EE7}" type="slidenum">
              <a:rPr lang="tr-TR" smtClean="0"/>
              <a:t>‹#›</a:t>
            </a:fld>
            <a:endParaRPr lang="tr-TR"/>
          </a:p>
        </p:txBody>
      </p:sp>
    </p:spTree>
    <p:extLst>
      <p:ext uri="{BB962C8B-B14F-4D97-AF65-F5344CB8AC3E}">
        <p14:creationId xmlns:p14="http://schemas.microsoft.com/office/powerpoint/2010/main" val="359397257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a:extLst>
              <a:ext uri="{FF2B5EF4-FFF2-40B4-BE49-F238E27FC236}">
                <a16:creationId xmlns:a16="http://schemas.microsoft.com/office/drawing/2014/main" id="{0459AEC1-9127-AE52-9601-3ED7209FDA11}"/>
              </a:ext>
            </a:extLst>
          </p:cNvPr>
          <p:cNvSpPr>
            <a:spLocks noGrp="1"/>
          </p:cNvSpPr>
          <p:nvPr>
            <p:ph type="dt" sz="half" idx="10"/>
          </p:nvPr>
        </p:nvSpPr>
        <p:spPr/>
        <p:txBody>
          <a:bodyPr/>
          <a:lstStyle/>
          <a:p>
            <a:fld id="{2B6FA50D-93F4-4D4C-9F56-C634CE3364E7}" type="datetime1">
              <a:rPr lang="tr-TR" smtClean="0"/>
              <a:t>2.07.2026</a:t>
            </a:fld>
            <a:endParaRPr lang="tr-TR"/>
          </a:p>
        </p:txBody>
      </p:sp>
      <p:sp>
        <p:nvSpPr>
          <p:cNvPr id="3" name="Alt Bilgi Yer Tutucusu 2">
            <a:extLst>
              <a:ext uri="{FF2B5EF4-FFF2-40B4-BE49-F238E27FC236}">
                <a16:creationId xmlns:a16="http://schemas.microsoft.com/office/drawing/2014/main" id="{594F2669-6387-1FDA-CD98-18E841C08091}"/>
              </a:ext>
            </a:extLst>
          </p:cNvPr>
          <p:cNvSpPr>
            <a:spLocks noGrp="1"/>
          </p:cNvSpPr>
          <p:nvPr>
            <p:ph type="ftr" sz="quarter" idx="11"/>
          </p:nvPr>
        </p:nvSpPr>
        <p:spPr/>
        <p:txBody>
          <a:bodyPr/>
          <a:lstStyle/>
          <a:p>
            <a:r>
              <a:rPr lang="tr-TR"/>
              <a:t>Öğretim elemanı</a:t>
            </a:r>
          </a:p>
        </p:txBody>
      </p:sp>
      <p:sp>
        <p:nvSpPr>
          <p:cNvPr id="4" name="Slayt Numarası Yer Tutucusu 3">
            <a:extLst>
              <a:ext uri="{FF2B5EF4-FFF2-40B4-BE49-F238E27FC236}">
                <a16:creationId xmlns:a16="http://schemas.microsoft.com/office/drawing/2014/main" id="{321AF9F5-AD89-2C62-88AD-481C8B8C72C2}"/>
              </a:ext>
            </a:extLst>
          </p:cNvPr>
          <p:cNvSpPr>
            <a:spLocks noGrp="1"/>
          </p:cNvSpPr>
          <p:nvPr>
            <p:ph type="sldNum" sz="quarter" idx="12"/>
          </p:nvPr>
        </p:nvSpPr>
        <p:spPr/>
        <p:txBody>
          <a:bodyPr/>
          <a:lstStyle/>
          <a:p>
            <a:fld id="{98D1A948-F723-44D0-9112-FAEB9D266EE7}" type="slidenum">
              <a:rPr lang="tr-TR" smtClean="0"/>
              <a:t>‹#›</a:t>
            </a:fld>
            <a:endParaRPr lang="tr-TR"/>
          </a:p>
        </p:txBody>
      </p:sp>
    </p:spTree>
    <p:extLst>
      <p:ext uri="{BB962C8B-B14F-4D97-AF65-F5344CB8AC3E}">
        <p14:creationId xmlns:p14="http://schemas.microsoft.com/office/powerpoint/2010/main" val="2877412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17691C1B-918B-B1F8-4ECE-83551E5D0ED5}"/>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İçerik Yer Tutucusu 2">
            <a:extLst>
              <a:ext uri="{FF2B5EF4-FFF2-40B4-BE49-F238E27FC236}">
                <a16:creationId xmlns:a16="http://schemas.microsoft.com/office/drawing/2014/main" id="{FC95D609-431F-E148-54C1-97EC5DB9523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a:extLst>
              <a:ext uri="{FF2B5EF4-FFF2-40B4-BE49-F238E27FC236}">
                <a16:creationId xmlns:a16="http://schemas.microsoft.com/office/drawing/2014/main" id="{0E71A3DE-E8B2-105E-EC91-EFBB268FD14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B43D87BB-DEBB-E6BF-C830-9033600FCAA1}"/>
              </a:ext>
            </a:extLst>
          </p:cNvPr>
          <p:cNvSpPr>
            <a:spLocks noGrp="1"/>
          </p:cNvSpPr>
          <p:nvPr>
            <p:ph type="dt" sz="half" idx="10"/>
          </p:nvPr>
        </p:nvSpPr>
        <p:spPr/>
        <p:txBody>
          <a:bodyPr/>
          <a:lstStyle/>
          <a:p>
            <a:fld id="{E700030C-6F07-469E-90FE-15247EC78970}" type="datetime1">
              <a:rPr lang="tr-TR" smtClean="0"/>
              <a:t>2.07.2026</a:t>
            </a:fld>
            <a:endParaRPr lang="tr-TR"/>
          </a:p>
        </p:txBody>
      </p:sp>
      <p:sp>
        <p:nvSpPr>
          <p:cNvPr id="6" name="Alt Bilgi Yer Tutucusu 5">
            <a:extLst>
              <a:ext uri="{FF2B5EF4-FFF2-40B4-BE49-F238E27FC236}">
                <a16:creationId xmlns:a16="http://schemas.microsoft.com/office/drawing/2014/main" id="{BBA4F310-FE9D-CC16-70B4-D041ACAAAB3F}"/>
              </a:ext>
            </a:extLst>
          </p:cNvPr>
          <p:cNvSpPr>
            <a:spLocks noGrp="1"/>
          </p:cNvSpPr>
          <p:nvPr>
            <p:ph type="ftr" sz="quarter" idx="11"/>
          </p:nvPr>
        </p:nvSpPr>
        <p:spPr/>
        <p:txBody>
          <a:bodyPr/>
          <a:lstStyle/>
          <a:p>
            <a:r>
              <a:rPr lang="tr-TR"/>
              <a:t>Öğretim elemanı</a:t>
            </a:r>
          </a:p>
        </p:txBody>
      </p:sp>
      <p:sp>
        <p:nvSpPr>
          <p:cNvPr id="7" name="Slayt Numarası Yer Tutucusu 6">
            <a:extLst>
              <a:ext uri="{FF2B5EF4-FFF2-40B4-BE49-F238E27FC236}">
                <a16:creationId xmlns:a16="http://schemas.microsoft.com/office/drawing/2014/main" id="{E8B96A9E-9BEE-E670-968F-07F2C388028E}"/>
              </a:ext>
            </a:extLst>
          </p:cNvPr>
          <p:cNvSpPr>
            <a:spLocks noGrp="1"/>
          </p:cNvSpPr>
          <p:nvPr>
            <p:ph type="sldNum" sz="quarter" idx="12"/>
          </p:nvPr>
        </p:nvSpPr>
        <p:spPr/>
        <p:txBody>
          <a:bodyPr/>
          <a:lstStyle/>
          <a:p>
            <a:fld id="{98D1A948-F723-44D0-9112-FAEB9D266EE7}" type="slidenum">
              <a:rPr lang="tr-TR" smtClean="0"/>
              <a:t>‹#›</a:t>
            </a:fld>
            <a:endParaRPr lang="tr-TR"/>
          </a:p>
        </p:txBody>
      </p:sp>
    </p:spTree>
    <p:extLst>
      <p:ext uri="{BB962C8B-B14F-4D97-AF65-F5344CB8AC3E}">
        <p14:creationId xmlns:p14="http://schemas.microsoft.com/office/powerpoint/2010/main" val="41853924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C11DA66-4CCE-0CB4-CEDC-B5AA1A2F125A}"/>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Resim Yer Tutucusu 2">
            <a:extLst>
              <a:ext uri="{FF2B5EF4-FFF2-40B4-BE49-F238E27FC236}">
                <a16:creationId xmlns:a16="http://schemas.microsoft.com/office/drawing/2014/main" id="{F018BCED-8DE2-E630-5E15-A3245F1DCE1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a:extLst>
              <a:ext uri="{FF2B5EF4-FFF2-40B4-BE49-F238E27FC236}">
                <a16:creationId xmlns:a16="http://schemas.microsoft.com/office/drawing/2014/main" id="{47C6CEDD-56D7-BC1D-BDDF-2E1B2B31A8A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24875058-3196-77D7-17DB-F7178CD53811}"/>
              </a:ext>
            </a:extLst>
          </p:cNvPr>
          <p:cNvSpPr>
            <a:spLocks noGrp="1"/>
          </p:cNvSpPr>
          <p:nvPr>
            <p:ph type="dt" sz="half" idx="10"/>
          </p:nvPr>
        </p:nvSpPr>
        <p:spPr/>
        <p:txBody>
          <a:bodyPr/>
          <a:lstStyle/>
          <a:p>
            <a:fld id="{74CE3729-A6D0-495D-9E61-3AF7C98C397D}" type="datetime1">
              <a:rPr lang="tr-TR" smtClean="0"/>
              <a:t>2.07.2026</a:t>
            </a:fld>
            <a:endParaRPr lang="tr-TR"/>
          </a:p>
        </p:txBody>
      </p:sp>
      <p:sp>
        <p:nvSpPr>
          <p:cNvPr id="6" name="Alt Bilgi Yer Tutucusu 5">
            <a:extLst>
              <a:ext uri="{FF2B5EF4-FFF2-40B4-BE49-F238E27FC236}">
                <a16:creationId xmlns:a16="http://schemas.microsoft.com/office/drawing/2014/main" id="{944AB686-4DE8-EDCC-5632-54208EEDB0D8}"/>
              </a:ext>
            </a:extLst>
          </p:cNvPr>
          <p:cNvSpPr>
            <a:spLocks noGrp="1"/>
          </p:cNvSpPr>
          <p:nvPr>
            <p:ph type="ftr" sz="quarter" idx="11"/>
          </p:nvPr>
        </p:nvSpPr>
        <p:spPr/>
        <p:txBody>
          <a:bodyPr/>
          <a:lstStyle/>
          <a:p>
            <a:r>
              <a:rPr lang="tr-TR"/>
              <a:t>Öğretim elemanı</a:t>
            </a:r>
          </a:p>
        </p:txBody>
      </p:sp>
      <p:sp>
        <p:nvSpPr>
          <p:cNvPr id="7" name="Slayt Numarası Yer Tutucusu 6">
            <a:extLst>
              <a:ext uri="{FF2B5EF4-FFF2-40B4-BE49-F238E27FC236}">
                <a16:creationId xmlns:a16="http://schemas.microsoft.com/office/drawing/2014/main" id="{7D545446-2DBC-404F-F411-E91F31B68AC6}"/>
              </a:ext>
            </a:extLst>
          </p:cNvPr>
          <p:cNvSpPr>
            <a:spLocks noGrp="1"/>
          </p:cNvSpPr>
          <p:nvPr>
            <p:ph type="sldNum" sz="quarter" idx="12"/>
          </p:nvPr>
        </p:nvSpPr>
        <p:spPr/>
        <p:txBody>
          <a:bodyPr/>
          <a:lstStyle/>
          <a:p>
            <a:fld id="{98D1A948-F723-44D0-9112-FAEB9D266EE7}" type="slidenum">
              <a:rPr lang="tr-TR" smtClean="0"/>
              <a:t>‹#›</a:t>
            </a:fld>
            <a:endParaRPr lang="tr-TR"/>
          </a:p>
        </p:txBody>
      </p:sp>
    </p:spTree>
    <p:extLst>
      <p:ext uri="{BB962C8B-B14F-4D97-AF65-F5344CB8AC3E}">
        <p14:creationId xmlns:p14="http://schemas.microsoft.com/office/powerpoint/2010/main" val="30751381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a:extLst>
              <a:ext uri="{FF2B5EF4-FFF2-40B4-BE49-F238E27FC236}">
                <a16:creationId xmlns:a16="http://schemas.microsoft.com/office/drawing/2014/main" id="{6D8BB320-C01A-B5BA-12FD-ACB20B5D204D}"/>
              </a:ext>
            </a:extLst>
          </p:cNvPr>
          <p:cNvSpPr>
            <a:spLocks noGrp="1"/>
          </p:cNvSpPr>
          <p:nvPr>
            <p:ph type="title"/>
          </p:nvPr>
        </p:nvSpPr>
        <p:spPr>
          <a:xfrm>
            <a:off x="1188720" y="365125"/>
            <a:ext cx="10165080" cy="1325563"/>
          </a:xfrm>
          <a:prstGeom prst="rect">
            <a:avLst/>
          </a:prstGeom>
        </p:spPr>
        <p:txBody>
          <a:bodyPr vert="horz" lIns="91440" tIns="45720" rIns="91440" bIns="45720" rtlCol="0" anchor="ctr">
            <a:normAutofit/>
          </a:bodyPr>
          <a:lstStyle/>
          <a:p>
            <a:r>
              <a:rPr lang="tr-TR" dirty="0"/>
              <a:t>Örnek: Yaratıcı Drama Nedir?</a:t>
            </a:r>
          </a:p>
        </p:txBody>
      </p:sp>
      <p:sp>
        <p:nvSpPr>
          <p:cNvPr id="3" name="Metin Yer Tutucusu 2">
            <a:extLst>
              <a:ext uri="{FF2B5EF4-FFF2-40B4-BE49-F238E27FC236}">
                <a16:creationId xmlns:a16="http://schemas.microsoft.com/office/drawing/2014/main" id="{A8128440-113F-0F80-D1AC-FA752BE18606}"/>
              </a:ext>
            </a:extLst>
          </p:cNvPr>
          <p:cNvSpPr>
            <a:spLocks noGrp="1"/>
          </p:cNvSpPr>
          <p:nvPr>
            <p:ph type="body" idx="1"/>
          </p:nvPr>
        </p:nvSpPr>
        <p:spPr>
          <a:xfrm>
            <a:off x="1188718" y="1825625"/>
            <a:ext cx="10165081" cy="4351338"/>
          </a:xfrm>
          <a:prstGeom prst="rect">
            <a:avLst/>
          </a:prstGeom>
          <a:ln w="38100">
            <a:solidFill>
              <a:srgbClr val="FF0000"/>
            </a:solidFill>
          </a:ln>
        </p:spPr>
        <p:txBody>
          <a:bodyPr vert="horz" lIns="91440" tIns="45720" rIns="91440" bIns="45720" rtlCol="0">
            <a:normAutofit/>
          </a:bodyPr>
          <a:lstStyle/>
          <a:p>
            <a:pPr algn="just" rtl="0">
              <a:lnSpc>
                <a:spcPct val="150000"/>
              </a:lnSpc>
            </a:pPr>
            <a:r>
              <a:rPr lang="tr-TR" dirty="0"/>
              <a:t>Öğrencinin yaratıcılığını geliştiren, onu yetiştiren ve hayata hazırlayan drama, eğitimde hem bir alanı hem bir dersi hem de bir öğretim yöntemini ifade etmektedir.</a:t>
            </a:r>
          </a:p>
        </p:txBody>
      </p:sp>
      <p:sp>
        <p:nvSpPr>
          <p:cNvPr id="4" name="Veri Yer Tutucusu 3">
            <a:extLst>
              <a:ext uri="{FF2B5EF4-FFF2-40B4-BE49-F238E27FC236}">
                <a16:creationId xmlns:a16="http://schemas.microsoft.com/office/drawing/2014/main" id="{6831AEE0-5E25-4FE1-CF64-2294D1C6C58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0AF3AAA5-FDBF-4123-A916-9B2C93523EBE}" type="datetime1">
              <a:rPr lang="tr-TR" smtClean="0"/>
              <a:t>2.07.2026</a:t>
            </a:fld>
            <a:endParaRPr lang="tr-TR"/>
          </a:p>
        </p:txBody>
      </p:sp>
      <p:sp>
        <p:nvSpPr>
          <p:cNvPr id="5" name="Alt Bilgi Yer Tutucusu 4">
            <a:extLst>
              <a:ext uri="{FF2B5EF4-FFF2-40B4-BE49-F238E27FC236}">
                <a16:creationId xmlns:a16="http://schemas.microsoft.com/office/drawing/2014/main" id="{1F9C75FE-F87C-1F36-7D66-0644FA4FF88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r>
              <a:rPr lang="tr-TR"/>
              <a:t>Öğretim elemanı</a:t>
            </a:r>
          </a:p>
        </p:txBody>
      </p:sp>
      <p:sp>
        <p:nvSpPr>
          <p:cNvPr id="6" name="Slayt Numarası Yer Tutucusu 5">
            <a:extLst>
              <a:ext uri="{FF2B5EF4-FFF2-40B4-BE49-F238E27FC236}">
                <a16:creationId xmlns:a16="http://schemas.microsoft.com/office/drawing/2014/main" id="{FBDA2A62-1CBE-7898-AB5C-1903001AE39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98D1A948-F723-44D0-9112-FAEB9D266EE7}" type="slidenum">
              <a:rPr lang="tr-TR" smtClean="0"/>
              <a:t>‹#›</a:t>
            </a:fld>
            <a:endParaRPr lang="tr-TR"/>
          </a:p>
        </p:txBody>
      </p:sp>
      <p:pic>
        <p:nvPicPr>
          <p:cNvPr id="7" name="Resim 6">
            <a:extLst>
              <a:ext uri="{FF2B5EF4-FFF2-40B4-BE49-F238E27FC236}">
                <a16:creationId xmlns:a16="http://schemas.microsoft.com/office/drawing/2014/main" id="{722D2BD5-3696-0BBF-09CA-69AB4753533B}"/>
              </a:ext>
            </a:extLst>
          </p:cNvPr>
          <p:cNvPicPr/>
          <p:nvPr userDrawn="1"/>
        </p:nvPicPr>
        <p:blipFill>
          <a:blip r:embed="rId13">
            <a:extLst>
              <a:ext uri="{28A0092B-C50C-407E-A947-70E740481C1C}">
                <a14:useLocalDpi xmlns:a14="http://schemas.microsoft.com/office/drawing/2010/main" val="0"/>
              </a:ext>
            </a:extLst>
          </a:blip>
          <a:srcRect/>
          <a:stretch>
            <a:fillRect/>
          </a:stretch>
        </p:blipFill>
        <p:spPr bwMode="auto">
          <a:xfrm>
            <a:off x="204884" y="99980"/>
            <a:ext cx="885781" cy="915004"/>
          </a:xfrm>
          <a:prstGeom prst="rect">
            <a:avLst/>
          </a:prstGeom>
          <a:noFill/>
        </p:spPr>
      </p:pic>
    </p:spTree>
    <p:extLst>
      <p:ext uri="{BB962C8B-B14F-4D97-AF65-F5344CB8AC3E}">
        <p14:creationId xmlns:p14="http://schemas.microsoft.com/office/powerpoint/2010/main" val="88927547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just" defTabSz="914400" rtl="0" eaLnBrk="1" latinLnBrk="0" hangingPunct="1">
        <a:lnSpc>
          <a:spcPct val="15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Başlık Yer Tutucusu 1">
            <a:extLst>
              <a:ext uri="{FF2B5EF4-FFF2-40B4-BE49-F238E27FC236}">
                <a16:creationId xmlns:a16="http://schemas.microsoft.com/office/drawing/2014/main" id="{95D34CA6-FDA0-E955-66CA-DB52D022F36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dirty="0"/>
              <a:t>Kaynaklar</a:t>
            </a:r>
          </a:p>
        </p:txBody>
      </p:sp>
      <p:sp>
        <p:nvSpPr>
          <p:cNvPr id="3" name="Metin Yer Tutucusu 2">
            <a:extLst>
              <a:ext uri="{FF2B5EF4-FFF2-40B4-BE49-F238E27FC236}">
                <a16:creationId xmlns:a16="http://schemas.microsoft.com/office/drawing/2014/main" id="{EC7EB061-EB1F-DC63-13F9-FE0326806E6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4"/>
            <a:r>
              <a:rPr lang="tr-TR" dirty="0"/>
              <a:t>Beşinci düzey</a:t>
            </a:r>
          </a:p>
        </p:txBody>
      </p:sp>
      <p:sp>
        <p:nvSpPr>
          <p:cNvPr id="4" name="Veri Yer Tutucusu 3">
            <a:extLst>
              <a:ext uri="{FF2B5EF4-FFF2-40B4-BE49-F238E27FC236}">
                <a16:creationId xmlns:a16="http://schemas.microsoft.com/office/drawing/2014/main" id="{71847DA7-9457-2F13-92E2-D3127D3F2C6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A3518641-3DC2-4FDE-A7C3-A837FBA3D6E8}" type="datetimeFigureOut">
              <a:rPr lang="tr-TR" smtClean="0"/>
              <a:t>2.07.2026</a:t>
            </a:fld>
            <a:endParaRPr lang="tr-TR"/>
          </a:p>
        </p:txBody>
      </p:sp>
      <p:sp>
        <p:nvSpPr>
          <p:cNvPr id="5" name="Alt Bilgi Yer Tutucusu 4">
            <a:extLst>
              <a:ext uri="{FF2B5EF4-FFF2-40B4-BE49-F238E27FC236}">
                <a16:creationId xmlns:a16="http://schemas.microsoft.com/office/drawing/2014/main" id="{436D99CD-621F-DB9D-2CD9-9C432FFE999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tr-TR"/>
          </a:p>
        </p:txBody>
      </p:sp>
      <p:sp>
        <p:nvSpPr>
          <p:cNvPr id="6" name="Slayt Numarası Yer Tutucusu 5">
            <a:extLst>
              <a:ext uri="{FF2B5EF4-FFF2-40B4-BE49-F238E27FC236}">
                <a16:creationId xmlns:a16="http://schemas.microsoft.com/office/drawing/2014/main" id="{A3F08739-1DC1-C634-E855-9B80C65B4C6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103B77E9-3C67-4C35-BBFC-711811075755}" type="slidenum">
              <a:rPr lang="tr-TR" smtClean="0"/>
              <a:t>‹#›</a:t>
            </a:fld>
            <a:endParaRPr lang="tr-TR"/>
          </a:p>
        </p:txBody>
      </p:sp>
    </p:spTree>
    <p:extLst>
      <p:ext uri="{BB962C8B-B14F-4D97-AF65-F5344CB8AC3E}">
        <p14:creationId xmlns:p14="http://schemas.microsoft.com/office/powerpoint/2010/main" val="395972886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hyperlink" Target="https://www.saglik.gov.tr/TR-10357/saglik-mevzuati.html" TargetMode="Externa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0E65487D-5BCD-F4CC-009E-7744BFF3DC20}"/>
              </a:ext>
            </a:extLst>
          </p:cNvPr>
          <p:cNvSpPr>
            <a:spLocks noGrp="1"/>
          </p:cNvSpPr>
          <p:nvPr>
            <p:ph type="ctrTitle"/>
          </p:nvPr>
        </p:nvSpPr>
        <p:spPr/>
        <p:txBody>
          <a:bodyPr/>
          <a:lstStyle/>
          <a:p>
            <a:r>
              <a:rPr lang="tr-TR" dirty="0">
                <a:cs typeface="Times New Roman" panose="02020603050405020304" pitchFamily="18" charset="0"/>
              </a:rPr>
              <a:t>SAĞLIK MEVZUATI</a:t>
            </a:r>
          </a:p>
        </p:txBody>
      </p:sp>
      <p:sp>
        <p:nvSpPr>
          <p:cNvPr id="3" name="Alt Başlık 2">
            <a:extLst>
              <a:ext uri="{FF2B5EF4-FFF2-40B4-BE49-F238E27FC236}">
                <a16:creationId xmlns:a16="http://schemas.microsoft.com/office/drawing/2014/main" id="{6A3BE055-7531-60B0-E21B-FEE6BCB91065}"/>
              </a:ext>
            </a:extLst>
          </p:cNvPr>
          <p:cNvSpPr>
            <a:spLocks noGrp="1"/>
          </p:cNvSpPr>
          <p:nvPr>
            <p:ph type="subTitle" idx="1"/>
          </p:nvPr>
        </p:nvSpPr>
        <p:spPr/>
        <p:txBody>
          <a:bodyPr/>
          <a:lstStyle/>
          <a:p>
            <a:r>
              <a:rPr lang="tr-TR">
                <a:cs typeface="Times New Roman" panose="02020603050405020304" pitchFamily="18" charset="0"/>
              </a:rPr>
              <a:t>3. HAFTA </a:t>
            </a:r>
            <a:r>
              <a:rPr lang="tr-TR" dirty="0">
                <a:cs typeface="Times New Roman" panose="02020603050405020304" pitchFamily="18" charset="0"/>
              </a:rPr>
              <a:t>SAĞLIK MEVZUATI: </a:t>
            </a:r>
          </a:p>
          <a:p>
            <a:r>
              <a:rPr lang="tr-TR" dirty="0">
                <a:cs typeface="Times New Roman" panose="02020603050405020304" pitchFamily="18" charset="0"/>
              </a:rPr>
              <a:t>SAĞLIK MEVZUATININ SAĞLIK HİZMETLERİNDEKİ ROLÜ</a:t>
            </a:r>
          </a:p>
        </p:txBody>
      </p:sp>
    </p:spTree>
    <p:extLst>
      <p:ext uri="{BB962C8B-B14F-4D97-AF65-F5344CB8AC3E}">
        <p14:creationId xmlns:p14="http://schemas.microsoft.com/office/powerpoint/2010/main" val="405807444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981E20C-6285-498D-BFEE-A078F17AFD06}"/>
              </a:ext>
            </a:extLst>
          </p:cNvPr>
          <p:cNvSpPr>
            <a:spLocks noGrp="1"/>
          </p:cNvSpPr>
          <p:nvPr>
            <p:ph type="title"/>
          </p:nvPr>
        </p:nvSpPr>
        <p:spPr/>
        <p:txBody>
          <a:bodyPr/>
          <a:lstStyle/>
          <a:p>
            <a:r>
              <a:rPr lang="tr-TR" b="1" dirty="0">
                <a:cs typeface="Times New Roman" panose="02020603050405020304" pitchFamily="18" charset="0"/>
              </a:rPr>
              <a:t>Yataklı Tedavi Kurumları </a:t>
            </a:r>
            <a:br>
              <a:rPr lang="tr-TR" b="1" dirty="0">
                <a:cs typeface="Times New Roman" panose="02020603050405020304" pitchFamily="18" charset="0"/>
              </a:rPr>
            </a:br>
            <a:r>
              <a:rPr lang="tr-TR" b="1" dirty="0">
                <a:cs typeface="Times New Roman" panose="02020603050405020304" pitchFamily="18" charset="0"/>
              </a:rPr>
              <a:t>İşletme Yönetmeliği (Devam)</a:t>
            </a:r>
            <a:endParaRPr lang="tr-TR" dirty="0"/>
          </a:p>
        </p:txBody>
      </p:sp>
      <p:sp>
        <p:nvSpPr>
          <p:cNvPr id="3" name="İçerik Yer Tutucusu 2">
            <a:extLst>
              <a:ext uri="{FF2B5EF4-FFF2-40B4-BE49-F238E27FC236}">
                <a16:creationId xmlns:a16="http://schemas.microsoft.com/office/drawing/2014/main" id="{3F9C82EC-60A5-4F7F-809B-9FF900B19AC7}"/>
              </a:ext>
            </a:extLst>
          </p:cNvPr>
          <p:cNvSpPr>
            <a:spLocks noGrp="1"/>
          </p:cNvSpPr>
          <p:nvPr>
            <p:ph idx="1"/>
          </p:nvPr>
        </p:nvSpPr>
        <p:spPr/>
        <p:txBody>
          <a:bodyPr>
            <a:normAutofit/>
          </a:bodyPr>
          <a:lstStyle/>
          <a:p>
            <a:r>
              <a:rPr lang="tr-TR" dirty="0"/>
              <a:t>Bu yönetmelik, </a:t>
            </a:r>
          </a:p>
          <a:p>
            <a:pPr lvl="1">
              <a:buFont typeface="Courier New" panose="02070309020205020404" pitchFamily="49" charset="0"/>
              <a:buChar char="o"/>
            </a:pPr>
            <a:r>
              <a:rPr lang="tr-TR" dirty="0"/>
              <a:t>hastaneler ve diğer yataklı sağlık kuruluşlarında sunulan hizmetlerin nasıl yürütüleceğini belirlemek; </a:t>
            </a:r>
          </a:p>
          <a:p>
            <a:pPr lvl="1">
              <a:buFont typeface="Courier New" panose="02070309020205020404" pitchFamily="49" charset="0"/>
              <a:buChar char="o"/>
            </a:pPr>
            <a:r>
              <a:rPr lang="tr-TR" dirty="0"/>
              <a:t>kurumların teşkilat yapısını, personel görevlerini, hasta kabul ve taburcu işlemlerini, tıbbi kayıt düzenini, nöbet hizmetlerini ve idari işleyişini standart hâle getirmek </a:t>
            </a:r>
          </a:p>
          <a:p>
            <a:r>
              <a:rPr lang="tr-TR" dirty="0"/>
              <a:t>amacıyla düzenlenmiştir.</a:t>
            </a:r>
          </a:p>
        </p:txBody>
      </p:sp>
      <p:sp>
        <p:nvSpPr>
          <p:cNvPr id="4" name="Veri Yer Tutucusu 3">
            <a:extLst>
              <a:ext uri="{FF2B5EF4-FFF2-40B4-BE49-F238E27FC236}">
                <a16:creationId xmlns:a16="http://schemas.microsoft.com/office/drawing/2014/main" id="{58675AD3-28E5-40A7-9A02-A10FADC0D06A}"/>
              </a:ext>
            </a:extLst>
          </p:cNvPr>
          <p:cNvSpPr>
            <a:spLocks noGrp="1"/>
          </p:cNvSpPr>
          <p:nvPr>
            <p:ph type="dt" sz="half" idx="10"/>
          </p:nvPr>
        </p:nvSpPr>
        <p:spPr/>
        <p:txBody>
          <a:bodyPr/>
          <a:lstStyle/>
          <a:p>
            <a:fld id="{BD690D86-E4F3-47A9-909E-6E10B582C4B6}" type="datetime1">
              <a:rPr lang="tr-TR" smtClean="0"/>
              <a:t>2.07.2026</a:t>
            </a:fld>
            <a:endParaRPr lang="tr-TR"/>
          </a:p>
        </p:txBody>
      </p:sp>
      <p:sp>
        <p:nvSpPr>
          <p:cNvPr id="5" name="Alt Bilgi Yer Tutucusu 4">
            <a:extLst>
              <a:ext uri="{FF2B5EF4-FFF2-40B4-BE49-F238E27FC236}">
                <a16:creationId xmlns:a16="http://schemas.microsoft.com/office/drawing/2014/main" id="{67E18D27-5163-4690-A7D7-9A4ACA4BEF65}"/>
              </a:ext>
            </a:extLst>
          </p:cNvPr>
          <p:cNvSpPr>
            <a:spLocks noGrp="1"/>
          </p:cNvSpPr>
          <p:nvPr>
            <p:ph type="ftr" sz="quarter" idx="11"/>
          </p:nvPr>
        </p:nvSpPr>
        <p:spPr/>
        <p:txBody>
          <a:bodyPr/>
          <a:lstStyle/>
          <a:p>
            <a:r>
              <a:rPr lang="tr-TR"/>
              <a:t>Öğretim elemanı</a:t>
            </a:r>
          </a:p>
        </p:txBody>
      </p:sp>
      <p:sp>
        <p:nvSpPr>
          <p:cNvPr id="6" name="Slayt Numarası Yer Tutucusu 5">
            <a:extLst>
              <a:ext uri="{FF2B5EF4-FFF2-40B4-BE49-F238E27FC236}">
                <a16:creationId xmlns:a16="http://schemas.microsoft.com/office/drawing/2014/main" id="{69DBB8F5-278F-478C-A63A-BA0EEFE0BBCE}"/>
              </a:ext>
            </a:extLst>
          </p:cNvPr>
          <p:cNvSpPr>
            <a:spLocks noGrp="1"/>
          </p:cNvSpPr>
          <p:nvPr>
            <p:ph type="sldNum" sz="quarter" idx="12"/>
          </p:nvPr>
        </p:nvSpPr>
        <p:spPr/>
        <p:txBody>
          <a:bodyPr/>
          <a:lstStyle/>
          <a:p>
            <a:fld id="{98D1A948-F723-44D0-9112-FAEB9D266EE7}" type="slidenum">
              <a:rPr lang="tr-TR" smtClean="0"/>
              <a:t>10</a:t>
            </a:fld>
            <a:endParaRPr lang="tr-TR"/>
          </a:p>
        </p:txBody>
      </p:sp>
    </p:spTree>
    <p:extLst>
      <p:ext uri="{BB962C8B-B14F-4D97-AF65-F5344CB8AC3E}">
        <p14:creationId xmlns:p14="http://schemas.microsoft.com/office/powerpoint/2010/main" val="39939699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5F21411-CC20-1EDC-B019-36002D366D1B}"/>
              </a:ext>
            </a:extLst>
          </p:cNvPr>
          <p:cNvSpPr>
            <a:spLocks noGrp="1"/>
          </p:cNvSpPr>
          <p:nvPr>
            <p:ph type="title"/>
          </p:nvPr>
        </p:nvSpPr>
        <p:spPr/>
        <p:txBody>
          <a:bodyPr>
            <a:normAutofit/>
          </a:bodyPr>
          <a:lstStyle/>
          <a:p>
            <a:r>
              <a:rPr lang="tr-TR" b="1" dirty="0">
                <a:cs typeface="Times New Roman" panose="02020603050405020304" pitchFamily="18" charset="0"/>
              </a:rPr>
              <a:t>Hasta Hakları Yönetmeliği</a:t>
            </a:r>
          </a:p>
        </p:txBody>
      </p:sp>
      <p:sp>
        <p:nvSpPr>
          <p:cNvPr id="3" name="İçerik Yer Tutucusu 2">
            <a:extLst>
              <a:ext uri="{FF2B5EF4-FFF2-40B4-BE49-F238E27FC236}">
                <a16:creationId xmlns:a16="http://schemas.microsoft.com/office/drawing/2014/main" id="{57AF6EBC-B0AD-1BF7-A21E-BCA228DB5D2E}"/>
              </a:ext>
            </a:extLst>
          </p:cNvPr>
          <p:cNvSpPr>
            <a:spLocks noGrp="1"/>
          </p:cNvSpPr>
          <p:nvPr>
            <p:ph idx="1"/>
          </p:nvPr>
        </p:nvSpPr>
        <p:spPr/>
        <p:txBody>
          <a:bodyPr>
            <a:normAutofit/>
          </a:bodyPr>
          <a:lstStyle/>
          <a:p>
            <a:r>
              <a:rPr lang="tr-TR" b="0" i="0" dirty="0">
                <a:solidFill>
                  <a:srgbClr val="212529"/>
                </a:solidFill>
                <a:effectLst/>
                <a:latin typeface="Roboto" panose="02000000000000000000" pitchFamily="2" charset="0"/>
              </a:rPr>
              <a:t>Hasta Hakları Yönetmeliği 01.09.1998 tarihinde yürürlüğe girmiştir.</a:t>
            </a:r>
          </a:p>
          <a:p>
            <a:endParaRPr lang="tr-TR" b="0" i="0" dirty="0">
              <a:solidFill>
                <a:srgbClr val="212529"/>
              </a:solidFill>
              <a:effectLst/>
              <a:latin typeface="Roboto" panose="02000000000000000000" pitchFamily="2" charset="0"/>
            </a:endParaRPr>
          </a:p>
          <a:p>
            <a:r>
              <a:rPr lang="tr-TR" b="1" dirty="0"/>
              <a:t>Bu yönetmeliğin temel amacı</a:t>
            </a:r>
            <a:r>
              <a:rPr lang="tr-TR" dirty="0"/>
              <a:t>, bireylerin insan onuruna yakışır, eşit, güvenli ve saygılı sağlık hizmeti almasını güvence altına alarak hasta haklarını korumak ve bu hakların uygulanmasını sağlamaktır.</a:t>
            </a:r>
            <a:endParaRPr lang="tr-TR" i="0" dirty="0">
              <a:solidFill>
                <a:srgbClr val="212529"/>
              </a:solidFill>
              <a:effectLst/>
              <a:latin typeface="Roboto" panose="02000000000000000000" pitchFamily="2" charset="0"/>
            </a:endParaRPr>
          </a:p>
        </p:txBody>
      </p:sp>
      <p:sp>
        <p:nvSpPr>
          <p:cNvPr id="4" name="Veri Yer Tutucusu 3">
            <a:extLst>
              <a:ext uri="{FF2B5EF4-FFF2-40B4-BE49-F238E27FC236}">
                <a16:creationId xmlns:a16="http://schemas.microsoft.com/office/drawing/2014/main" id="{48546322-2117-7BF5-3094-0B71443E67BE}"/>
              </a:ext>
            </a:extLst>
          </p:cNvPr>
          <p:cNvSpPr>
            <a:spLocks noGrp="1"/>
          </p:cNvSpPr>
          <p:nvPr>
            <p:ph type="dt" sz="half" idx="10"/>
          </p:nvPr>
        </p:nvSpPr>
        <p:spPr/>
        <p:txBody>
          <a:bodyPr/>
          <a:lstStyle/>
          <a:p>
            <a:fld id="{BD690D86-E4F3-47A9-909E-6E10B582C4B6}" type="datetime1">
              <a:rPr lang="tr-TR" smtClean="0"/>
              <a:t>2.07.2026</a:t>
            </a:fld>
            <a:endParaRPr lang="tr-TR"/>
          </a:p>
        </p:txBody>
      </p:sp>
      <p:sp>
        <p:nvSpPr>
          <p:cNvPr id="5" name="Alt Bilgi Yer Tutucusu 4">
            <a:extLst>
              <a:ext uri="{FF2B5EF4-FFF2-40B4-BE49-F238E27FC236}">
                <a16:creationId xmlns:a16="http://schemas.microsoft.com/office/drawing/2014/main" id="{DBEB0C19-6C6F-E1B5-0440-2BC194D0680F}"/>
              </a:ext>
            </a:extLst>
          </p:cNvPr>
          <p:cNvSpPr>
            <a:spLocks noGrp="1"/>
          </p:cNvSpPr>
          <p:nvPr>
            <p:ph type="ftr" sz="quarter" idx="11"/>
          </p:nvPr>
        </p:nvSpPr>
        <p:spPr/>
        <p:txBody>
          <a:bodyPr/>
          <a:lstStyle/>
          <a:p>
            <a:r>
              <a:rPr lang="tr-TR"/>
              <a:t>Öğretim elemanı</a:t>
            </a:r>
          </a:p>
        </p:txBody>
      </p:sp>
      <p:sp>
        <p:nvSpPr>
          <p:cNvPr id="6" name="Slayt Numarası Yer Tutucusu 5">
            <a:extLst>
              <a:ext uri="{FF2B5EF4-FFF2-40B4-BE49-F238E27FC236}">
                <a16:creationId xmlns:a16="http://schemas.microsoft.com/office/drawing/2014/main" id="{9654D836-DB8A-42C8-6B7E-8B682DC72605}"/>
              </a:ext>
            </a:extLst>
          </p:cNvPr>
          <p:cNvSpPr>
            <a:spLocks noGrp="1"/>
          </p:cNvSpPr>
          <p:nvPr>
            <p:ph type="sldNum" sz="quarter" idx="12"/>
          </p:nvPr>
        </p:nvSpPr>
        <p:spPr/>
        <p:txBody>
          <a:bodyPr/>
          <a:lstStyle/>
          <a:p>
            <a:fld id="{98D1A948-F723-44D0-9112-FAEB9D266EE7}" type="slidenum">
              <a:rPr lang="tr-TR" smtClean="0"/>
              <a:t>11</a:t>
            </a:fld>
            <a:endParaRPr lang="tr-TR"/>
          </a:p>
        </p:txBody>
      </p:sp>
    </p:spTree>
    <p:extLst>
      <p:ext uri="{BB962C8B-B14F-4D97-AF65-F5344CB8AC3E}">
        <p14:creationId xmlns:p14="http://schemas.microsoft.com/office/powerpoint/2010/main" val="256930287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369287C-72B3-44D6-9183-3A7E641CBA21}"/>
              </a:ext>
            </a:extLst>
          </p:cNvPr>
          <p:cNvSpPr>
            <a:spLocks noGrp="1"/>
          </p:cNvSpPr>
          <p:nvPr>
            <p:ph type="title"/>
          </p:nvPr>
        </p:nvSpPr>
        <p:spPr/>
        <p:txBody>
          <a:bodyPr/>
          <a:lstStyle/>
          <a:p>
            <a:r>
              <a:rPr lang="tr-TR" b="1" dirty="0">
                <a:cs typeface="Times New Roman" panose="02020603050405020304" pitchFamily="18" charset="0"/>
              </a:rPr>
              <a:t>Hasta Hakları Yönetmeliği (Devam)</a:t>
            </a:r>
            <a:endParaRPr lang="tr-TR" dirty="0"/>
          </a:p>
        </p:txBody>
      </p:sp>
      <p:sp>
        <p:nvSpPr>
          <p:cNvPr id="3" name="İçerik Yer Tutucusu 2">
            <a:extLst>
              <a:ext uri="{FF2B5EF4-FFF2-40B4-BE49-F238E27FC236}">
                <a16:creationId xmlns:a16="http://schemas.microsoft.com/office/drawing/2014/main" id="{5959248B-8481-4D97-8C07-DEBB1C3AC410}"/>
              </a:ext>
            </a:extLst>
          </p:cNvPr>
          <p:cNvSpPr>
            <a:spLocks noGrp="1"/>
          </p:cNvSpPr>
          <p:nvPr>
            <p:ph idx="1"/>
          </p:nvPr>
        </p:nvSpPr>
        <p:spPr/>
        <p:txBody>
          <a:bodyPr/>
          <a:lstStyle/>
          <a:p>
            <a:r>
              <a:rPr lang="tr-TR" dirty="0"/>
              <a:t>Bu yönetmelik, </a:t>
            </a:r>
          </a:p>
          <a:p>
            <a:pPr lvl="1">
              <a:buFont typeface="Courier New" panose="02070309020205020404" pitchFamily="49" charset="0"/>
              <a:buChar char="o"/>
            </a:pPr>
            <a:r>
              <a:rPr lang="tr-TR" dirty="0"/>
              <a:t>hastaların sağlık hizmetlerinden yararlanırken sahip oldukları temel hakları</a:t>
            </a:r>
          </a:p>
          <a:p>
            <a:pPr lvl="2">
              <a:buFont typeface="Courier New" panose="02070309020205020404" pitchFamily="49" charset="0"/>
              <a:buChar char="o"/>
            </a:pPr>
            <a:r>
              <a:rPr lang="tr-TR" dirty="0"/>
              <a:t>bilgilendirilme, </a:t>
            </a:r>
          </a:p>
          <a:p>
            <a:pPr lvl="2">
              <a:buFont typeface="Courier New" panose="02070309020205020404" pitchFamily="49" charset="0"/>
              <a:buChar char="o"/>
            </a:pPr>
            <a:r>
              <a:rPr lang="tr-TR" dirty="0"/>
              <a:t>rıza, </a:t>
            </a:r>
          </a:p>
          <a:p>
            <a:pPr lvl="2">
              <a:buFont typeface="Courier New" panose="02070309020205020404" pitchFamily="49" charset="0"/>
              <a:buChar char="o"/>
            </a:pPr>
            <a:r>
              <a:rPr lang="tr-TR" dirty="0"/>
              <a:t>mahremiyet, </a:t>
            </a:r>
          </a:p>
          <a:p>
            <a:pPr lvl="2">
              <a:buFont typeface="Courier New" panose="02070309020205020404" pitchFamily="49" charset="0"/>
              <a:buChar char="o"/>
            </a:pPr>
            <a:r>
              <a:rPr lang="tr-TR" dirty="0"/>
              <a:t>sağlık hizmetine erişim, </a:t>
            </a:r>
          </a:p>
          <a:p>
            <a:pPr lvl="2">
              <a:buFont typeface="Courier New" panose="02070309020205020404" pitchFamily="49" charset="0"/>
              <a:buChar char="o"/>
            </a:pPr>
            <a:r>
              <a:rPr lang="tr-TR" dirty="0"/>
              <a:t>hekim seçme, </a:t>
            </a:r>
          </a:p>
          <a:p>
            <a:pPr lvl="2">
              <a:buFont typeface="Courier New" panose="02070309020205020404" pitchFamily="49" charset="0"/>
              <a:buChar char="o"/>
            </a:pPr>
            <a:r>
              <a:rPr lang="tr-TR" dirty="0"/>
              <a:t>şikâyet ve </a:t>
            </a:r>
          </a:p>
          <a:p>
            <a:pPr lvl="2">
              <a:buFont typeface="Courier New" panose="02070309020205020404" pitchFamily="49" charset="0"/>
              <a:buChar char="o"/>
            </a:pPr>
            <a:r>
              <a:rPr lang="tr-TR" dirty="0"/>
              <a:t>başvuru hakkı </a:t>
            </a:r>
            <a:r>
              <a:rPr lang="tr-TR" dirty="0" err="1"/>
              <a:t>vd</a:t>
            </a:r>
            <a:r>
              <a:rPr lang="tr-TR" dirty="0"/>
              <a:t> </a:t>
            </a:r>
          </a:p>
          <a:p>
            <a:r>
              <a:rPr lang="tr-TR" dirty="0"/>
              <a:t>düzenlemek amacıyla hazırlanmıştır.</a:t>
            </a:r>
            <a:endParaRPr lang="tr-TR" dirty="0">
              <a:solidFill>
                <a:srgbClr val="212529"/>
              </a:solidFill>
              <a:latin typeface="Roboto" panose="02000000000000000000" pitchFamily="2" charset="0"/>
            </a:endParaRPr>
          </a:p>
          <a:p>
            <a:endParaRPr lang="tr-TR" dirty="0"/>
          </a:p>
        </p:txBody>
      </p:sp>
      <p:sp>
        <p:nvSpPr>
          <p:cNvPr id="4" name="Veri Yer Tutucusu 3">
            <a:extLst>
              <a:ext uri="{FF2B5EF4-FFF2-40B4-BE49-F238E27FC236}">
                <a16:creationId xmlns:a16="http://schemas.microsoft.com/office/drawing/2014/main" id="{CEA0EF43-6171-483C-BDDA-89C9C18CA129}"/>
              </a:ext>
            </a:extLst>
          </p:cNvPr>
          <p:cNvSpPr>
            <a:spLocks noGrp="1"/>
          </p:cNvSpPr>
          <p:nvPr>
            <p:ph type="dt" sz="half" idx="10"/>
          </p:nvPr>
        </p:nvSpPr>
        <p:spPr/>
        <p:txBody>
          <a:bodyPr/>
          <a:lstStyle/>
          <a:p>
            <a:fld id="{BD690D86-E4F3-47A9-909E-6E10B582C4B6}" type="datetime1">
              <a:rPr lang="tr-TR" smtClean="0"/>
              <a:t>2.07.2026</a:t>
            </a:fld>
            <a:endParaRPr lang="tr-TR"/>
          </a:p>
        </p:txBody>
      </p:sp>
      <p:sp>
        <p:nvSpPr>
          <p:cNvPr id="5" name="Alt Bilgi Yer Tutucusu 4">
            <a:extLst>
              <a:ext uri="{FF2B5EF4-FFF2-40B4-BE49-F238E27FC236}">
                <a16:creationId xmlns:a16="http://schemas.microsoft.com/office/drawing/2014/main" id="{5E6C0E2E-09D6-413B-BB5B-975DC8E36839}"/>
              </a:ext>
            </a:extLst>
          </p:cNvPr>
          <p:cNvSpPr>
            <a:spLocks noGrp="1"/>
          </p:cNvSpPr>
          <p:nvPr>
            <p:ph type="ftr" sz="quarter" idx="11"/>
          </p:nvPr>
        </p:nvSpPr>
        <p:spPr/>
        <p:txBody>
          <a:bodyPr/>
          <a:lstStyle/>
          <a:p>
            <a:r>
              <a:rPr lang="tr-TR"/>
              <a:t>Öğretim elemanı</a:t>
            </a:r>
          </a:p>
        </p:txBody>
      </p:sp>
      <p:sp>
        <p:nvSpPr>
          <p:cNvPr id="6" name="Slayt Numarası Yer Tutucusu 5">
            <a:extLst>
              <a:ext uri="{FF2B5EF4-FFF2-40B4-BE49-F238E27FC236}">
                <a16:creationId xmlns:a16="http://schemas.microsoft.com/office/drawing/2014/main" id="{F506B86B-D249-4BE7-8393-183C833136C7}"/>
              </a:ext>
            </a:extLst>
          </p:cNvPr>
          <p:cNvSpPr>
            <a:spLocks noGrp="1"/>
          </p:cNvSpPr>
          <p:nvPr>
            <p:ph type="sldNum" sz="quarter" idx="12"/>
          </p:nvPr>
        </p:nvSpPr>
        <p:spPr/>
        <p:txBody>
          <a:bodyPr/>
          <a:lstStyle/>
          <a:p>
            <a:fld id="{98D1A948-F723-44D0-9112-FAEB9D266EE7}" type="slidenum">
              <a:rPr lang="tr-TR" smtClean="0"/>
              <a:t>12</a:t>
            </a:fld>
            <a:endParaRPr lang="tr-TR"/>
          </a:p>
        </p:txBody>
      </p:sp>
    </p:spTree>
    <p:extLst>
      <p:ext uri="{BB962C8B-B14F-4D97-AF65-F5344CB8AC3E}">
        <p14:creationId xmlns:p14="http://schemas.microsoft.com/office/powerpoint/2010/main" val="142462980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F2B38AA-B24F-023E-52CB-38119C42AA0B}"/>
              </a:ext>
            </a:extLst>
          </p:cNvPr>
          <p:cNvSpPr>
            <a:spLocks noGrp="1"/>
          </p:cNvSpPr>
          <p:nvPr>
            <p:ph type="title"/>
          </p:nvPr>
        </p:nvSpPr>
        <p:spPr/>
        <p:txBody>
          <a:bodyPr/>
          <a:lstStyle/>
          <a:p>
            <a:r>
              <a:rPr lang="tr-TR" dirty="0"/>
              <a:t>KAYNAKLAR</a:t>
            </a:r>
          </a:p>
        </p:txBody>
      </p:sp>
      <p:sp>
        <p:nvSpPr>
          <p:cNvPr id="3" name="İçerik Yer Tutucusu 2">
            <a:extLst>
              <a:ext uri="{FF2B5EF4-FFF2-40B4-BE49-F238E27FC236}">
                <a16:creationId xmlns:a16="http://schemas.microsoft.com/office/drawing/2014/main" id="{CDE2C03F-016E-4D55-9D9C-AF1D02C450B1}"/>
              </a:ext>
            </a:extLst>
          </p:cNvPr>
          <p:cNvSpPr>
            <a:spLocks noGrp="1"/>
          </p:cNvSpPr>
          <p:nvPr>
            <p:ph idx="1"/>
          </p:nvPr>
        </p:nvSpPr>
        <p:spPr/>
        <p:txBody>
          <a:bodyPr>
            <a:noAutofit/>
          </a:bodyPr>
          <a:lstStyle/>
          <a:p>
            <a:pPr marL="0" marR="0" lvl="0" indent="0" defTabSz="914400" rtl="0" eaLnBrk="0" fontAlgn="base" latinLnBrk="0" hangingPunct="0">
              <a:spcBef>
                <a:spcPct val="0"/>
              </a:spcBef>
              <a:spcAft>
                <a:spcPct val="0"/>
              </a:spcAft>
              <a:buClrTx/>
              <a:buSzTx/>
              <a:buFontTx/>
              <a:buChar char="•"/>
              <a:tabLst/>
            </a:pPr>
            <a:r>
              <a:rPr kumimoji="0" lang="tr-TR" altLang="tr-TR" b="0" i="0" u="none" strike="noStrike" cap="none" normalizeH="0" baseline="0" dirty="0">
                <a:ln>
                  <a:noFill/>
                </a:ln>
                <a:solidFill>
                  <a:schemeClr val="tx1"/>
                </a:solidFill>
                <a:effectLst/>
                <a:hlinkClick r:id="rId2"/>
              </a:rPr>
              <a:t>https://www.saglik.gov.tr/TR-10357/saglik-mevzuati.html</a:t>
            </a:r>
            <a:endParaRPr kumimoji="0" lang="tr-TR" altLang="tr-TR" b="0" i="0" u="none" strike="noStrike" cap="none" normalizeH="0" baseline="0" dirty="0">
              <a:ln>
                <a:noFill/>
              </a:ln>
              <a:solidFill>
                <a:schemeClr val="tx1"/>
              </a:solidFill>
              <a:effectLst/>
            </a:endParaRPr>
          </a:p>
        </p:txBody>
      </p:sp>
      <p:sp>
        <p:nvSpPr>
          <p:cNvPr id="4" name="Veri Yer Tutucusu 3">
            <a:extLst>
              <a:ext uri="{FF2B5EF4-FFF2-40B4-BE49-F238E27FC236}">
                <a16:creationId xmlns:a16="http://schemas.microsoft.com/office/drawing/2014/main" id="{D5DD8FA2-F298-9260-8685-28D1E73CBBCF}"/>
              </a:ext>
            </a:extLst>
          </p:cNvPr>
          <p:cNvSpPr>
            <a:spLocks noGrp="1"/>
          </p:cNvSpPr>
          <p:nvPr>
            <p:ph type="dt" sz="half" idx="10"/>
          </p:nvPr>
        </p:nvSpPr>
        <p:spPr/>
        <p:txBody>
          <a:bodyPr/>
          <a:lstStyle/>
          <a:p>
            <a:fld id="{BD690D86-E4F3-47A9-909E-6E10B582C4B6}" type="datetime1">
              <a:rPr lang="tr-TR" smtClean="0"/>
              <a:t>2.07.2026</a:t>
            </a:fld>
            <a:endParaRPr lang="tr-TR"/>
          </a:p>
        </p:txBody>
      </p:sp>
      <p:sp>
        <p:nvSpPr>
          <p:cNvPr id="5" name="Alt Bilgi Yer Tutucusu 4">
            <a:extLst>
              <a:ext uri="{FF2B5EF4-FFF2-40B4-BE49-F238E27FC236}">
                <a16:creationId xmlns:a16="http://schemas.microsoft.com/office/drawing/2014/main" id="{C52CEB62-E51C-2677-6717-925F8D7CB7B3}"/>
              </a:ext>
            </a:extLst>
          </p:cNvPr>
          <p:cNvSpPr>
            <a:spLocks noGrp="1"/>
          </p:cNvSpPr>
          <p:nvPr>
            <p:ph type="ftr" sz="quarter" idx="11"/>
          </p:nvPr>
        </p:nvSpPr>
        <p:spPr/>
        <p:txBody>
          <a:bodyPr/>
          <a:lstStyle/>
          <a:p>
            <a:r>
              <a:rPr lang="tr-TR"/>
              <a:t>Öğretim elemanı</a:t>
            </a:r>
          </a:p>
        </p:txBody>
      </p:sp>
      <p:sp>
        <p:nvSpPr>
          <p:cNvPr id="6" name="Slayt Numarası Yer Tutucusu 5">
            <a:extLst>
              <a:ext uri="{FF2B5EF4-FFF2-40B4-BE49-F238E27FC236}">
                <a16:creationId xmlns:a16="http://schemas.microsoft.com/office/drawing/2014/main" id="{42FDE5D5-0EF5-52EE-99D5-FF53B628784F}"/>
              </a:ext>
            </a:extLst>
          </p:cNvPr>
          <p:cNvSpPr>
            <a:spLocks noGrp="1"/>
          </p:cNvSpPr>
          <p:nvPr>
            <p:ph type="sldNum" sz="quarter" idx="12"/>
          </p:nvPr>
        </p:nvSpPr>
        <p:spPr/>
        <p:txBody>
          <a:bodyPr/>
          <a:lstStyle/>
          <a:p>
            <a:fld id="{98D1A948-F723-44D0-9112-FAEB9D266EE7}" type="slidenum">
              <a:rPr lang="tr-TR" smtClean="0"/>
              <a:t>13</a:t>
            </a:fld>
            <a:endParaRPr lang="tr-TR"/>
          </a:p>
        </p:txBody>
      </p:sp>
    </p:spTree>
    <p:extLst>
      <p:ext uri="{BB962C8B-B14F-4D97-AF65-F5344CB8AC3E}">
        <p14:creationId xmlns:p14="http://schemas.microsoft.com/office/powerpoint/2010/main" val="283172584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kutusu 2">
            <a:extLst>
              <a:ext uri="{FF2B5EF4-FFF2-40B4-BE49-F238E27FC236}">
                <a16:creationId xmlns:a16="http://schemas.microsoft.com/office/drawing/2014/main" id="{C6D8EC20-82C3-82C7-B882-344F5E19DBE7}"/>
              </a:ext>
            </a:extLst>
          </p:cNvPr>
          <p:cNvSpPr txBox="1"/>
          <p:nvPr/>
        </p:nvSpPr>
        <p:spPr>
          <a:xfrm>
            <a:off x="3047189" y="3244334"/>
            <a:ext cx="6515100" cy="1107996"/>
          </a:xfrm>
          <a:prstGeom prst="rect">
            <a:avLst/>
          </a:prstGeom>
          <a:noFill/>
        </p:spPr>
        <p:txBody>
          <a:bodyPr wrap="square">
            <a:spAutoFit/>
          </a:bodyPr>
          <a:lstStyle/>
          <a:p>
            <a:r>
              <a:rPr lang="tr-TR" sz="6600" dirty="0">
                <a:solidFill>
                  <a:srgbClr val="FF0000"/>
                </a:solidFill>
                <a:latin typeface="Arial" panose="020B0604020202020204" pitchFamily="34" charset="0"/>
                <a:cs typeface="Arial" panose="020B0604020202020204" pitchFamily="34" charset="0"/>
              </a:rPr>
              <a:t>TEŞEKKÜRLER</a:t>
            </a:r>
          </a:p>
        </p:txBody>
      </p:sp>
      <p:sp>
        <p:nvSpPr>
          <p:cNvPr id="5" name="Alt Bilgi Yer Tutucusu 4">
            <a:extLst>
              <a:ext uri="{FF2B5EF4-FFF2-40B4-BE49-F238E27FC236}">
                <a16:creationId xmlns:a16="http://schemas.microsoft.com/office/drawing/2014/main" id="{1E26573C-4382-81EB-2B22-724D2112219F}"/>
              </a:ext>
            </a:extLst>
          </p:cNvPr>
          <p:cNvSpPr>
            <a:spLocks noGrp="1"/>
          </p:cNvSpPr>
          <p:nvPr>
            <p:ph type="ftr" sz="quarter" idx="11"/>
          </p:nvPr>
        </p:nvSpPr>
        <p:spPr/>
        <p:txBody>
          <a:bodyPr/>
          <a:lstStyle/>
          <a:p>
            <a:r>
              <a:rPr lang="tr-TR"/>
              <a:t>öğretim elemanı / kurumsal e-posta (isteğe bağlı)</a:t>
            </a:r>
          </a:p>
        </p:txBody>
      </p:sp>
      <p:pic>
        <p:nvPicPr>
          <p:cNvPr id="6" name="Resim 5">
            <a:extLst>
              <a:ext uri="{FF2B5EF4-FFF2-40B4-BE49-F238E27FC236}">
                <a16:creationId xmlns:a16="http://schemas.microsoft.com/office/drawing/2014/main" id="{AE451C86-62C0-1BD8-BBCC-001DC7CFFFEA}"/>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254924" y="161784"/>
            <a:ext cx="883212" cy="877892"/>
          </a:xfrm>
          <a:prstGeom prst="rect">
            <a:avLst/>
          </a:prstGeom>
          <a:noFill/>
        </p:spPr>
      </p:pic>
    </p:spTree>
    <p:extLst>
      <p:ext uri="{BB962C8B-B14F-4D97-AF65-F5344CB8AC3E}">
        <p14:creationId xmlns:p14="http://schemas.microsoft.com/office/powerpoint/2010/main" val="349886361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0002D10-CDEE-630F-84E8-315F610ED730}"/>
              </a:ext>
            </a:extLst>
          </p:cNvPr>
          <p:cNvSpPr>
            <a:spLocks noGrp="1"/>
          </p:cNvSpPr>
          <p:nvPr>
            <p:ph type="title"/>
          </p:nvPr>
        </p:nvSpPr>
        <p:spPr/>
        <p:txBody>
          <a:bodyPr/>
          <a:lstStyle/>
          <a:p>
            <a:r>
              <a:rPr lang="tr-TR" dirty="0">
                <a:cs typeface="Times New Roman" panose="02020603050405020304" pitchFamily="18" charset="0"/>
              </a:rPr>
              <a:t>İÇERİK</a:t>
            </a:r>
          </a:p>
        </p:txBody>
      </p:sp>
      <p:sp>
        <p:nvSpPr>
          <p:cNvPr id="3" name="İçerik Yer Tutucusu 2">
            <a:extLst>
              <a:ext uri="{FF2B5EF4-FFF2-40B4-BE49-F238E27FC236}">
                <a16:creationId xmlns:a16="http://schemas.microsoft.com/office/drawing/2014/main" id="{729ECFE3-8E08-29DC-717C-FDDC26AC9E69}"/>
              </a:ext>
            </a:extLst>
          </p:cNvPr>
          <p:cNvSpPr>
            <a:spLocks noGrp="1"/>
          </p:cNvSpPr>
          <p:nvPr>
            <p:ph idx="1"/>
          </p:nvPr>
        </p:nvSpPr>
        <p:spPr/>
        <p:txBody>
          <a:bodyPr>
            <a:normAutofit/>
          </a:bodyPr>
          <a:lstStyle/>
          <a:p>
            <a:pPr marL="514350" indent="-514350">
              <a:buFont typeface="+mj-lt"/>
              <a:buAutoNum type="arabicPeriod"/>
            </a:pPr>
            <a:r>
              <a:rPr lang="tr-TR" dirty="0">
                <a:cs typeface="Times New Roman" panose="02020603050405020304" pitchFamily="18" charset="0"/>
              </a:rPr>
              <a:t>TC Anayasasının 56. Maddesi</a:t>
            </a:r>
          </a:p>
          <a:p>
            <a:pPr marL="514350" indent="-514350">
              <a:buFont typeface="+mj-lt"/>
              <a:buAutoNum type="arabicPeriod"/>
            </a:pPr>
            <a:r>
              <a:rPr lang="tr-TR" b="0" i="0" dirty="0">
                <a:solidFill>
                  <a:srgbClr val="212529"/>
                </a:solidFill>
                <a:effectLst/>
              </a:rPr>
              <a:t>Umumi </a:t>
            </a:r>
            <a:r>
              <a:rPr lang="tr-TR" b="0" i="0" dirty="0" err="1">
                <a:solidFill>
                  <a:srgbClr val="212529"/>
                </a:solidFill>
                <a:effectLst/>
              </a:rPr>
              <a:t>Hıfzısıhha</a:t>
            </a:r>
            <a:r>
              <a:rPr lang="tr-TR" b="0" i="0" dirty="0">
                <a:solidFill>
                  <a:srgbClr val="212529"/>
                </a:solidFill>
                <a:effectLst/>
              </a:rPr>
              <a:t> Kanunu</a:t>
            </a:r>
          </a:p>
          <a:p>
            <a:pPr marL="514350" indent="-514350">
              <a:buFont typeface="+mj-lt"/>
              <a:buAutoNum type="arabicPeriod"/>
            </a:pPr>
            <a:r>
              <a:rPr lang="tr-TR" dirty="0"/>
              <a:t>Sağlık Hizmetlerinin Sosyalleştirilmesi Hakkında Kanun</a:t>
            </a:r>
            <a:endParaRPr lang="tr-TR" b="0" i="0" dirty="0">
              <a:solidFill>
                <a:srgbClr val="212529"/>
              </a:solidFill>
              <a:effectLst/>
            </a:endParaRPr>
          </a:p>
          <a:p>
            <a:pPr marL="514350" indent="-514350">
              <a:buFont typeface="+mj-lt"/>
              <a:buAutoNum type="arabicPeriod"/>
            </a:pPr>
            <a:r>
              <a:rPr lang="tr-TR" dirty="0">
                <a:cs typeface="Times New Roman" panose="02020603050405020304" pitchFamily="18" charset="0"/>
              </a:rPr>
              <a:t>Yataklı Tedavi Kurumları İşletme Yönetmeliği</a:t>
            </a:r>
          </a:p>
          <a:p>
            <a:pPr marL="514350" indent="-514350">
              <a:buFont typeface="+mj-lt"/>
              <a:buAutoNum type="arabicPeriod"/>
            </a:pPr>
            <a:r>
              <a:rPr lang="tr-TR" b="0" i="0" dirty="0">
                <a:solidFill>
                  <a:srgbClr val="212529"/>
                </a:solidFill>
                <a:effectLst/>
              </a:rPr>
              <a:t>Hasta Hakları Yönetmeliği</a:t>
            </a:r>
          </a:p>
          <a:p>
            <a:pPr marL="514350" indent="-514350">
              <a:buFont typeface="+mj-lt"/>
              <a:buAutoNum type="arabicPeriod"/>
            </a:pPr>
            <a:endParaRPr lang="tr-TR" dirty="0">
              <a:cs typeface="Times New Roman" panose="02020603050405020304" pitchFamily="18" charset="0"/>
            </a:endParaRPr>
          </a:p>
          <a:p>
            <a:pPr marL="514350" indent="-514350">
              <a:buFont typeface="+mj-lt"/>
              <a:buAutoNum type="arabicPeriod"/>
            </a:pPr>
            <a:endParaRPr lang="tr-TR" dirty="0">
              <a:cs typeface="Times New Roman" panose="02020603050405020304" pitchFamily="18" charset="0"/>
            </a:endParaRPr>
          </a:p>
          <a:p>
            <a:pPr marL="514350" indent="-514350">
              <a:buFont typeface="+mj-lt"/>
              <a:buAutoNum type="arabicPeriod"/>
            </a:pPr>
            <a:endParaRPr lang="tr-TR" dirty="0">
              <a:cs typeface="Times New Roman" panose="02020603050405020304" pitchFamily="18" charset="0"/>
            </a:endParaRPr>
          </a:p>
          <a:p>
            <a:pPr marL="0" indent="0">
              <a:buNone/>
            </a:pPr>
            <a:endParaRPr lang="tr-TR" dirty="0">
              <a:cs typeface="Times New Roman" panose="02020603050405020304" pitchFamily="18" charset="0"/>
            </a:endParaRPr>
          </a:p>
        </p:txBody>
      </p:sp>
      <p:sp>
        <p:nvSpPr>
          <p:cNvPr id="4" name="Veri Yer Tutucusu 3">
            <a:extLst>
              <a:ext uri="{FF2B5EF4-FFF2-40B4-BE49-F238E27FC236}">
                <a16:creationId xmlns:a16="http://schemas.microsoft.com/office/drawing/2014/main" id="{1124543B-6AFE-55A3-80A0-09DB04541176}"/>
              </a:ext>
            </a:extLst>
          </p:cNvPr>
          <p:cNvSpPr>
            <a:spLocks noGrp="1"/>
          </p:cNvSpPr>
          <p:nvPr>
            <p:ph type="dt" sz="half" idx="10"/>
          </p:nvPr>
        </p:nvSpPr>
        <p:spPr/>
        <p:txBody>
          <a:bodyPr/>
          <a:lstStyle/>
          <a:p>
            <a:fld id="{BD690D86-E4F3-47A9-909E-6E10B582C4B6}" type="datetime1">
              <a:rPr lang="tr-TR" smtClean="0"/>
              <a:t>2.07.2026</a:t>
            </a:fld>
            <a:endParaRPr lang="tr-TR"/>
          </a:p>
        </p:txBody>
      </p:sp>
      <p:sp>
        <p:nvSpPr>
          <p:cNvPr id="5" name="Alt Bilgi Yer Tutucusu 4">
            <a:extLst>
              <a:ext uri="{FF2B5EF4-FFF2-40B4-BE49-F238E27FC236}">
                <a16:creationId xmlns:a16="http://schemas.microsoft.com/office/drawing/2014/main" id="{4D6B48A8-A3F3-3BDC-C970-636850E9091E}"/>
              </a:ext>
            </a:extLst>
          </p:cNvPr>
          <p:cNvSpPr>
            <a:spLocks noGrp="1"/>
          </p:cNvSpPr>
          <p:nvPr>
            <p:ph type="ftr" sz="quarter" idx="11"/>
          </p:nvPr>
        </p:nvSpPr>
        <p:spPr/>
        <p:txBody>
          <a:bodyPr/>
          <a:lstStyle/>
          <a:p>
            <a:r>
              <a:rPr lang="tr-TR" dirty="0" err="1"/>
              <a:t>Öğr</a:t>
            </a:r>
            <a:r>
              <a:rPr lang="tr-TR" dirty="0"/>
              <a:t>. Gör. Dr. Ayşe ÖZEFLANİLİ</a:t>
            </a:r>
          </a:p>
        </p:txBody>
      </p:sp>
      <p:sp>
        <p:nvSpPr>
          <p:cNvPr id="6" name="Slayt Numarası Yer Tutucusu 5">
            <a:extLst>
              <a:ext uri="{FF2B5EF4-FFF2-40B4-BE49-F238E27FC236}">
                <a16:creationId xmlns:a16="http://schemas.microsoft.com/office/drawing/2014/main" id="{2175ADDD-A240-51FF-6001-D894A710A3C9}"/>
              </a:ext>
            </a:extLst>
          </p:cNvPr>
          <p:cNvSpPr>
            <a:spLocks noGrp="1"/>
          </p:cNvSpPr>
          <p:nvPr>
            <p:ph type="sldNum" sz="quarter" idx="12"/>
          </p:nvPr>
        </p:nvSpPr>
        <p:spPr/>
        <p:txBody>
          <a:bodyPr/>
          <a:lstStyle/>
          <a:p>
            <a:fld id="{98D1A948-F723-44D0-9112-FAEB9D266EE7}" type="slidenum">
              <a:rPr lang="tr-TR" smtClean="0"/>
              <a:t>2</a:t>
            </a:fld>
            <a:endParaRPr lang="tr-TR"/>
          </a:p>
        </p:txBody>
      </p:sp>
    </p:spTree>
    <p:extLst>
      <p:ext uri="{BB962C8B-B14F-4D97-AF65-F5344CB8AC3E}">
        <p14:creationId xmlns:p14="http://schemas.microsoft.com/office/powerpoint/2010/main" val="51531556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54F9D6F7-22D0-6490-1F9D-BDCF64E73F97}"/>
              </a:ext>
            </a:extLst>
          </p:cNvPr>
          <p:cNvSpPr>
            <a:spLocks noGrp="1"/>
          </p:cNvSpPr>
          <p:nvPr>
            <p:ph type="title"/>
          </p:nvPr>
        </p:nvSpPr>
        <p:spPr/>
        <p:txBody>
          <a:bodyPr/>
          <a:lstStyle/>
          <a:p>
            <a:pPr>
              <a:lnSpc>
                <a:spcPct val="100000"/>
              </a:lnSpc>
            </a:pPr>
            <a:r>
              <a:rPr lang="tr-TR" b="1" dirty="0">
                <a:cs typeface="Times New Roman" panose="02020603050405020304" pitchFamily="18" charset="0"/>
              </a:rPr>
              <a:t>TC Anayasasının 56. Maddesi</a:t>
            </a:r>
          </a:p>
        </p:txBody>
      </p:sp>
      <p:sp>
        <p:nvSpPr>
          <p:cNvPr id="3" name="İçerik Yer Tutucusu 2">
            <a:extLst>
              <a:ext uri="{FF2B5EF4-FFF2-40B4-BE49-F238E27FC236}">
                <a16:creationId xmlns:a16="http://schemas.microsoft.com/office/drawing/2014/main" id="{6BFBBE60-3E43-3FF3-7E34-0BC74288A311}"/>
              </a:ext>
            </a:extLst>
          </p:cNvPr>
          <p:cNvSpPr>
            <a:spLocks noGrp="1"/>
          </p:cNvSpPr>
          <p:nvPr>
            <p:ph idx="1"/>
          </p:nvPr>
        </p:nvSpPr>
        <p:spPr/>
        <p:txBody>
          <a:bodyPr>
            <a:normAutofit lnSpcReduction="10000"/>
          </a:bodyPr>
          <a:lstStyle/>
          <a:p>
            <a:r>
              <a:rPr lang="tr-TR" dirty="0">
                <a:solidFill>
                  <a:srgbClr val="000000"/>
                </a:solidFill>
              </a:rPr>
              <a:t>“Herkes sağlıklı ve dengeli bir çevrede yaşama hakkına sahiptir. Çevreyi geliştirmek, çevre sağlığını korumak ve çevre kirlenmesini önlemek Devletin ve vatandaşların ödevidir. Devlet herkesin hayatını beden ve ruh sağlığı içinde sürdürmesini sağlama; insan ve madde gücünde tasarruf ve verimi artırarak, işbirliğini gerçekleştirmek amacıyla sağlık kuruluşlarını tek elden planlayıp hizmet vermesini düzenler…</a:t>
            </a:r>
          </a:p>
        </p:txBody>
      </p:sp>
      <p:sp>
        <p:nvSpPr>
          <p:cNvPr id="4" name="Veri Yer Tutucusu 3">
            <a:extLst>
              <a:ext uri="{FF2B5EF4-FFF2-40B4-BE49-F238E27FC236}">
                <a16:creationId xmlns:a16="http://schemas.microsoft.com/office/drawing/2014/main" id="{1F3EA28B-B8B6-8069-841D-D6691644CD01}"/>
              </a:ext>
            </a:extLst>
          </p:cNvPr>
          <p:cNvSpPr>
            <a:spLocks noGrp="1"/>
          </p:cNvSpPr>
          <p:nvPr>
            <p:ph type="dt" sz="half" idx="10"/>
          </p:nvPr>
        </p:nvSpPr>
        <p:spPr/>
        <p:txBody>
          <a:bodyPr/>
          <a:lstStyle/>
          <a:p>
            <a:fld id="{BD690D86-E4F3-47A9-909E-6E10B582C4B6}" type="datetime1">
              <a:rPr lang="tr-TR" smtClean="0"/>
              <a:t>2.07.2026</a:t>
            </a:fld>
            <a:endParaRPr lang="tr-TR"/>
          </a:p>
        </p:txBody>
      </p:sp>
      <p:sp>
        <p:nvSpPr>
          <p:cNvPr id="5" name="Alt Bilgi Yer Tutucusu 4">
            <a:extLst>
              <a:ext uri="{FF2B5EF4-FFF2-40B4-BE49-F238E27FC236}">
                <a16:creationId xmlns:a16="http://schemas.microsoft.com/office/drawing/2014/main" id="{848C73EB-9D7D-A7E1-0C79-433EFE38DAA2}"/>
              </a:ext>
            </a:extLst>
          </p:cNvPr>
          <p:cNvSpPr>
            <a:spLocks noGrp="1"/>
          </p:cNvSpPr>
          <p:nvPr>
            <p:ph type="ftr" sz="quarter" idx="11"/>
          </p:nvPr>
        </p:nvSpPr>
        <p:spPr/>
        <p:txBody>
          <a:bodyPr/>
          <a:lstStyle/>
          <a:p>
            <a:r>
              <a:rPr lang="tr-TR"/>
              <a:t>Öğretim elemanı</a:t>
            </a:r>
          </a:p>
        </p:txBody>
      </p:sp>
      <p:sp>
        <p:nvSpPr>
          <p:cNvPr id="6" name="Slayt Numarası Yer Tutucusu 5">
            <a:extLst>
              <a:ext uri="{FF2B5EF4-FFF2-40B4-BE49-F238E27FC236}">
                <a16:creationId xmlns:a16="http://schemas.microsoft.com/office/drawing/2014/main" id="{C9BD4906-54E6-C0E8-F2B1-EFCA88D15D7C}"/>
              </a:ext>
            </a:extLst>
          </p:cNvPr>
          <p:cNvSpPr>
            <a:spLocks noGrp="1"/>
          </p:cNvSpPr>
          <p:nvPr>
            <p:ph type="sldNum" sz="quarter" idx="12"/>
          </p:nvPr>
        </p:nvSpPr>
        <p:spPr/>
        <p:txBody>
          <a:bodyPr/>
          <a:lstStyle/>
          <a:p>
            <a:fld id="{98D1A948-F723-44D0-9112-FAEB9D266EE7}" type="slidenum">
              <a:rPr lang="tr-TR" smtClean="0"/>
              <a:t>3</a:t>
            </a:fld>
            <a:endParaRPr lang="tr-TR"/>
          </a:p>
        </p:txBody>
      </p:sp>
    </p:spTree>
    <p:extLst>
      <p:ext uri="{BB962C8B-B14F-4D97-AF65-F5344CB8AC3E}">
        <p14:creationId xmlns:p14="http://schemas.microsoft.com/office/powerpoint/2010/main" val="78898293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B9F2C6E-6363-488F-AD98-0870F24A1E29}"/>
              </a:ext>
            </a:extLst>
          </p:cNvPr>
          <p:cNvSpPr>
            <a:spLocks noGrp="1"/>
          </p:cNvSpPr>
          <p:nvPr>
            <p:ph type="title"/>
          </p:nvPr>
        </p:nvSpPr>
        <p:spPr/>
        <p:txBody>
          <a:bodyPr/>
          <a:lstStyle/>
          <a:p>
            <a:r>
              <a:rPr lang="tr-TR" b="1" dirty="0">
                <a:cs typeface="Times New Roman" panose="02020603050405020304" pitchFamily="18" charset="0"/>
              </a:rPr>
              <a:t>TC Anayasasının 56. Maddesi (devam)</a:t>
            </a:r>
            <a:endParaRPr lang="tr-TR" dirty="0"/>
          </a:p>
        </p:txBody>
      </p:sp>
      <p:sp>
        <p:nvSpPr>
          <p:cNvPr id="3" name="İçerik Yer Tutucusu 2">
            <a:extLst>
              <a:ext uri="{FF2B5EF4-FFF2-40B4-BE49-F238E27FC236}">
                <a16:creationId xmlns:a16="http://schemas.microsoft.com/office/drawing/2014/main" id="{F569C741-25F5-46D0-9F36-C853C2A6003F}"/>
              </a:ext>
            </a:extLst>
          </p:cNvPr>
          <p:cNvSpPr>
            <a:spLocks noGrp="1"/>
          </p:cNvSpPr>
          <p:nvPr>
            <p:ph idx="1"/>
          </p:nvPr>
        </p:nvSpPr>
        <p:spPr/>
        <p:txBody>
          <a:bodyPr/>
          <a:lstStyle/>
          <a:p>
            <a:r>
              <a:rPr lang="tr-TR" dirty="0"/>
              <a:t>… </a:t>
            </a:r>
            <a:r>
              <a:rPr lang="tr-TR" dirty="0">
                <a:solidFill>
                  <a:srgbClr val="000000"/>
                </a:solidFill>
              </a:rPr>
              <a:t>Devlet, bu görevini kamu ve özel kesimdeki sağlık ve sosyal kurumlardan yararlanarak, onları denetleyerek yerine getirir. Sağlık hizmetlerinin yaygın bir şekilde yerine getirilmesi için kanunla genel sağlık sigortası kurulabilir.”</a:t>
            </a:r>
            <a:endParaRPr lang="tr-TR" dirty="0"/>
          </a:p>
        </p:txBody>
      </p:sp>
      <p:sp>
        <p:nvSpPr>
          <p:cNvPr id="4" name="Veri Yer Tutucusu 3">
            <a:extLst>
              <a:ext uri="{FF2B5EF4-FFF2-40B4-BE49-F238E27FC236}">
                <a16:creationId xmlns:a16="http://schemas.microsoft.com/office/drawing/2014/main" id="{32678E86-787B-4BE2-AFB7-6EFB5B0D8647}"/>
              </a:ext>
            </a:extLst>
          </p:cNvPr>
          <p:cNvSpPr>
            <a:spLocks noGrp="1"/>
          </p:cNvSpPr>
          <p:nvPr>
            <p:ph type="dt" sz="half" idx="10"/>
          </p:nvPr>
        </p:nvSpPr>
        <p:spPr/>
        <p:txBody>
          <a:bodyPr/>
          <a:lstStyle/>
          <a:p>
            <a:fld id="{BD690D86-E4F3-47A9-909E-6E10B582C4B6}" type="datetime1">
              <a:rPr lang="tr-TR" smtClean="0"/>
              <a:t>2.07.2026</a:t>
            </a:fld>
            <a:endParaRPr lang="tr-TR"/>
          </a:p>
        </p:txBody>
      </p:sp>
      <p:sp>
        <p:nvSpPr>
          <p:cNvPr id="5" name="Alt Bilgi Yer Tutucusu 4">
            <a:extLst>
              <a:ext uri="{FF2B5EF4-FFF2-40B4-BE49-F238E27FC236}">
                <a16:creationId xmlns:a16="http://schemas.microsoft.com/office/drawing/2014/main" id="{B181386B-4927-40DB-A6BF-9446226DDC41}"/>
              </a:ext>
            </a:extLst>
          </p:cNvPr>
          <p:cNvSpPr>
            <a:spLocks noGrp="1"/>
          </p:cNvSpPr>
          <p:nvPr>
            <p:ph type="ftr" sz="quarter" idx="11"/>
          </p:nvPr>
        </p:nvSpPr>
        <p:spPr/>
        <p:txBody>
          <a:bodyPr/>
          <a:lstStyle/>
          <a:p>
            <a:r>
              <a:rPr lang="tr-TR"/>
              <a:t>Öğretim elemanı</a:t>
            </a:r>
          </a:p>
        </p:txBody>
      </p:sp>
      <p:sp>
        <p:nvSpPr>
          <p:cNvPr id="6" name="Slayt Numarası Yer Tutucusu 5">
            <a:extLst>
              <a:ext uri="{FF2B5EF4-FFF2-40B4-BE49-F238E27FC236}">
                <a16:creationId xmlns:a16="http://schemas.microsoft.com/office/drawing/2014/main" id="{265C7078-EC6D-4D6E-B184-26C75EBF4FE5}"/>
              </a:ext>
            </a:extLst>
          </p:cNvPr>
          <p:cNvSpPr>
            <a:spLocks noGrp="1"/>
          </p:cNvSpPr>
          <p:nvPr>
            <p:ph type="sldNum" sz="quarter" idx="12"/>
          </p:nvPr>
        </p:nvSpPr>
        <p:spPr/>
        <p:txBody>
          <a:bodyPr/>
          <a:lstStyle/>
          <a:p>
            <a:fld id="{98D1A948-F723-44D0-9112-FAEB9D266EE7}" type="slidenum">
              <a:rPr lang="tr-TR" smtClean="0"/>
              <a:t>4</a:t>
            </a:fld>
            <a:endParaRPr lang="tr-TR"/>
          </a:p>
        </p:txBody>
      </p:sp>
    </p:spTree>
    <p:extLst>
      <p:ext uri="{BB962C8B-B14F-4D97-AF65-F5344CB8AC3E}">
        <p14:creationId xmlns:p14="http://schemas.microsoft.com/office/powerpoint/2010/main" val="234986541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760878B-067D-727D-6765-3EA0B2395CEB}"/>
              </a:ext>
            </a:extLst>
          </p:cNvPr>
          <p:cNvSpPr>
            <a:spLocks noGrp="1"/>
          </p:cNvSpPr>
          <p:nvPr>
            <p:ph type="title"/>
          </p:nvPr>
        </p:nvSpPr>
        <p:spPr/>
        <p:txBody>
          <a:bodyPr>
            <a:normAutofit/>
          </a:bodyPr>
          <a:lstStyle/>
          <a:p>
            <a:r>
              <a:rPr lang="tr-TR" b="1" dirty="0">
                <a:cs typeface="Times New Roman" panose="02020603050405020304" pitchFamily="18" charset="0"/>
              </a:rPr>
              <a:t>Umumi </a:t>
            </a:r>
            <a:r>
              <a:rPr lang="tr-TR" b="1" dirty="0" err="1">
                <a:cs typeface="Times New Roman" panose="02020603050405020304" pitchFamily="18" charset="0"/>
              </a:rPr>
              <a:t>Hıfzısıhha</a:t>
            </a:r>
            <a:r>
              <a:rPr lang="tr-TR" b="1" dirty="0">
                <a:cs typeface="Times New Roman" panose="02020603050405020304" pitchFamily="18" charset="0"/>
              </a:rPr>
              <a:t> Kanunu</a:t>
            </a:r>
          </a:p>
        </p:txBody>
      </p:sp>
      <p:sp>
        <p:nvSpPr>
          <p:cNvPr id="3" name="İçerik Yer Tutucusu 2">
            <a:extLst>
              <a:ext uri="{FF2B5EF4-FFF2-40B4-BE49-F238E27FC236}">
                <a16:creationId xmlns:a16="http://schemas.microsoft.com/office/drawing/2014/main" id="{8B424127-1F6E-9CED-168B-91E82F1D8584}"/>
              </a:ext>
            </a:extLst>
          </p:cNvPr>
          <p:cNvSpPr>
            <a:spLocks noGrp="1"/>
          </p:cNvSpPr>
          <p:nvPr>
            <p:ph idx="1"/>
          </p:nvPr>
        </p:nvSpPr>
        <p:spPr/>
        <p:txBody>
          <a:bodyPr>
            <a:normAutofit/>
          </a:bodyPr>
          <a:lstStyle/>
          <a:p>
            <a:r>
              <a:rPr lang="tr-TR" b="0" i="0" dirty="0">
                <a:solidFill>
                  <a:srgbClr val="212529"/>
                </a:solidFill>
                <a:effectLst/>
                <a:latin typeface="Roboto" panose="02000000000000000000" pitchFamily="2" charset="0"/>
              </a:rPr>
              <a:t>Umumi </a:t>
            </a:r>
            <a:r>
              <a:rPr lang="tr-TR" b="0" i="0" dirty="0" err="1">
                <a:solidFill>
                  <a:srgbClr val="212529"/>
                </a:solidFill>
                <a:effectLst/>
                <a:latin typeface="Roboto" panose="02000000000000000000" pitchFamily="2" charset="0"/>
              </a:rPr>
              <a:t>Hıfzısıhha</a:t>
            </a:r>
            <a:r>
              <a:rPr lang="tr-TR" b="0" i="0" dirty="0">
                <a:solidFill>
                  <a:srgbClr val="212529"/>
                </a:solidFill>
                <a:effectLst/>
                <a:latin typeface="Roboto" panose="02000000000000000000" pitchFamily="2" charset="0"/>
              </a:rPr>
              <a:t> Kanunu 24.04.1930 tarihinde yürürlüğe girmiştir.</a:t>
            </a:r>
          </a:p>
          <a:p>
            <a:endParaRPr lang="tr-TR" b="0" i="0" u="none" strike="noStrike" baseline="0" dirty="0">
              <a:solidFill>
                <a:srgbClr val="000000"/>
              </a:solidFill>
              <a:cs typeface="Times New Roman" panose="02020603050405020304" pitchFamily="18" charset="0"/>
            </a:endParaRPr>
          </a:p>
          <a:p>
            <a:r>
              <a:rPr lang="tr-TR" dirty="0">
                <a:solidFill>
                  <a:srgbClr val="212529"/>
                </a:solidFill>
                <a:latin typeface="Roboto" panose="02000000000000000000" pitchFamily="2" charset="0"/>
              </a:rPr>
              <a:t>Türkiye’de halk sağlığını korumayı amaçlayan temel yasalardan biridir.</a:t>
            </a:r>
          </a:p>
        </p:txBody>
      </p:sp>
      <p:sp>
        <p:nvSpPr>
          <p:cNvPr id="4" name="Veri Yer Tutucusu 3">
            <a:extLst>
              <a:ext uri="{FF2B5EF4-FFF2-40B4-BE49-F238E27FC236}">
                <a16:creationId xmlns:a16="http://schemas.microsoft.com/office/drawing/2014/main" id="{90175A32-F3D2-2F91-890A-783415E54CB4}"/>
              </a:ext>
            </a:extLst>
          </p:cNvPr>
          <p:cNvSpPr>
            <a:spLocks noGrp="1"/>
          </p:cNvSpPr>
          <p:nvPr>
            <p:ph type="dt" sz="half" idx="10"/>
          </p:nvPr>
        </p:nvSpPr>
        <p:spPr/>
        <p:txBody>
          <a:bodyPr/>
          <a:lstStyle/>
          <a:p>
            <a:fld id="{BD690D86-E4F3-47A9-909E-6E10B582C4B6}" type="datetime1">
              <a:rPr lang="tr-TR" smtClean="0"/>
              <a:t>2.07.2026</a:t>
            </a:fld>
            <a:endParaRPr lang="tr-TR"/>
          </a:p>
        </p:txBody>
      </p:sp>
      <p:sp>
        <p:nvSpPr>
          <p:cNvPr id="5" name="Alt Bilgi Yer Tutucusu 4">
            <a:extLst>
              <a:ext uri="{FF2B5EF4-FFF2-40B4-BE49-F238E27FC236}">
                <a16:creationId xmlns:a16="http://schemas.microsoft.com/office/drawing/2014/main" id="{DF695973-0F5B-6C07-9260-49324D843FB6}"/>
              </a:ext>
            </a:extLst>
          </p:cNvPr>
          <p:cNvSpPr>
            <a:spLocks noGrp="1"/>
          </p:cNvSpPr>
          <p:nvPr>
            <p:ph type="ftr" sz="quarter" idx="11"/>
          </p:nvPr>
        </p:nvSpPr>
        <p:spPr/>
        <p:txBody>
          <a:bodyPr/>
          <a:lstStyle/>
          <a:p>
            <a:r>
              <a:rPr lang="tr-TR"/>
              <a:t>Öğretim elemanı</a:t>
            </a:r>
          </a:p>
        </p:txBody>
      </p:sp>
      <p:sp>
        <p:nvSpPr>
          <p:cNvPr id="6" name="Slayt Numarası Yer Tutucusu 5">
            <a:extLst>
              <a:ext uri="{FF2B5EF4-FFF2-40B4-BE49-F238E27FC236}">
                <a16:creationId xmlns:a16="http://schemas.microsoft.com/office/drawing/2014/main" id="{EDDE3245-35F3-AAC5-AF7C-C783E1FCAF70}"/>
              </a:ext>
            </a:extLst>
          </p:cNvPr>
          <p:cNvSpPr>
            <a:spLocks noGrp="1"/>
          </p:cNvSpPr>
          <p:nvPr>
            <p:ph type="sldNum" sz="quarter" idx="12"/>
          </p:nvPr>
        </p:nvSpPr>
        <p:spPr/>
        <p:txBody>
          <a:bodyPr/>
          <a:lstStyle/>
          <a:p>
            <a:fld id="{98D1A948-F723-44D0-9112-FAEB9D266EE7}" type="slidenum">
              <a:rPr lang="tr-TR" smtClean="0"/>
              <a:t>5</a:t>
            </a:fld>
            <a:endParaRPr lang="tr-TR"/>
          </a:p>
        </p:txBody>
      </p:sp>
    </p:spTree>
    <p:extLst>
      <p:ext uri="{BB962C8B-B14F-4D97-AF65-F5344CB8AC3E}">
        <p14:creationId xmlns:p14="http://schemas.microsoft.com/office/powerpoint/2010/main" val="204214663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14EB44B-FBD9-4E34-8F8A-8534C6BF5173}"/>
              </a:ext>
            </a:extLst>
          </p:cNvPr>
          <p:cNvSpPr>
            <a:spLocks noGrp="1"/>
          </p:cNvSpPr>
          <p:nvPr>
            <p:ph type="title"/>
          </p:nvPr>
        </p:nvSpPr>
        <p:spPr/>
        <p:txBody>
          <a:bodyPr/>
          <a:lstStyle/>
          <a:p>
            <a:r>
              <a:rPr lang="tr-TR" b="1" dirty="0">
                <a:cs typeface="Times New Roman" panose="02020603050405020304" pitchFamily="18" charset="0"/>
              </a:rPr>
              <a:t>Umumi </a:t>
            </a:r>
            <a:r>
              <a:rPr lang="tr-TR" b="1" dirty="0" err="1">
                <a:cs typeface="Times New Roman" panose="02020603050405020304" pitchFamily="18" charset="0"/>
              </a:rPr>
              <a:t>Hıfzısıhha</a:t>
            </a:r>
            <a:r>
              <a:rPr lang="tr-TR" b="1" dirty="0">
                <a:cs typeface="Times New Roman" panose="02020603050405020304" pitchFamily="18" charset="0"/>
              </a:rPr>
              <a:t> Kanunu (Devam)</a:t>
            </a:r>
            <a:endParaRPr lang="tr-TR" dirty="0"/>
          </a:p>
        </p:txBody>
      </p:sp>
      <p:sp>
        <p:nvSpPr>
          <p:cNvPr id="3" name="İçerik Yer Tutucusu 2">
            <a:extLst>
              <a:ext uri="{FF2B5EF4-FFF2-40B4-BE49-F238E27FC236}">
                <a16:creationId xmlns:a16="http://schemas.microsoft.com/office/drawing/2014/main" id="{3282AD78-B499-404D-9A46-B7AFF0446974}"/>
              </a:ext>
            </a:extLst>
          </p:cNvPr>
          <p:cNvSpPr>
            <a:spLocks noGrp="1"/>
          </p:cNvSpPr>
          <p:nvPr>
            <p:ph idx="1"/>
          </p:nvPr>
        </p:nvSpPr>
        <p:spPr/>
        <p:txBody>
          <a:bodyPr>
            <a:normAutofit lnSpcReduction="10000"/>
          </a:bodyPr>
          <a:lstStyle/>
          <a:p>
            <a:pPr>
              <a:lnSpc>
                <a:spcPct val="107000"/>
              </a:lnSpc>
              <a:spcAft>
                <a:spcPts val="800"/>
              </a:spcAft>
            </a:pPr>
            <a:r>
              <a:rPr lang="tr-TR" dirty="0">
                <a:effectLst/>
                <a:ea typeface="Times New Roman" panose="02020603050405020304" pitchFamily="18" charset="0"/>
                <a:cs typeface="Times New Roman" panose="02020603050405020304" pitchFamily="18" charset="0"/>
              </a:rPr>
              <a:t>Devletin halk sağlığını koruması için:</a:t>
            </a:r>
            <a:endParaRPr lang="tr-TR" dirty="0">
              <a:effectLst/>
              <a:ea typeface="Calibri" panose="020F0502020204030204" pitchFamily="34" charset="0"/>
              <a:cs typeface="Times New Roman" panose="02020603050405020304" pitchFamily="18" charset="0"/>
            </a:endParaRPr>
          </a:p>
          <a:p>
            <a:pPr lvl="1">
              <a:lnSpc>
                <a:spcPct val="107000"/>
              </a:lnSpc>
              <a:spcAft>
                <a:spcPts val="800"/>
              </a:spcAft>
              <a:buSzPts val="1000"/>
              <a:buFont typeface="Courier New" panose="02070309020205020404" pitchFamily="49" charset="0"/>
              <a:buChar char="o"/>
              <a:tabLst>
                <a:tab pos="457200" algn="l"/>
              </a:tabLst>
            </a:pPr>
            <a:r>
              <a:rPr lang="tr-TR" sz="2800" dirty="0">
                <a:effectLst/>
                <a:ea typeface="Times New Roman" panose="02020603050405020304" pitchFamily="18" charset="0"/>
                <a:cs typeface="Times New Roman" panose="02020603050405020304" pitchFamily="18" charset="0"/>
              </a:rPr>
              <a:t>salgın hastalıkları önlemesi, </a:t>
            </a:r>
            <a:endParaRPr lang="tr-TR" sz="2800" dirty="0">
              <a:effectLst/>
              <a:ea typeface="Calibri" panose="020F0502020204030204" pitchFamily="34" charset="0"/>
              <a:cs typeface="Times New Roman" panose="02020603050405020304" pitchFamily="18" charset="0"/>
            </a:endParaRPr>
          </a:p>
          <a:p>
            <a:pPr lvl="1">
              <a:lnSpc>
                <a:spcPct val="107000"/>
              </a:lnSpc>
              <a:spcAft>
                <a:spcPts val="800"/>
              </a:spcAft>
              <a:buSzPts val="1000"/>
              <a:buFont typeface="Courier New" panose="02070309020205020404" pitchFamily="49" charset="0"/>
              <a:buChar char="o"/>
              <a:tabLst>
                <a:tab pos="457200" algn="l"/>
              </a:tabLst>
            </a:pPr>
            <a:r>
              <a:rPr lang="tr-TR" sz="2800" dirty="0">
                <a:effectLst/>
                <a:ea typeface="Times New Roman" panose="02020603050405020304" pitchFamily="18" charset="0"/>
                <a:cs typeface="Times New Roman" panose="02020603050405020304" pitchFamily="18" charset="0"/>
              </a:rPr>
              <a:t>temiz su, gıda ve çevre koşullarını sağlaması, </a:t>
            </a:r>
            <a:endParaRPr lang="tr-TR" sz="2800" dirty="0">
              <a:effectLst/>
              <a:ea typeface="Calibri" panose="020F0502020204030204" pitchFamily="34" charset="0"/>
              <a:cs typeface="Times New Roman" panose="02020603050405020304" pitchFamily="18" charset="0"/>
            </a:endParaRPr>
          </a:p>
          <a:p>
            <a:pPr lvl="1">
              <a:lnSpc>
                <a:spcPct val="107000"/>
              </a:lnSpc>
              <a:spcAft>
                <a:spcPts val="800"/>
              </a:spcAft>
              <a:buSzPts val="1000"/>
              <a:buFont typeface="Courier New" panose="02070309020205020404" pitchFamily="49" charset="0"/>
              <a:buChar char="o"/>
              <a:tabLst>
                <a:tab pos="457200" algn="l"/>
              </a:tabLst>
            </a:pPr>
            <a:r>
              <a:rPr lang="tr-TR" sz="2800" dirty="0">
                <a:effectLst/>
                <a:ea typeface="Times New Roman" panose="02020603050405020304" pitchFamily="18" charset="0"/>
                <a:cs typeface="Times New Roman" panose="02020603050405020304" pitchFamily="18" charset="0"/>
              </a:rPr>
              <a:t>aşı ve karantina gibi önlemler alması, </a:t>
            </a:r>
            <a:endParaRPr lang="tr-TR" sz="2800" dirty="0">
              <a:effectLst/>
              <a:ea typeface="Calibri" panose="020F0502020204030204" pitchFamily="34" charset="0"/>
              <a:cs typeface="Times New Roman" panose="02020603050405020304" pitchFamily="18" charset="0"/>
            </a:endParaRPr>
          </a:p>
          <a:p>
            <a:pPr lvl="1">
              <a:lnSpc>
                <a:spcPct val="107000"/>
              </a:lnSpc>
              <a:spcAft>
                <a:spcPts val="800"/>
              </a:spcAft>
              <a:buSzPts val="1000"/>
              <a:buFont typeface="Courier New" panose="02070309020205020404" pitchFamily="49" charset="0"/>
              <a:buChar char="o"/>
              <a:tabLst>
                <a:tab pos="457200" algn="l"/>
              </a:tabLst>
            </a:pPr>
            <a:r>
              <a:rPr lang="tr-TR" sz="2800" dirty="0">
                <a:effectLst/>
                <a:ea typeface="Times New Roman" panose="02020603050405020304" pitchFamily="18" charset="0"/>
                <a:cs typeface="Times New Roman" panose="02020603050405020304" pitchFamily="18" charset="0"/>
              </a:rPr>
              <a:t>doğum, ölüm ve bulaşıcı hastalıkları takip etmesi, </a:t>
            </a:r>
            <a:endParaRPr lang="tr-TR" sz="2800" dirty="0">
              <a:effectLst/>
              <a:ea typeface="Calibri" panose="020F0502020204030204" pitchFamily="34" charset="0"/>
              <a:cs typeface="Times New Roman" panose="02020603050405020304" pitchFamily="18" charset="0"/>
            </a:endParaRPr>
          </a:p>
          <a:p>
            <a:pPr lvl="1">
              <a:lnSpc>
                <a:spcPct val="107000"/>
              </a:lnSpc>
              <a:spcAft>
                <a:spcPts val="800"/>
              </a:spcAft>
              <a:buSzPts val="1000"/>
              <a:buFont typeface="Courier New" panose="02070309020205020404" pitchFamily="49" charset="0"/>
              <a:buChar char="o"/>
              <a:tabLst>
                <a:tab pos="457200" algn="l"/>
              </a:tabLst>
            </a:pPr>
            <a:r>
              <a:rPr lang="tr-TR" sz="2800" dirty="0">
                <a:effectLst/>
                <a:ea typeface="Times New Roman" panose="02020603050405020304" pitchFamily="18" charset="0"/>
                <a:cs typeface="Times New Roman" panose="02020603050405020304" pitchFamily="18" charset="0"/>
              </a:rPr>
              <a:t>sağlık kurumlarını denetlemesi </a:t>
            </a:r>
            <a:endParaRPr lang="tr-TR" sz="2800" dirty="0">
              <a:effectLst/>
              <a:ea typeface="Calibri" panose="020F0502020204030204" pitchFamily="34" charset="0"/>
              <a:cs typeface="Times New Roman" panose="02020603050405020304" pitchFamily="18" charset="0"/>
            </a:endParaRPr>
          </a:p>
          <a:p>
            <a:pPr>
              <a:lnSpc>
                <a:spcPct val="107000"/>
              </a:lnSpc>
              <a:spcAft>
                <a:spcPts val="800"/>
              </a:spcAft>
            </a:pPr>
            <a:r>
              <a:rPr lang="tr-TR" dirty="0">
                <a:effectLst/>
                <a:ea typeface="Times New Roman" panose="02020603050405020304" pitchFamily="18" charset="0"/>
                <a:cs typeface="Times New Roman" panose="02020603050405020304" pitchFamily="18" charset="0"/>
              </a:rPr>
              <a:t>gerektiğini düzenler.</a:t>
            </a:r>
            <a:endParaRPr lang="tr-TR" dirty="0">
              <a:effectLst/>
              <a:ea typeface="Calibri" panose="020F0502020204030204" pitchFamily="34" charset="0"/>
              <a:cs typeface="Times New Roman" panose="02020603050405020304" pitchFamily="18" charset="0"/>
            </a:endParaRPr>
          </a:p>
          <a:p>
            <a:endParaRPr lang="tr-TR" dirty="0"/>
          </a:p>
        </p:txBody>
      </p:sp>
      <p:sp>
        <p:nvSpPr>
          <p:cNvPr id="4" name="Veri Yer Tutucusu 3">
            <a:extLst>
              <a:ext uri="{FF2B5EF4-FFF2-40B4-BE49-F238E27FC236}">
                <a16:creationId xmlns:a16="http://schemas.microsoft.com/office/drawing/2014/main" id="{F4D68FD8-4576-4533-B749-C6C21B2B88F9}"/>
              </a:ext>
            </a:extLst>
          </p:cNvPr>
          <p:cNvSpPr>
            <a:spLocks noGrp="1"/>
          </p:cNvSpPr>
          <p:nvPr>
            <p:ph type="dt" sz="half" idx="10"/>
          </p:nvPr>
        </p:nvSpPr>
        <p:spPr/>
        <p:txBody>
          <a:bodyPr/>
          <a:lstStyle/>
          <a:p>
            <a:fld id="{BD690D86-E4F3-47A9-909E-6E10B582C4B6}" type="datetime1">
              <a:rPr lang="tr-TR" smtClean="0"/>
              <a:t>2.07.2026</a:t>
            </a:fld>
            <a:endParaRPr lang="tr-TR"/>
          </a:p>
        </p:txBody>
      </p:sp>
      <p:sp>
        <p:nvSpPr>
          <p:cNvPr id="5" name="Alt Bilgi Yer Tutucusu 4">
            <a:extLst>
              <a:ext uri="{FF2B5EF4-FFF2-40B4-BE49-F238E27FC236}">
                <a16:creationId xmlns:a16="http://schemas.microsoft.com/office/drawing/2014/main" id="{B6A93B14-F528-4714-9A4F-E16EE9B1A407}"/>
              </a:ext>
            </a:extLst>
          </p:cNvPr>
          <p:cNvSpPr>
            <a:spLocks noGrp="1"/>
          </p:cNvSpPr>
          <p:nvPr>
            <p:ph type="ftr" sz="quarter" idx="11"/>
          </p:nvPr>
        </p:nvSpPr>
        <p:spPr/>
        <p:txBody>
          <a:bodyPr/>
          <a:lstStyle/>
          <a:p>
            <a:r>
              <a:rPr lang="tr-TR"/>
              <a:t>Öğretim elemanı</a:t>
            </a:r>
          </a:p>
        </p:txBody>
      </p:sp>
      <p:sp>
        <p:nvSpPr>
          <p:cNvPr id="6" name="Slayt Numarası Yer Tutucusu 5">
            <a:extLst>
              <a:ext uri="{FF2B5EF4-FFF2-40B4-BE49-F238E27FC236}">
                <a16:creationId xmlns:a16="http://schemas.microsoft.com/office/drawing/2014/main" id="{675C569B-92CA-46AC-92D5-5FA0D7BFD764}"/>
              </a:ext>
            </a:extLst>
          </p:cNvPr>
          <p:cNvSpPr>
            <a:spLocks noGrp="1"/>
          </p:cNvSpPr>
          <p:nvPr>
            <p:ph type="sldNum" sz="quarter" idx="12"/>
          </p:nvPr>
        </p:nvSpPr>
        <p:spPr/>
        <p:txBody>
          <a:bodyPr/>
          <a:lstStyle/>
          <a:p>
            <a:fld id="{98D1A948-F723-44D0-9112-FAEB9D266EE7}" type="slidenum">
              <a:rPr lang="tr-TR" smtClean="0"/>
              <a:t>6</a:t>
            </a:fld>
            <a:endParaRPr lang="tr-TR"/>
          </a:p>
        </p:txBody>
      </p:sp>
    </p:spTree>
    <p:extLst>
      <p:ext uri="{BB962C8B-B14F-4D97-AF65-F5344CB8AC3E}">
        <p14:creationId xmlns:p14="http://schemas.microsoft.com/office/powerpoint/2010/main" val="245622100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ED1518A-5EEC-4F21-B231-2E613860F01F}"/>
              </a:ext>
            </a:extLst>
          </p:cNvPr>
          <p:cNvSpPr>
            <a:spLocks noGrp="1"/>
          </p:cNvSpPr>
          <p:nvPr>
            <p:ph type="title"/>
          </p:nvPr>
        </p:nvSpPr>
        <p:spPr/>
        <p:txBody>
          <a:bodyPr/>
          <a:lstStyle/>
          <a:p>
            <a:r>
              <a:rPr lang="tr-TR" dirty="0"/>
              <a:t>Sağlık Hizmetlerinin Sosyalleştirilmesi Hakkında Kanun</a:t>
            </a:r>
          </a:p>
        </p:txBody>
      </p:sp>
      <p:sp>
        <p:nvSpPr>
          <p:cNvPr id="3" name="İçerik Yer Tutucusu 2">
            <a:extLst>
              <a:ext uri="{FF2B5EF4-FFF2-40B4-BE49-F238E27FC236}">
                <a16:creationId xmlns:a16="http://schemas.microsoft.com/office/drawing/2014/main" id="{7214B856-4848-44D7-8283-ADFD3EBFA7D3}"/>
              </a:ext>
            </a:extLst>
          </p:cNvPr>
          <p:cNvSpPr>
            <a:spLocks noGrp="1"/>
          </p:cNvSpPr>
          <p:nvPr>
            <p:ph idx="1"/>
          </p:nvPr>
        </p:nvSpPr>
        <p:spPr/>
        <p:txBody>
          <a:bodyPr/>
          <a:lstStyle/>
          <a:p>
            <a:r>
              <a:rPr lang="tr-TR" dirty="0"/>
              <a:t>Sağlık Hizmetlerinin Sosyalleştirilmesi Hakkında Kanun </a:t>
            </a:r>
            <a:r>
              <a:rPr lang="tr-TR" b="0" i="0" dirty="0">
                <a:solidFill>
                  <a:srgbClr val="212529"/>
                </a:solidFill>
                <a:effectLst/>
                <a:latin typeface="Roboto" panose="02000000000000000000" pitchFamily="2" charset="0"/>
              </a:rPr>
              <a:t>12.01.1961 tarihinde yürürlüğe girmiştir.</a:t>
            </a:r>
          </a:p>
          <a:p>
            <a:endParaRPr lang="tr-TR" b="0" i="0" u="none" strike="noStrike" baseline="0" dirty="0">
              <a:solidFill>
                <a:srgbClr val="000000"/>
              </a:solidFill>
              <a:cs typeface="Times New Roman" panose="02020603050405020304" pitchFamily="18" charset="0"/>
            </a:endParaRPr>
          </a:p>
          <a:p>
            <a:r>
              <a:rPr lang="tr-TR" dirty="0"/>
              <a:t>Bu kanun, toplumun sağlık hizmetlerine eşit ve sürekli erişimini sağlamak amacıyla sağlık hizmetlerinin yaygın, bütüncül ve kamu eliyle örgütlenmesini düzenlemektir.</a:t>
            </a:r>
          </a:p>
        </p:txBody>
      </p:sp>
      <p:sp>
        <p:nvSpPr>
          <p:cNvPr id="4" name="Veri Yer Tutucusu 3">
            <a:extLst>
              <a:ext uri="{FF2B5EF4-FFF2-40B4-BE49-F238E27FC236}">
                <a16:creationId xmlns:a16="http://schemas.microsoft.com/office/drawing/2014/main" id="{B022FD89-3623-45B6-8848-02F52A1E3BF7}"/>
              </a:ext>
            </a:extLst>
          </p:cNvPr>
          <p:cNvSpPr>
            <a:spLocks noGrp="1"/>
          </p:cNvSpPr>
          <p:nvPr>
            <p:ph type="dt" sz="half" idx="10"/>
          </p:nvPr>
        </p:nvSpPr>
        <p:spPr/>
        <p:txBody>
          <a:bodyPr/>
          <a:lstStyle/>
          <a:p>
            <a:fld id="{BD690D86-E4F3-47A9-909E-6E10B582C4B6}" type="datetime1">
              <a:rPr lang="tr-TR" smtClean="0"/>
              <a:t>2.07.2026</a:t>
            </a:fld>
            <a:endParaRPr lang="tr-TR"/>
          </a:p>
        </p:txBody>
      </p:sp>
      <p:sp>
        <p:nvSpPr>
          <p:cNvPr id="5" name="Alt Bilgi Yer Tutucusu 4">
            <a:extLst>
              <a:ext uri="{FF2B5EF4-FFF2-40B4-BE49-F238E27FC236}">
                <a16:creationId xmlns:a16="http://schemas.microsoft.com/office/drawing/2014/main" id="{A6DF95EF-F9CB-4409-8836-4FB3B916012D}"/>
              </a:ext>
            </a:extLst>
          </p:cNvPr>
          <p:cNvSpPr>
            <a:spLocks noGrp="1"/>
          </p:cNvSpPr>
          <p:nvPr>
            <p:ph type="ftr" sz="quarter" idx="11"/>
          </p:nvPr>
        </p:nvSpPr>
        <p:spPr/>
        <p:txBody>
          <a:bodyPr/>
          <a:lstStyle/>
          <a:p>
            <a:r>
              <a:rPr lang="tr-TR"/>
              <a:t>Öğretim elemanı</a:t>
            </a:r>
          </a:p>
        </p:txBody>
      </p:sp>
      <p:sp>
        <p:nvSpPr>
          <p:cNvPr id="6" name="Slayt Numarası Yer Tutucusu 5">
            <a:extLst>
              <a:ext uri="{FF2B5EF4-FFF2-40B4-BE49-F238E27FC236}">
                <a16:creationId xmlns:a16="http://schemas.microsoft.com/office/drawing/2014/main" id="{F2EC5E2C-DFC7-4E3C-96B5-43E4A2C972C3}"/>
              </a:ext>
            </a:extLst>
          </p:cNvPr>
          <p:cNvSpPr>
            <a:spLocks noGrp="1"/>
          </p:cNvSpPr>
          <p:nvPr>
            <p:ph type="sldNum" sz="quarter" idx="12"/>
          </p:nvPr>
        </p:nvSpPr>
        <p:spPr/>
        <p:txBody>
          <a:bodyPr/>
          <a:lstStyle/>
          <a:p>
            <a:fld id="{98D1A948-F723-44D0-9112-FAEB9D266EE7}" type="slidenum">
              <a:rPr lang="tr-TR" smtClean="0"/>
              <a:t>7</a:t>
            </a:fld>
            <a:endParaRPr lang="tr-TR"/>
          </a:p>
        </p:txBody>
      </p:sp>
    </p:spTree>
    <p:extLst>
      <p:ext uri="{BB962C8B-B14F-4D97-AF65-F5344CB8AC3E}">
        <p14:creationId xmlns:p14="http://schemas.microsoft.com/office/powerpoint/2010/main" val="211289315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734E882-C143-40ED-97E2-365967680BD2}"/>
              </a:ext>
            </a:extLst>
          </p:cNvPr>
          <p:cNvSpPr>
            <a:spLocks noGrp="1"/>
          </p:cNvSpPr>
          <p:nvPr>
            <p:ph type="title"/>
          </p:nvPr>
        </p:nvSpPr>
        <p:spPr/>
        <p:txBody>
          <a:bodyPr/>
          <a:lstStyle/>
          <a:p>
            <a:r>
              <a:rPr lang="tr-TR" b="1" dirty="0"/>
              <a:t>Sağlık Hizmetlerinin Sosyalleştirilmesi Hakkında Kanun</a:t>
            </a:r>
            <a:endParaRPr lang="tr-TR" dirty="0"/>
          </a:p>
        </p:txBody>
      </p:sp>
      <p:sp>
        <p:nvSpPr>
          <p:cNvPr id="3" name="İçerik Yer Tutucusu 2">
            <a:extLst>
              <a:ext uri="{FF2B5EF4-FFF2-40B4-BE49-F238E27FC236}">
                <a16:creationId xmlns:a16="http://schemas.microsoft.com/office/drawing/2014/main" id="{0DE0BA0D-E774-4C08-A1E1-3D5AB78D1637}"/>
              </a:ext>
            </a:extLst>
          </p:cNvPr>
          <p:cNvSpPr>
            <a:spLocks noGrp="1"/>
          </p:cNvSpPr>
          <p:nvPr>
            <p:ph idx="1"/>
          </p:nvPr>
        </p:nvSpPr>
        <p:spPr/>
        <p:txBody>
          <a:bodyPr>
            <a:normAutofit/>
          </a:bodyPr>
          <a:lstStyle/>
          <a:p>
            <a:r>
              <a:rPr lang="tr-TR" dirty="0"/>
              <a:t>Bu Kanunun amacı, </a:t>
            </a:r>
          </a:p>
          <a:p>
            <a:pPr lvl="1" algn="just">
              <a:buFont typeface="Courier New" panose="02070309020205020404" pitchFamily="49" charset="0"/>
              <a:buChar char="o"/>
            </a:pPr>
            <a:r>
              <a:rPr lang="tr-TR" sz="2800" dirty="0"/>
              <a:t>koruyucu ve tedavi edici sağlık hizmetlerini bir bütün olarak ele alarak </a:t>
            </a:r>
          </a:p>
          <a:p>
            <a:pPr lvl="1" algn="just">
              <a:buFont typeface="Courier New" panose="02070309020205020404" pitchFamily="49" charset="0"/>
              <a:buChar char="o"/>
            </a:pPr>
            <a:r>
              <a:rPr lang="tr-TR" sz="2800" dirty="0"/>
              <a:t>bu hizmetlerin ülke genelinde eşit, sürekli ve herkes için erişilebilir şekilde </a:t>
            </a:r>
          </a:p>
          <a:p>
            <a:r>
              <a:rPr lang="tr-TR" dirty="0"/>
              <a:t>sunulmasını sağlamaktır.</a:t>
            </a:r>
          </a:p>
        </p:txBody>
      </p:sp>
      <p:sp>
        <p:nvSpPr>
          <p:cNvPr id="4" name="Veri Yer Tutucusu 3">
            <a:extLst>
              <a:ext uri="{FF2B5EF4-FFF2-40B4-BE49-F238E27FC236}">
                <a16:creationId xmlns:a16="http://schemas.microsoft.com/office/drawing/2014/main" id="{DB148D27-6418-4F03-9F5C-3BE07B13332E}"/>
              </a:ext>
            </a:extLst>
          </p:cNvPr>
          <p:cNvSpPr>
            <a:spLocks noGrp="1"/>
          </p:cNvSpPr>
          <p:nvPr>
            <p:ph type="dt" sz="half" idx="10"/>
          </p:nvPr>
        </p:nvSpPr>
        <p:spPr/>
        <p:txBody>
          <a:bodyPr/>
          <a:lstStyle/>
          <a:p>
            <a:fld id="{BD690D86-E4F3-47A9-909E-6E10B582C4B6}" type="datetime1">
              <a:rPr lang="tr-TR" smtClean="0"/>
              <a:t>2.07.2026</a:t>
            </a:fld>
            <a:endParaRPr lang="tr-TR"/>
          </a:p>
        </p:txBody>
      </p:sp>
      <p:sp>
        <p:nvSpPr>
          <p:cNvPr id="5" name="Alt Bilgi Yer Tutucusu 4">
            <a:extLst>
              <a:ext uri="{FF2B5EF4-FFF2-40B4-BE49-F238E27FC236}">
                <a16:creationId xmlns:a16="http://schemas.microsoft.com/office/drawing/2014/main" id="{E0E29FE3-5862-4D02-81E8-C7168133361F}"/>
              </a:ext>
            </a:extLst>
          </p:cNvPr>
          <p:cNvSpPr>
            <a:spLocks noGrp="1"/>
          </p:cNvSpPr>
          <p:nvPr>
            <p:ph type="ftr" sz="quarter" idx="11"/>
          </p:nvPr>
        </p:nvSpPr>
        <p:spPr/>
        <p:txBody>
          <a:bodyPr/>
          <a:lstStyle/>
          <a:p>
            <a:r>
              <a:rPr lang="tr-TR"/>
              <a:t>Öğretim elemanı</a:t>
            </a:r>
          </a:p>
        </p:txBody>
      </p:sp>
      <p:sp>
        <p:nvSpPr>
          <p:cNvPr id="6" name="Slayt Numarası Yer Tutucusu 5">
            <a:extLst>
              <a:ext uri="{FF2B5EF4-FFF2-40B4-BE49-F238E27FC236}">
                <a16:creationId xmlns:a16="http://schemas.microsoft.com/office/drawing/2014/main" id="{2ABDBA97-BB63-4415-8A65-7547E7F30699}"/>
              </a:ext>
            </a:extLst>
          </p:cNvPr>
          <p:cNvSpPr>
            <a:spLocks noGrp="1"/>
          </p:cNvSpPr>
          <p:nvPr>
            <p:ph type="sldNum" sz="quarter" idx="12"/>
          </p:nvPr>
        </p:nvSpPr>
        <p:spPr/>
        <p:txBody>
          <a:bodyPr/>
          <a:lstStyle/>
          <a:p>
            <a:fld id="{98D1A948-F723-44D0-9112-FAEB9D266EE7}" type="slidenum">
              <a:rPr lang="tr-TR" smtClean="0"/>
              <a:t>8</a:t>
            </a:fld>
            <a:endParaRPr lang="tr-TR"/>
          </a:p>
        </p:txBody>
      </p:sp>
    </p:spTree>
    <p:extLst>
      <p:ext uri="{BB962C8B-B14F-4D97-AF65-F5344CB8AC3E}">
        <p14:creationId xmlns:p14="http://schemas.microsoft.com/office/powerpoint/2010/main" val="356830197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C33DDBC-2835-4AF9-946D-5A4CC1A0DBFB}"/>
              </a:ext>
            </a:extLst>
          </p:cNvPr>
          <p:cNvSpPr>
            <a:spLocks noGrp="1"/>
          </p:cNvSpPr>
          <p:nvPr>
            <p:ph type="title"/>
          </p:nvPr>
        </p:nvSpPr>
        <p:spPr/>
        <p:txBody>
          <a:bodyPr/>
          <a:lstStyle/>
          <a:p>
            <a:r>
              <a:rPr lang="tr-TR" b="1" dirty="0">
                <a:cs typeface="Times New Roman" panose="02020603050405020304" pitchFamily="18" charset="0"/>
              </a:rPr>
              <a:t>Yataklı Tedavi Kurumları </a:t>
            </a:r>
            <a:br>
              <a:rPr lang="tr-TR" b="1" dirty="0">
                <a:cs typeface="Times New Roman" panose="02020603050405020304" pitchFamily="18" charset="0"/>
              </a:rPr>
            </a:br>
            <a:r>
              <a:rPr lang="tr-TR" b="1" dirty="0">
                <a:cs typeface="Times New Roman" panose="02020603050405020304" pitchFamily="18" charset="0"/>
              </a:rPr>
              <a:t>İşletme Yönetmeliği</a:t>
            </a:r>
          </a:p>
        </p:txBody>
      </p:sp>
      <p:sp>
        <p:nvSpPr>
          <p:cNvPr id="3" name="İçerik Yer Tutucusu 2">
            <a:extLst>
              <a:ext uri="{FF2B5EF4-FFF2-40B4-BE49-F238E27FC236}">
                <a16:creationId xmlns:a16="http://schemas.microsoft.com/office/drawing/2014/main" id="{F890BBA5-6EC9-4883-B4DC-315BDA1DA67A}"/>
              </a:ext>
            </a:extLst>
          </p:cNvPr>
          <p:cNvSpPr>
            <a:spLocks noGrp="1"/>
          </p:cNvSpPr>
          <p:nvPr>
            <p:ph idx="1"/>
          </p:nvPr>
        </p:nvSpPr>
        <p:spPr/>
        <p:txBody>
          <a:bodyPr>
            <a:normAutofit/>
          </a:bodyPr>
          <a:lstStyle/>
          <a:p>
            <a:pPr eaLnBrk="1" hangingPunct="1">
              <a:lnSpc>
                <a:spcPct val="90000"/>
              </a:lnSpc>
            </a:pPr>
            <a:r>
              <a:rPr lang="tr-TR" dirty="0">
                <a:cs typeface="Times New Roman" panose="02020603050405020304" pitchFamily="18" charset="0"/>
              </a:rPr>
              <a:t>Yataklı Tedavi Kurumları İşletme Yönetmeliği 13.01.1983 tarihinde yürürlüğe girmiştir.</a:t>
            </a:r>
          </a:p>
          <a:p>
            <a:pPr eaLnBrk="1" hangingPunct="1">
              <a:lnSpc>
                <a:spcPct val="90000"/>
              </a:lnSpc>
            </a:pPr>
            <a:endParaRPr lang="tr-TR" altLang="tr-TR" b="1" dirty="0">
              <a:cs typeface="Times New Roman" panose="02020603050405020304" pitchFamily="18" charset="0"/>
            </a:endParaRPr>
          </a:p>
          <a:p>
            <a:pPr eaLnBrk="1" hangingPunct="1">
              <a:lnSpc>
                <a:spcPct val="90000"/>
              </a:lnSpc>
            </a:pPr>
            <a:r>
              <a:rPr lang="tr-TR" b="1" dirty="0"/>
              <a:t>Bu yönetmeliğin temel amacı</a:t>
            </a:r>
            <a:r>
              <a:rPr lang="tr-TR" dirty="0"/>
              <a:t>, yataklı tedavi kurumlarının kuruluş, yönetim, işleyiş ve hizmet sunum esaslarını düzenleyerek sağlık hizmetlerinin etkili, düzenli ve verimli bir şekilde yürütülmesini sağlamaktır.</a:t>
            </a:r>
            <a:endParaRPr lang="tr-TR" altLang="tr-TR" dirty="0"/>
          </a:p>
        </p:txBody>
      </p:sp>
      <p:sp>
        <p:nvSpPr>
          <p:cNvPr id="4" name="Veri Yer Tutucusu 3">
            <a:extLst>
              <a:ext uri="{FF2B5EF4-FFF2-40B4-BE49-F238E27FC236}">
                <a16:creationId xmlns:a16="http://schemas.microsoft.com/office/drawing/2014/main" id="{2E775E76-2BEE-481B-B246-1398E151A21D}"/>
              </a:ext>
            </a:extLst>
          </p:cNvPr>
          <p:cNvSpPr>
            <a:spLocks noGrp="1"/>
          </p:cNvSpPr>
          <p:nvPr>
            <p:ph type="dt" sz="half" idx="10"/>
          </p:nvPr>
        </p:nvSpPr>
        <p:spPr/>
        <p:txBody>
          <a:bodyPr/>
          <a:lstStyle/>
          <a:p>
            <a:fld id="{BD690D86-E4F3-47A9-909E-6E10B582C4B6}" type="datetime1">
              <a:rPr lang="tr-TR" smtClean="0"/>
              <a:t>2.07.2026</a:t>
            </a:fld>
            <a:endParaRPr lang="tr-TR"/>
          </a:p>
        </p:txBody>
      </p:sp>
      <p:sp>
        <p:nvSpPr>
          <p:cNvPr id="5" name="Alt Bilgi Yer Tutucusu 4">
            <a:extLst>
              <a:ext uri="{FF2B5EF4-FFF2-40B4-BE49-F238E27FC236}">
                <a16:creationId xmlns:a16="http://schemas.microsoft.com/office/drawing/2014/main" id="{C7AA031D-9421-432C-8BD1-34C6578ACC1D}"/>
              </a:ext>
            </a:extLst>
          </p:cNvPr>
          <p:cNvSpPr>
            <a:spLocks noGrp="1"/>
          </p:cNvSpPr>
          <p:nvPr>
            <p:ph type="ftr" sz="quarter" idx="11"/>
          </p:nvPr>
        </p:nvSpPr>
        <p:spPr/>
        <p:txBody>
          <a:bodyPr/>
          <a:lstStyle/>
          <a:p>
            <a:r>
              <a:rPr lang="tr-TR"/>
              <a:t>Öğretim elemanı</a:t>
            </a:r>
          </a:p>
        </p:txBody>
      </p:sp>
      <p:sp>
        <p:nvSpPr>
          <p:cNvPr id="6" name="Slayt Numarası Yer Tutucusu 5">
            <a:extLst>
              <a:ext uri="{FF2B5EF4-FFF2-40B4-BE49-F238E27FC236}">
                <a16:creationId xmlns:a16="http://schemas.microsoft.com/office/drawing/2014/main" id="{5CF2D3F2-D612-4725-8716-1A9F8ADAF22C}"/>
              </a:ext>
            </a:extLst>
          </p:cNvPr>
          <p:cNvSpPr>
            <a:spLocks noGrp="1"/>
          </p:cNvSpPr>
          <p:nvPr>
            <p:ph type="sldNum" sz="quarter" idx="12"/>
          </p:nvPr>
        </p:nvSpPr>
        <p:spPr/>
        <p:txBody>
          <a:bodyPr/>
          <a:lstStyle/>
          <a:p>
            <a:fld id="{98D1A948-F723-44D0-9112-FAEB9D266EE7}" type="slidenum">
              <a:rPr lang="tr-TR" smtClean="0"/>
              <a:t>9</a:t>
            </a:fld>
            <a:endParaRPr lang="tr-TR"/>
          </a:p>
        </p:txBody>
      </p:sp>
    </p:spTree>
    <p:extLst>
      <p:ext uri="{BB962C8B-B14F-4D97-AF65-F5344CB8AC3E}">
        <p14:creationId xmlns:p14="http://schemas.microsoft.com/office/powerpoint/2010/main" val="1333542757"/>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Özel Tasarım">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3.xml><?xml version="1.0" encoding="utf-8"?>
<a:theme xmlns:a="http://schemas.openxmlformats.org/drawingml/2006/main" name="Office Teması">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312</TotalTime>
  <Words>538</Words>
  <Application>Microsoft Office PowerPoint</Application>
  <PresentationFormat>Geniş ekran</PresentationFormat>
  <Paragraphs>100</Paragraphs>
  <Slides>14</Slides>
  <Notes>0</Notes>
  <HiddenSlides>0</HiddenSlides>
  <MMClips>0</MMClips>
  <ScaleCrop>false</ScaleCrop>
  <HeadingPairs>
    <vt:vector size="6" baseType="variant">
      <vt:variant>
        <vt:lpstr>Kullanılan Yazı Tipleri</vt:lpstr>
      </vt:variant>
      <vt:variant>
        <vt:i4>5</vt:i4>
      </vt:variant>
      <vt:variant>
        <vt:lpstr>Tema</vt:lpstr>
      </vt:variant>
      <vt:variant>
        <vt:i4>2</vt:i4>
      </vt:variant>
      <vt:variant>
        <vt:lpstr>Slayt Başlıkları</vt:lpstr>
      </vt:variant>
      <vt:variant>
        <vt:i4>14</vt:i4>
      </vt:variant>
    </vt:vector>
  </HeadingPairs>
  <TitlesOfParts>
    <vt:vector size="21" baseType="lpstr">
      <vt:lpstr>Aptos</vt:lpstr>
      <vt:lpstr>Aptos Display</vt:lpstr>
      <vt:lpstr>Arial</vt:lpstr>
      <vt:lpstr>Courier New</vt:lpstr>
      <vt:lpstr>Roboto</vt:lpstr>
      <vt:lpstr>Office Teması</vt:lpstr>
      <vt:lpstr>Özel Tasarım</vt:lpstr>
      <vt:lpstr>SAĞLIK MEVZUATI</vt:lpstr>
      <vt:lpstr>İÇERİK</vt:lpstr>
      <vt:lpstr>TC Anayasasının 56. Maddesi</vt:lpstr>
      <vt:lpstr>TC Anayasasının 56. Maddesi (devam)</vt:lpstr>
      <vt:lpstr>Umumi Hıfzısıhha Kanunu</vt:lpstr>
      <vt:lpstr>Umumi Hıfzısıhha Kanunu (Devam)</vt:lpstr>
      <vt:lpstr>Sağlık Hizmetlerinin Sosyalleştirilmesi Hakkında Kanun</vt:lpstr>
      <vt:lpstr>Sağlık Hizmetlerinin Sosyalleştirilmesi Hakkında Kanun</vt:lpstr>
      <vt:lpstr>Yataklı Tedavi Kurumları  İşletme Yönetmeliği</vt:lpstr>
      <vt:lpstr>Yataklı Tedavi Kurumları  İşletme Yönetmeliği (Devam)</vt:lpstr>
      <vt:lpstr>Hasta Hakları Yönetmeliği</vt:lpstr>
      <vt:lpstr>Hasta Hakları Yönetmeliği (Devam)</vt:lpstr>
      <vt:lpstr>KAYNAKLAR</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HALK SAĞLIĞI</dc:title>
  <dc:creator>EÖ</dc:creator>
  <cp:lastModifiedBy>CIGDEM KAYABASI</cp:lastModifiedBy>
  <cp:revision>34</cp:revision>
  <dcterms:created xsi:type="dcterms:W3CDTF">2026-04-02T07:47:59Z</dcterms:created>
  <dcterms:modified xsi:type="dcterms:W3CDTF">2026-07-02T12:57:56Z</dcterms:modified>
</cp:coreProperties>
</file>