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83" r:id="rId3"/>
    <p:sldId id="284" r:id="rId4"/>
    <p:sldId id="30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5" r:id="rId15"/>
    <p:sldId id="267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70" d="100"/>
          <a:sy n="70" d="100"/>
        </p:scale>
        <p:origin x="52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3792"/>
          </a:xfrm>
        </p:spPr>
        <p:txBody>
          <a:bodyPr/>
          <a:lstStyle/>
          <a:p>
            <a:r>
              <a:rPr lang="tr-TR" dirty="0"/>
              <a:t>SAYISAL ELEKTRONİK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893792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13. HAFTA</a:t>
            </a:r>
          </a:p>
        </p:txBody>
      </p:sp>
    </p:spTree>
    <p:extLst>
      <p:ext uri="{BB962C8B-B14F-4D97-AF65-F5344CB8AC3E}">
        <p14:creationId xmlns:p14="http://schemas.microsoft.com/office/powerpoint/2010/main" val="441406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670B58CD-EAC8-34F9-7E01-80372D40F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274" y="1216870"/>
            <a:ext cx="8701451" cy="4424259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03F8508-1366-1B22-C30B-68B01A85B0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659" y="920548"/>
            <a:ext cx="9682681" cy="501690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203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4C413515-7D05-4E71-75DB-69DFE62FA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2365" y="893253"/>
            <a:ext cx="7827269" cy="507149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436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/>
              <a:t>Ekiz H., Mantık Devreleri (Sayısal Elektronik), Değişim Yayınları, 2003</a:t>
            </a:r>
          </a:p>
          <a:p>
            <a:r>
              <a:rPr lang="tr-TR" sz="2200" dirty="0"/>
              <a:t>Milli Eğitim Bakanlığı Elektrik Elektronik Teknolojisi Elektronik Sistemler http://www.megep.meb.gov.tr/mte_program_modul/ </a:t>
            </a:r>
          </a:p>
          <a:p>
            <a:r>
              <a:rPr lang="tr-TR" sz="2200" dirty="0"/>
              <a:t>Slayt hazırlanırken yapay zeka araçlarından faydalanılmıştır.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 / faydin@kastamonu.edu.tr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Haftalık Ders İçerikleri</a:t>
            </a: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105181"/>
              </p:ext>
            </p:extLst>
          </p:nvPr>
        </p:nvGraphicFramePr>
        <p:xfrm>
          <a:off x="1188720" y="1444012"/>
          <a:ext cx="9235440" cy="45684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9684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7865756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400745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1.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Binary</a:t>
                      </a:r>
                      <a:r>
                        <a:rPr lang="tr-TR" sz="1400" dirty="0">
                          <a:effectLst/>
                        </a:rPr>
                        <a:t>, desimal, </a:t>
                      </a:r>
                      <a:r>
                        <a:rPr lang="tr-TR" sz="1400" dirty="0" err="1">
                          <a:effectLst/>
                        </a:rPr>
                        <a:t>hexadesimal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octal</a:t>
                      </a:r>
                      <a:r>
                        <a:rPr lang="tr-TR" sz="1400" dirty="0">
                          <a:effectLst/>
                        </a:rPr>
                        <a:t> sayı sistemleri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Binary, desimal, hexadesimal ve octal sayı sistemlerinde aritmetik işlemler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Kodlama ve kodlar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Mantık 0 ve Mantık 1 kavramları,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Aritmatiği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5.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Teoremleri, Mantıksal ifadelerin </a:t>
                      </a:r>
                      <a:r>
                        <a:rPr lang="tr-TR" sz="1400" dirty="0" err="1">
                          <a:effectLst/>
                        </a:rPr>
                        <a:t>Boolean</a:t>
                      </a:r>
                      <a:r>
                        <a:rPr lang="tr-TR" sz="1400" dirty="0">
                          <a:effectLst/>
                        </a:rPr>
                        <a:t> kurallarıyla sadeleştirilmesi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6.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Doğruluk tabloları, </a:t>
                      </a:r>
                      <a:r>
                        <a:rPr lang="tr-TR" sz="1400" dirty="0" err="1">
                          <a:effectLst/>
                        </a:rPr>
                        <a:t>minterm</a:t>
                      </a:r>
                      <a:r>
                        <a:rPr lang="tr-TR" sz="1400" dirty="0">
                          <a:effectLst/>
                        </a:rPr>
                        <a:t> ve </a:t>
                      </a:r>
                      <a:r>
                        <a:rPr lang="tr-TR" sz="1400" dirty="0" err="1">
                          <a:effectLst/>
                        </a:rPr>
                        <a:t>maxtermler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7.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Mantıksal kapı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 dirty="0">
                          <a:effectLst/>
                        </a:rPr>
                        <a:t>8. Hafta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Mantık fonksiyonlarından devre çizimi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9.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Evrensel Lojik Kapılar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10.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Sayısal Entegreler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11.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Entegre devre aileleri ve teknik özellikleri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12.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Karnaugh</a:t>
                      </a:r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haritaları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13.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320596">
                <a:tc>
                  <a:txBody>
                    <a:bodyPr/>
                    <a:lstStyle/>
                    <a:p>
                      <a:r>
                        <a:rPr lang="tr-TR" sz="1400">
                          <a:effectLst/>
                        </a:rPr>
                        <a:t>14. Hafta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Bileşik Mantık Devreleri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741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782ACD0D-A8BF-B48D-4039-2BDE585823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4969075"/>
              </p:ext>
            </p:extLst>
          </p:nvPr>
        </p:nvGraphicFramePr>
        <p:xfrm>
          <a:off x="1188719" y="2658660"/>
          <a:ext cx="10165081" cy="3169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7557">
                  <a:extLst>
                    <a:ext uri="{9D8B030D-6E8A-4147-A177-3AD203B41FA5}">
                      <a16:colId xmlns:a16="http://schemas.microsoft.com/office/drawing/2014/main" val="2201385474"/>
                    </a:ext>
                  </a:extLst>
                </a:gridCol>
                <a:gridCol w="8657524">
                  <a:extLst>
                    <a:ext uri="{9D8B030D-6E8A-4147-A177-3AD203B41FA5}">
                      <a16:colId xmlns:a16="http://schemas.microsoft.com/office/drawing/2014/main" val="1654174425"/>
                    </a:ext>
                  </a:extLst>
                </a:gridCol>
              </a:tblGrid>
              <a:tr h="241555">
                <a:tc>
                  <a:txBody>
                    <a:bodyPr/>
                    <a:lstStyle/>
                    <a:p>
                      <a:r>
                        <a:rPr lang="tr-TR" sz="2000" dirty="0">
                          <a:effectLst/>
                        </a:rPr>
                        <a:t>13. Hafta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 problemin mantık devresini kurmak ve çalıştırmak</a:t>
                      </a: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119075"/>
                  </a:ext>
                </a:extLst>
              </a:tr>
              <a:tr h="241555">
                <a:tc>
                  <a:txBody>
                    <a:bodyPr/>
                    <a:lstStyle/>
                    <a:p>
                      <a:endParaRPr lang="tr-TR" sz="20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20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84378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5602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159026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227908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02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213875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480125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421320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77526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612134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9405206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226077"/>
                  </a:ext>
                </a:extLst>
              </a:tr>
              <a:tr h="169089">
                <a:tc>
                  <a:txBody>
                    <a:bodyPr/>
                    <a:lstStyle/>
                    <a:p>
                      <a:endParaRPr lang="tr-TR" sz="140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endParaRPr lang="tr-TR" sz="1400" dirty="0">
                        <a:effectLst/>
                        <a:latin typeface="Times New Roman" panose="02020603050405020304" pitchFamily="18" charset="0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20783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Gör.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12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A236C780-7182-0CAA-E205-1E3842446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698" y="1068485"/>
            <a:ext cx="10138604" cy="472103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898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2BF7CE1-4D48-DB60-5639-9E52A70CD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07" y="1084600"/>
            <a:ext cx="8599785" cy="4688800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507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73DB1A3F-752E-8AB5-C73C-56582C4D55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337" y="892248"/>
            <a:ext cx="8763325" cy="5073504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0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3E4B1B3C-A8BA-FC01-0E1C-08C21E61F9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1443" y="975139"/>
            <a:ext cx="9489113" cy="4907721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5779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97A74925-8503-8BD2-7339-831EA3B6FF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412" y="1546712"/>
            <a:ext cx="7567176" cy="376457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553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BA7169A3-603F-827D-AE97-4F9D67AC8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494" y="1426264"/>
            <a:ext cx="5291011" cy="4005472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Öğr. Gör Fatih AYDIN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670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283</Words>
  <Application>Microsoft Office PowerPoint</Application>
  <PresentationFormat>Geniş ekran</PresentationFormat>
  <Paragraphs>76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Times New Roman</vt:lpstr>
      <vt:lpstr>Office Teması</vt:lpstr>
      <vt:lpstr>Özel Tasarım</vt:lpstr>
      <vt:lpstr>SAYISAL ELEKTRONİK</vt:lpstr>
      <vt:lpstr>Haftalık Ders İçerikleri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EÖ</dc:creator>
  <cp:lastModifiedBy>FATIH AYDIN</cp:lastModifiedBy>
  <cp:revision>10</cp:revision>
  <dcterms:created xsi:type="dcterms:W3CDTF">2026-04-02T07:47:59Z</dcterms:created>
  <dcterms:modified xsi:type="dcterms:W3CDTF">2026-07-02T11:23:02Z</dcterms:modified>
</cp:coreProperties>
</file>