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Öğrenme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Öğrenme, deneyim ve etkileşim sonucunda davranışta meydana gelen kalıcı değişikliktir. Örgütsel başarı için öğrenme önemlidir. Sürekli gelişim öğrenmeyle mümkündür.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Öğrenme bireysel ve örgütsel gelişimin temelidir. Etkin öğrenme yönetimi başarıyı artırır. Öğrenen organizasyonlar sürdürülebilirlik sağlar.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Öğrenmenin Özellikleri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Öğrenme bilinçli ya da bilinçsiz gerçekleşebilir. Kalıcıdır ve tekrarlama ile pekişir. Davranışın değişimiyle ölçülür.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Davranışçı Öğrenme Kuramı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Davranışçılara göre öğrenme, uyarıcı ve tepki ilişkisiyle oluşur. Pekiştirme ve ceza temel araçlardır. B.F. Skinner bu yaklaşımın öncüsüdür.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Bilişsel Öğrenme Kuramı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Bilişsel yaklaşım öğrenmenin zihinsel süreçlerle ilgili olduğunu savunur. Problem çözme ve düşünme önemlidir. Bireyin iç dünyası göz önündedir.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Sosyal Öğrenme Kuramı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Albert Bandura'ya göre bireyler gözlem ve model alma yoluyla öğrenir. Taklit ve özdeşleşme bu kuramın temelidir. Çevresel etkiler önemlidir.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Örgütsel Öğrenme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Örgütlerin çevresel değişimlere uyum sağlama sürecidir. Bilgi edinme, paylaşma ve kullanma ile gerçekleşir. Rekabet avantajı sağlar.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Bireysel Öğrenme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Çalışanların kişisel gelişimi örgütün gelişimine katkı sağlar. Yetkinlik ve motivasyon öğrenmeyi destekler. Eğitim programları bu süreçte önemlidir.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Öğrenmeyi Etkileyen Faktörler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Bireysel yetenek, motivasyon, çevre ve örgüt kültürü etkileyicidir. Öğrenme ortamı ve araçları da belirleyicidir. Yönetim bu unsurları dikkate almalıdır.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Pekiştirme ve Ödüllendirme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Pekiştirme öğrenmeyi artırır, ödül motivasyonu destekler. Olumlu pekiştirme davranışın sürmesini sağlar. Ceza, istenmeyen davranışı azaltır.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terms:created xsi:type="dcterms:W3CDTF">2013-01-27T09:14:16Z</dcterms:created>
  <dcterms:modified xsi:type="dcterms:W3CDTF">2013-01-27T09:15:58Z</dcterms:modified>
  <cp:category/>
</cp:coreProperties>
</file>