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Değişim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Örgütsel değişim, örgütün yapısında, stratejisinde ya da süreçlerinde meydana gelen planlı ya da plansız dönüşümlerdir. Değişim, rekabet avantajı için gereklidir. Günümüz dünyasında kaçınılmazdır.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Örgütsel değişim ve gelişim, sürdürülebilirlik için kaçınılmazdır. Değişime hazırlıklı ve esnek yapılar başarı sağlar. Liderlik ve iletişim bu sürecin anahtarıdır.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Değişimin Nedenleri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Teknolojik gelişmeler, rekabet, müşteri beklentileri ve yasal düzenlemeler değişimi tetikler. İçsel faktörler de rol oynar. Bu etkenler sürekli değişim ihtiyacı doğurur.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Değişim Süreci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Değişim üç aşamada gerçekleşir: Hazırlık, uygulama ve pekiştirme. Her aşamada dikkatli planlama gerekir. Dirençle başa çıkmak sürecin başarısı için kritiktir.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Değişim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Yapısal, teknolojik, insan kaynaklı ve stratejik değişimler sıkça görülür. Her tür değişimin yönetim biçimi farklıdır. Değişim büyüklüğüne göre tepkiler değişir.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Değişime Direnç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Çalışanlar belirsizlik, alışkanlık ve kaygılar nedeniyle değişime direnç gösterebilir. Bu durum doğal bir tepkidir. Etkili iletişim dirençle başa çıkmada yardımcı olur.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Direncin Nedenleri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Korku, bilgi eksikliği, güven kaybı, alışkanlıklar ve geçmiş deneyimler başlıca nedenlerdir. Katılım eksikliği de süreci zorlaştırır. Bu nedenler analiz edilmelidir.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Dirençle Başa Çıkma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Katılım sağlamak, açık iletişim kurmak, eğitim vermek ve destek sunmak etkili yöntemlerdir. Liderin rolü bu süreçte önemlidir. Güven ortamı değişimi kolaylaştırır.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Gelişim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Planlı değişim yoluyla örgütün verimliliğini ve sağlığını artırmayı amaçlar. Eğitim, danışmanlık ve takım geliştirme gibi teknikler kullanılır. Uzun vadeli bir süreçtir.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Gelişim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Duyarlılık eğitimi, anket geri bildirimi, takım çalışmaları ve liderlik geliştirme en bilinen tekniklerdendir. Bu teknikler örgütsel öğrenmeyi destekler. Katılımcı süreçler tercih edilir.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