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33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KAN DEMIR" userId="e2610da8-4b68-4fc0-82bb-2a75b03f2721" providerId="ADAL" clId="{19C50B30-9453-4CDF-958C-EFA43E40BE4E}"/>
    <pc:docChg chg="undo custSel addSld delSld">
      <pc:chgData name="OKAN DEMIR" userId="e2610da8-4b68-4fc0-82bb-2a75b03f2721" providerId="ADAL" clId="{19C50B30-9453-4CDF-958C-EFA43E40BE4E}" dt="2026-05-21T08:10:39.334" v="4" actId="2696"/>
      <pc:docMkLst>
        <pc:docMk/>
      </pc:docMkLst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57"/>
        </pc:sldMkLst>
      </pc:sldChg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58"/>
        </pc:sldMkLst>
      </pc:sldChg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59"/>
        </pc:sldMkLst>
      </pc:sldChg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60"/>
        </pc:sldMkLst>
      </pc:sldChg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61"/>
        </pc:sldMkLst>
      </pc:sldChg>
      <pc:sldChg chg="add del">
        <pc:chgData name="OKAN DEMIR" userId="e2610da8-4b68-4fc0-82bb-2a75b03f2721" providerId="ADAL" clId="{19C50B30-9453-4CDF-958C-EFA43E40BE4E}" dt="2026-05-21T08:10:39.334" v="4" actId="2696"/>
        <pc:sldMkLst>
          <pc:docMk/>
          <pc:sldMk cId="0" sldId="262"/>
        </pc:sldMkLst>
      </pc:sldChg>
      <pc:sldChg chg="add del">
        <pc:chgData name="OKAN DEMIR" userId="e2610da8-4b68-4fc0-82bb-2a75b03f2721" providerId="ADAL" clId="{19C50B30-9453-4CDF-958C-EFA43E40BE4E}" dt="2026-05-21T08:09:25.944" v="3" actId="2696"/>
        <pc:sldMkLst>
          <pc:docMk/>
          <pc:sldMk cId="0" sldId="26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212F1432-9BAE-4B41-BEA3-FD0DF9713A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"/>
            <a:ext cx="990780" cy="9904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Özel</PresentationFormat>
  <Paragraphs>0</Paragraphs>
  <Slides>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cp:lastModifiedBy>Hakem</cp:lastModifiedBy>
  <cp:revision>3</cp:revision>
  <dcterms:created xsi:type="dcterms:W3CDTF">2006-08-16T00:00:00Z</dcterms:created>
  <dcterms:modified xsi:type="dcterms:W3CDTF">2026-05-21T08:10:58Z</dcterms:modified>
</cp:coreProperties>
</file>