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91" r:id="rId4"/>
    <p:sldId id="292" r:id="rId5"/>
    <p:sldId id="258" r:id="rId6"/>
    <p:sldId id="293" r:id="rId7"/>
    <p:sldId id="294" r:id="rId8"/>
    <p:sldId id="295" r:id="rId9"/>
    <p:sldId id="268" r:id="rId10"/>
    <p:sldId id="296" r:id="rId11"/>
    <p:sldId id="297" r:id="rId12"/>
    <p:sldId id="271" r:id="rId13"/>
    <p:sldId id="273" r:id="rId14"/>
    <p:sldId id="298" r:id="rId15"/>
    <p:sldId id="277" r:id="rId16"/>
    <p:sldId id="278" r:id="rId17"/>
    <p:sldId id="279" r:id="rId18"/>
    <p:sldId id="280" r:id="rId19"/>
    <p:sldId id="299" r:id="rId20"/>
    <p:sldId id="300" r:id="rId21"/>
    <p:sldId id="301" r:id="rId22"/>
    <p:sldId id="265" r:id="rId23"/>
    <p:sldId id="267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A2369-8DD0-4CFD-9A47-EFD7ACA178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88E5EC8-BB95-40E3-8AD9-D08F9759C6EE}">
      <dgm:prSet phldrT="[Metin]" custT="1"/>
      <dgm:spPr/>
      <dgm:t>
        <a:bodyPr/>
        <a:lstStyle/>
        <a:p>
          <a:r>
            <a:rPr lang="tr-T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Ambulans Ekipmanları</a:t>
          </a:r>
        </a:p>
      </dgm:t>
    </dgm:pt>
    <dgm:pt modelId="{A8CEE55B-EE37-43BB-95E9-9F85A294556D}" type="parTrans" cxnId="{4C5F3B15-4A36-4717-BF30-D886D7551DBA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F4FEA-9DB2-4F3F-B85C-1D303E77F33D}" type="sibTrans" cxnId="{4C5F3B15-4A36-4717-BF30-D886D7551DBA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8B84F-83A3-45F4-B009-3F4501854885}">
      <dgm:prSet phldrT="[Metin]" custT="1"/>
      <dgm:spPr/>
      <dgm:t>
        <a:bodyPr/>
        <a:lstStyle/>
        <a:p>
          <a:r>
            <a:rPr lang="tr-T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Taşıyıcı Ekipmanlar</a:t>
          </a:r>
        </a:p>
      </dgm:t>
    </dgm:pt>
    <dgm:pt modelId="{17445E48-D077-4918-BAD5-434B4D49CF2D}" type="parTrans" cxnId="{0E40DC0F-02D1-463A-9A21-84652BB250E7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03E4B-2C96-4346-BBAF-155923B1122C}" type="sibTrans" cxnId="{0E40DC0F-02D1-463A-9A21-84652BB250E7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033C7-4F5E-4D37-BFE2-5BB0B27F5E13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Sabitleme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CF3669-8D59-4198-A2A1-12A37AD670DE}" type="parTrans" cxnId="{C6F26B6F-A91F-4202-BE68-9556C7A3C050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6963C-D9A8-48E5-AF60-05A33D21DF40}" type="sibTrans" cxnId="{C6F26B6F-A91F-4202-BE68-9556C7A3C050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4D802-D1CE-4E09-B913-71F8068E2FF5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Acil Yardım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07067-3EA1-46CA-96C9-CF9787F674C1}" type="parTrans" cxnId="{891E38F8-0C71-4928-89CB-115E67677B0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E80B25-ABFE-4FBF-A005-FA1189740A18}" type="sibTrans" cxnId="{891E38F8-0C71-4928-89CB-115E67677B0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129583-42FF-4370-8D08-3166C6E12843}">
      <dgm:prSet/>
      <dgm:spPr/>
      <dgm:t>
        <a:bodyPr/>
        <a:lstStyle/>
        <a:p>
          <a:endParaRPr lang="tr-TR"/>
        </a:p>
      </dgm:t>
    </dgm:pt>
    <dgm:pt modelId="{343B9F0A-C9D0-45A7-9509-9A7A2E5B16EA}" type="parTrans" cxnId="{4BDC3E48-0C4C-4D7B-91D4-C1DD394D584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C23A5-738C-4A42-8AD4-B3E98DCB2C8F}" type="sibTrans" cxnId="{4BDC3E48-0C4C-4D7B-91D4-C1DD394D584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FF4EE-02DD-4EB4-B0F4-479AB89F914A}">
      <dgm:prSet custT="1"/>
      <dgm:spPr/>
      <dgm:t>
        <a:bodyPr/>
        <a:lstStyle/>
        <a:p>
          <a:r>
            <a:rPr lang="tr-TR" sz="1600">
              <a:latin typeface="Times New Roman" panose="02020603050405020304" pitchFamily="18" charset="0"/>
              <a:cs typeface="Times New Roman" panose="02020603050405020304" pitchFamily="18" charset="0"/>
            </a:rPr>
            <a:t>Haberleşme Ekipmanları</a:t>
          </a:r>
          <a:endParaRPr lang="tr-TR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139C4-5A0A-4B5C-AC2E-34F92FB6F361}" type="parTrans" cxnId="{3B77EEDF-1A7F-481E-BB4C-FA8D19BADE8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6372E3-D047-4904-A365-C85A0A57F59C}" type="sibTrans" cxnId="{3B77EEDF-1A7F-481E-BB4C-FA8D19BADE84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6EB87-B74C-4E10-B9E6-FEED46C38975}">
      <dgm:prSet custT="1"/>
      <dgm:spPr/>
      <dgm:t>
        <a:bodyPr/>
        <a:lstStyle/>
        <a:p>
          <a:r>
            <a:rPr lang="tr-TR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Teknik Ekipmanlar</a:t>
          </a:r>
          <a:endParaRPr lang="tr-TR" sz="16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63FABAC-9127-41AE-92D9-D7F07B845155}" type="parTrans" cxnId="{2169E146-20AA-42B1-B98C-2C049B695DA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0CBCD-172A-4603-A281-3484A880439D}" type="sibTrans" cxnId="{2169E146-20AA-42B1-B98C-2C049B695DA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57B88-060A-498E-A734-AA20EFA73CA1}">
      <dgm:prSet custT="1"/>
      <dgm:spPr/>
      <dgm:t>
        <a:bodyPr/>
        <a:lstStyle/>
        <a:p>
          <a:r>
            <a:rPr lang="tr-TR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Güvenlik Ekipmanları</a:t>
          </a:r>
          <a:endParaRPr lang="tr-TR" sz="16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D95C55E-56FB-4076-A57A-6245DD856D16}" type="parTrans" cxnId="{F64B137A-FBB0-498C-988E-0B1351E4127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D9A44-C537-42E8-B415-BDBA5CCB4317}" type="sibTrans" cxnId="{F64B137A-FBB0-498C-988E-0B1351E4127F}">
      <dgm:prSet/>
      <dgm:spPr/>
      <dgm:t>
        <a:bodyPr/>
        <a:lstStyle/>
        <a:p>
          <a:endParaRPr lang="tr-TR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CC153-ACD8-4E37-A2E6-E0AFE196DBDA}" type="pres">
      <dgm:prSet presAssocID="{983A2369-8DD0-4CFD-9A47-EFD7ACA1789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0D4673-2573-4E14-9C2B-BE1F0A54C18C}" type="pres">
      <dgm:prSet presAssocID="{388E5EC8-BB95-40E3-8AD9-D08F9759C6EE}" presName="centerShape" presStyleLbl="node0" presStyleIdx="0" presStyleCnt="1"/>
      <dgm:spPr/>
    </dgm:pt>
    <dgm:pt modelId="{0B980793-4164-40D9-95CE-64BE1998872B}" type="pres">
      <dgm:prSet presAssocID="{FB68B84F-83A3-45F4-B009-3F4501854885}" presName="node" presStyleLbl="node1" presStyleIdx="0" presStyleCnt="6">
        <dgm:presLayoutVars>
          <dgm:bulletEnabled val="1"/>
        </dgm:presLayoutVars>
      </dgm:prSet>
      <dgm:spPr/>
    </dgm:pt>
    <dgm:pt modelId="{D5A6C633-08B6-4B1C-9520-BA4783B8E3D9}" type="pres">
      <dgm:prSet presAssocID="{FB68B84F-83A3-45F4-B009-3F4501854885}" presName="dummy" presStyleCnt="0"/>
      <dgm:spPr/>
    </dgm:pt>
    <dgm:pt modelId="{85B3D634-4EEE-4F50-856F-C138078C6D8E}" type="pres">
      <dgm:prSet presAssocID="{44E03E4B-2C96-4346-BBAF-155923B1122C}" presName="sibTrans" presStyleLbl="sibTrans2D1" presStyleIdx="0" presStyleCnt="6"/>
      <dgm:spPr/>
    </dgm:pt>
    <dgm:pt modelId="{63D9EDC1-708B-4DFC-85AD-6A6E1FCD47D9}" type="pres">
      <dgm:prSet presAssocID="{A2F033C7-4F5E-4D37-BFE2-5BB0B27F5E13}" presName="node" presStyleLbl="node1" presStyleIdx="1" presStyleCnt="6">
        <dgm:presLayoutVars>
          <dgm:bulletEnabled val="1"/>
        </dgm:presLayoutVars>
      </dgm:prSet>
      <dgm:spPr/>
    </dgm:pt>
    <dgm:pt modelId="{3076CBDE-D0D4-48DA-AB40-015061A72162}" type="pres">
      <dgm:prSet presAssocID="{A2F033C7-4F5E-4D37-BFE2-5BB0B27F5E13}" presName="dummy" presStyleCnt="0"/>
      <dgm:spPr/>
    </dgm:pt>
    <dgm:pt modelId="{2FB38C35-6CFE-4585-A923-BB8FFF3EFED3}" type="pres">
      <dgm:prSet presAssocID="{2A06963C-D9A8-48E5-AF60-05A33D21DF40}" presName="sibTrans" presStyleLbl="sibTrans2D1" presStyleIdx="1" presStyleCnt="6"/>
      <dgm:spPr/>
    </dgm:pt>
    <dgm:pt modelId="{C1A77D64-EBBF-4374-8CA6-4ABF0C2A2527}" type="pres">
      <dgm:prSet presAssocID="{6264D802-D1CE-4E09-B913-71F8068E2FF5}" presName="node" presStyleLbl="node1" presStyleIdx="2" presStyleCnt="6">
        <dgm:presLayoutVars>
          <dgm:bulletEnabled val="1"/>
        </dgm:presLayoutVars>
      </dgm:prSet>
      <dgm:spPr/>
    </dgm:pt>
    <dgm:pt modelId="{03163D30-9BD3-4EB0-8AAD-9C374F4381F4}" type="pres">
      <dgm:prSet presAssocID="{6264D802-D1CE-4E09-B913-71F8068E2FF5}" presName="dummy" presStyleCnt="0"/>
      <dgm:spPr/>
    </dgm:pt>
    <dgm:pt modelId="{4E2FAB84-15FB-4AE4-AA79-F97F242F5762}" type="pres">
      <dgm:prSet presAssocID="{0BE80B25-ABFE-4FBF-A005-FA1189740A18}" presName="sibTrans" presStyleLbl="sibTrans2D1" presStyleIdx="2" presStyleCnt="6"/>
      <dgm:spPr/>
    </dgm:pt>
    <dgm:pt modelId="{5A02C64B-74B7-4115-9E4C-68C9BE490B1E}" type="pres">
      <dgm:prSet presAssocID="{752FF4EE-02DD-4EB4-B0F4-479AB89F914A}" presName="node" presStyleLbl="node1" presStyleIdx="3" presStyleCnt="6">
        <dgm:presLayoutVars>
          <dgm:bulletEnabled val="1"/>
        </dgm:presLayoutVars>
      </dgm:prSet>
      <dgm:spPr/>
    </dgm:pt>
    <dgm:pt modelId="{CD387311-419D-4753-8A6F-EA4F3912EDF9}" type="pres">
      <dgm:prSet presAssocID="{752FF4EE-02DD-4EB4-B0F4-479AB89F914A}" presName="dummy" presStyleCnt="0"/>
      <dgm:spPr/>
    </dgm:pt>
    <dgm:pt modelId="{0FA91C7C-95C6-4301-AC68-F91557A8C40D}" type="pres">
      <dgm:prSet presAssocID="{306372E3-D047-4904-A365-C85A0A57F59C}" presName="sibTrans" presStyleLbl="sibTrans2D1" presStyleIdx="3" presStyleCnt="6"/>
      <dgm:spPr/>
    </dgm:pt>
    <dgm:pt modelId="{A44786EF-9FEC-4EC0-A8B9-70D8AAC44078}" type="pres">
      <dgm:prSet presAssocID="{BE757B88-060A-498E-A734-AA20EFA73CA1}" presName="node" presStyleLbl="node1" presStyleIdx="4" presStyleCnt="6">
        <dgm:presLayoutVars>
          <dgm:bulletEnabled val="1"/>
        </dgm:presLayoutVars>
      </dgm:prSet>
      <dgm:spPr/>
    </dgm:pt>
    <dgm:pt modelId="{EAECDC41-F85E-40ED-A89D-48306B49D644}" type="pres">
      <dgm:prSet presAssocID="{BE757B88-060A-498E-A734-AA20EFA73CA1}" presName="dummy" presStyleCnt="0"/>
      <dgm:spPr/>
    </dgm:pt>
    <dgm:pt modelId="{91C662B1-023E-49B6-A24C-0813984F1F23}" type="pres">
      <dgm:prSet presAssocID="{2F1D9A44-C537-42E8-B415-BDBA5CCB4317}" presName="sibTrans" presStyleLbl="sibTrans2D1" presStyleIdx="4" presStyleCnt="6"/>
      <dgm:spPr/>
    </dgm:pt>
    <dgm:pt modelId="{1AA756C0-E5C0-4862-99E6-0B9E2FFAB401}" type="pres">
      <dgm:prSet presAssocID="{9306EB87-B74C-4E10-B9E6-FEED46C38975}" presName="node" presStyleLbl="node1" presStyleIdx="5" presStyleCnt="6" custRadScaleRad="97861" custRadScaleInc="3628">
        <dgm:presLayoutVars>
          <dgm:bulletEnabled val="1"/>
        </dgm:presLayoutVars>
      </dgm:prSet>
      <dgm:spPr/>
    </dgm:pt>
    <dgm:pt modelId="{CACDB951-33EA-4AE2-8D90-47523D852ED7}" type="pres">
      <dgm:prSet presAssocID="{9306EB87-B74C-4E10-B9E6-FEED46C38975}" presName="dummy" presStyleCnt="0"/>
      <dgm:spPr/>
    </dgm:pt>
    <dgm:pt modelId="{3CE9EE17-62F3-43AA-B054-A2A4464F9563}" type="pres">
      <dgm:prSet presAssocID="{9B50CBCD-172A-4603-A281-3484A880439D}" presName="sibTrans" presStyleLbl="sibTrans2D1" presStyleIdx="5" presStyleCnt="6"/>
      <dgm:spPr/>
    </dgm:pt>
  </dgm:ptLst>
  <dgm:cxnLst>
    <dgm:cxn modelId="{0E40DC0F-02D1-463A-9A21-84652BB250E7}" srcId="{388E5EC8-BB95-40E3-8AD9-D08F9759C6EE}" destId="{FB68B84F-83A3-45F4-B009-3F4501854885}" srcOrd="0" destOrd="0" parTransId="{17445E48-D077-4918-BAD5-434B4D49CF2D}" sibTransId="{44E03E4B-2C96-4346-BBAF-155923B1122C}"/>
    <dgm:cxn modelId="{4C5F3B15-4A36-4717-BF30-D886D7551DBA}" srcId="{983A2369-8DD0-4CFD-9A47-EFD7ACA1789B}" destId="{388E5EC8-BB95-40E3-8AD9-D08F9759C6EE}" srcOrd="0" destOrd="0" parTransId="{A8CEE55B-EE37-43BB-95E9-9F85A294556D}" sibTransId="{C51F4FEA-9DB2-4F3F-B85C-1D303E77F33D}"/>
    <dgm:cxn modelId="{150A9B27-D049-4DA1-9AD1-FBAF949E0A00}" type="presOf" srcId="{A2F033C7-4F5E-4D37-BFE2-5BB0B27F5E13}" destId="{63D9EDC1-708B-4DFC-85AD-6A6E1FCD47D9}" srcOrd="0" destOrd="0" presId="urn:microsoft.com/office/officeart/2005/8/layout/radial6"/>
    <dgm:cxn modelId="{8553DE34-2008-455A-B4A0-2FBB7541AA76}" type="presOf" srcId="{983A2369-8DD0-4CFD-9A47-EFD7ACA1789B}" destId="{248CC153-ACD8-4E37-A2E6-E0AFE196DBDA}" srcOrd="0" destOrd="0" presId="urn:microsoft.com/office/officeart/2005/8/layout/radial6"/>
    <dgm:cxn modelId="{A25A725B-A6CD-4DD9-B8A5-48BD811DFF3B}" type="presOf" srcId="{BE757B88-060A-498E-A734-AA20EFA73CA1}" destId="{A44786EF-9FEC-4EC0-A8B9-70D8AAC44078}" srcOrd="0" destOrd="0" presId="urn:microsoft.com/office/officeart/2005/8/layout/radial6"/>
    <dgm:cxn modelId="{F9AD0A44-B52E-4FA9-82D1-4762D059CF18}" type="presOf" srcId="{2F1D9A44-C537-42E8-B415-BDBA5CCB4317}" destId="{91C662B1-023E-49B6-A24C-0813984F1F23}" srcOrd="0" destOrd="0" presId="urn:microsoft.com/office/officeart/2005/8/layout/radial6"/>
    <dgm:cxn modelId="{53FAAD44-9CD0-44F5-AA07-72805EB39CD8}" type="presOf" srcId="{306372E3-D047-4904-A365-C85A0A57F59C}" destId="{0FA91C7C-95C6-4301-AC68-F91557A8C40D}" srcOrd="0" destOrd="0" presId="urn:microsoft.com/office/officeart/2005/8/layout/radial6"/>
    <dgm:cxn modelId="{2169E146-20AA-42B1-B98C-2C049B695DAF}" srcId="{388E5EC8-BB95-40E3-8AD9-D08F9759C6EE}" destId="{9306EB87-B74C-4E10-B9E6-FEED46C38975}" srcOrd="5" destOrd="0" parTransId="{963FABAC-9127-41AE-92D9-D7F07B845155}" sibTransId="{9B50CBCD-172A-4603-A281-3484A880439D}"/>
    <dgm:cxn modelId="{4BDC3E48-0C4C-4D7B-91D4-C1DD394D584F}" srcId="{983A2369-8DD0-4CFD-9A47-EFD7ACA1789B}" destId="{FB129583-42FF-4370-8D08-3166C6E12843}" srcOrd="1" destOrd="0" parTransId="{343B9F0A-C9D0-45A7-9509-9A7A2E5B16EA}" sibTransId="{2D4C23A5-738C-4A42-8AD4-B3E98DCB2C8F}"/>
    <dgm:cxn modelId="{4EF7376C-F9CD-4F65-9DB8-5F85706745BA}" type="presOf" srcId="{9306EB87-B74C-4E10-B9E6-FEED46C38975}" destId="{1AA756C0-E5C0-4862-99E6-0B9E2FFAB401}" srcOrd="0" destOrd="0" presId="urn:microsoft.com/office/officeart/2005/8/layout/radial6"/>
    <dgm:cxn modelId="{04D30E6E-8674-4221-BEF5-21A77FA86F97}" type="presOf" srcId="{FB68B84F-83A3-45F4-B009-3F4501854885}" destId="{0B980793-4164-40D9-95CE-64BE1998872B}" srcOrd="0" destOrd="0" presId="urn:microsoft.com/office/officeart/2005/8/layout/radial6"/>
    <dgm:cxn modelId="{C6F26B6F-A91F-4202-BE68-9556C7A3C050}" srcId="{388E5EC8-BB95-40E3-8AD9-D08F9759C6EE}" destId="{A2F033C7-4F5E-4D37-BFE2-5BB0B27F5E13}" srcOrd="1" destOrd="0" parTransId="{DBCF3669-8D59-4198-A2A1-12A37AD670DE}" sibTransId="{2A06963C-D9A8-48E5-AF60-05A33D21DF40}"/>
    <dgm:cxn modelId="{564C8852-4B9B-4F28-BF5C-37785CF7519D}" type="presOf" srcId="{0BE80B25-ABFE-4FBF-A005-FA1189740A18}" destId="{4E2FAB84-15FB-4AE4-AA79-F97F242F5762}" srcOrd="0" destOrd="0" presId="urn:microsoft.com/office/officeart/2005/8/layout/radial6"/>
    <dgm:cxn modelId="{F64B137A-FBB0-498C-988E-0B1351E4127F}" srcId="{388E5EC8-BB95-40E3-8AD9-D08F9759C6EE}" destId="{BE757B88-060A-498E-A734-AA20EFA73CA1}" srcOrd="4" destOrd="0" parTransId="{1D95C55E-56FB-4076-A57A-6245DD856D16}" sibTransId="{2F1D9A44-C537-42E8-B415-BDBA5CCB4317}"/>
    <dgm:cxn modelId="{15F5C696-B020-4348-B9C0-907126EC717D}" type="presOf" srcId="{752FF4EE-02DD-4EB4-B0F4-479AB89F914A}" destId="{5A02C64B-74B7-4115-9E4C-68C9BE490B1E}" srcOrd="0" destOrd="0" presId="urn:microsoft.com/office/officeart/2005/8/layout/radial6"/>
    <dgm:cxn modelId="{D131ADC0-1BE4-4065-90F2-C4A247000FD2}" type="presOf" srcId="{388E5EC8-BB95-40E3-8AD9-D08F9759C6EE}" destId="{E90D4673-2573-4E14-9C2B-BE1F0A54C18C}" srcOrd="0" destOrd="0" presId="urn:microsoft.com/office/officeart/2005/8/layout/radial6"/>
    <dgm:cxn modelId="{282D8BC7-48EB-45A6-8D65-1AA2EEC14101}" type="presOf" srcId="{44E03E4B-2C96-4346-BBAF-155923B1122C}" destId="{85B3D634-4EEE-4F50-856F-C138078C6D8E}" srcOrd="0" destOrd="0" presId="urn:microsoft.com/office/officeart/2005/8/layout/radial6"/>
    <dgm:cxn modelId="{50CA43CB-B035-4C67-9714-74B82B56DD55}" type="presOf" srcId="{9B50CBCD-172A-4603-A281-3484A880439D}" destId="{3CE9EE17-62F3-43AA-B054-A2A4464F9563}" srcOrd="0" destOrd="0" presId="urn:microsoft.com/office/officeart/2005/8/layout/radial6"/>
    <dgm:cxn modelId="{938A54D0-FAE3-4611-93EA-1FC942A31499}" type="presOf" srcId="{2A06963C-D9A8-48E5-AF60-05A33D21DF40}" destId="{2FB38C35-6CFE-4585-A923-BB8FFF3EFED3}" srcOrd="0" destOrd="0" presId="urn:microsoft.com/office/officeart/2005/8/layout/radial6"/>
    <dgm:cxn modelId="{BB8461DB-FAB5-4C1F-A70B-CCCE6FA81D8C}" type="presOf" srcId="{6264D802-D1CE-4E09-B913-71F8068E2FF5}" destId="{C1A77D64-EBBF-4374-8CA6-4ABF0C2A2527}" srcOrd="0" destOrd="0" presId="urn:microsoft.com/office/officeart/2005/8/layout/radial6"/>
    <dgm:cxn modelId="{3B77EEDF-1A7F-481E-BB4C-FA8D19BADE84}" srcId="{388E5EC8-BB95-40E3-8AD9-D08F9759C6EE}" destId="{752FF4EE-02DD-4EB4-B0F4-479AB89F914A}" srcOrd="3" destOrd="0" parTransId="{76D139C4-5A0A-4B5C-AC2E-34F92FB6F361}" sibTransId="{306372E3-D047-4904-A365-C85A0A57F59C}"/>
    <dgm:cxn modelId="{891E38F8-0C71-4928-89CB-115E67677B04}" srcId="{388E5EC8-BB95-40E3-8AD9-D08F9759C6EE}" destId="{6264D802-D1CE-4E09-B913-71F8068E2FF5}" srcOrd="2" destOrd="0" parTransId="{CCF07067-3EA1-46CA-96C9-CF9787F674C1}" sibTransId="{0BE80B25-ABFE-4FBF-A005-FA1189740A18}"/>
    <dgm:cxn modelId="{945088F8-24C4-403E-8953-9FE25F246861}" type="presParOf" srcId="{248CC153-ACD8-4E37-A2E6-E0AFE196DBDA}" destId="{E90D4673-2573-4E14-9C2B-BE1F0A54C18C}" srcOrd="0" destOrd="0" presId="urn:microsoft.com/office/officeart/2005/8/layout/radial6"/>
    <dgm:cxn modelId="{D39C7953-8B5F-4A7A-A0E3-3BC56CCAA149}" type="presParOf" srcId="{248CC153-ACD8-4E37-A2E6-E0AFE196DBDA}" destId="{0B980793-4164-40D9-95CE-64BE1998872B}" srcOrd="1" destOrd="0" presId="urn:microsoft.com/office/officeart/2005/8/layout/radial6"/>
    <dgm:cxn modelId="{63B00308-BFEB-48A6-94F9-A42E16DDD933}" type="presParOf" srcId="{248CC153-ACD8-4E37-A2E6-E0AFE196DBDA}" destId="{D5A6C633-08B6-4B1C-9520-BA4783B8E3D9}" srcOrd="2" destOrd="0" presId="urn:microsoft.com/office/officeart/2005/8/layout/radial6"/>
    <dgm:cxn modelId="{753BDC92-EB60-424E-A36A-E568471AD5FC}" type="presParOf" srcId="{248CC153-ACD8-4E37-A2E6-E0AFE196DBDA}" destId="{85B3D634-4EEE-4F50-856F-C138078C6D8E}" srcOrd="3" destOrd="0" presId="urn:microsoft.com/office/officeart/2005/8/layout/radial6"/>
    <dgm:cxn modelId="{2E90C741-24ED-40C1-9BDD-BD0D02170E43}" type="presParOf" srcId="{248CC153-ACD8-4E37-A2E6-E0AFE196DBDA}" destId="{63D9EDC1-708B-4DFC-85AD-6A6E1FCD47D9}" srcOrd="4" destOrd="0" presId="urn:microsoft.com/office/officeart/2005/8/layout/radial6"/>
    <dgm:cxn modelId="{EFDFD8CA-A533-4FE6-84E6-8E67C522DDC8}" type="presParOf" srcId="{248CC153-ACD8-4E37-A2E6-E0AFE196DBDA}" destId="{3076CBDE-D0D4-48DA-AB40-015061A72162}" srcOrd="5" destOrd="0" presId="urn:microsoft.com/office/officeart/2005/8/layout/radial6"/>
    <dgm:cxn modelId="{0DF813C7-E77B-49EA-A26D-FF746E8537EC}" type="presParOf" srcId="{248CC153-ACD8-4E37-A2E6-E0AFE196DBDA}" destId="{2FB38C35-6CFE-4585-A923-BB8FFF3EFED3}" srcOrd="6" destOrd="0" presId="urn:microsoft.com/office/officeart/2005/8/layout/radial6"/>
    <dgm:cxn modelId="{6DD59413-A8B7-4AE7-AA8B-DA76AA1CE126}" type="presParOf" srcId="{248CC153-ACD8-4E37-A2E6-E0AFE196DBDA}" destId="{C1A77D64-EBBF-4374-8CA6-4ABF0C2A2527}" srcOrd="7" destOrd="0" presId="urn:microsoft.com/office/officeart/2005/8/layout/radial6"/>
    <dgm:cxn modelId="{34D547DD-E592-41A3-9BF5-9FB432BED433}" type="presParOf" srcId="{248CC153-ACD8-4E37-A2E6-E0AFE196DBDA}" destId="{03163D30-9BD3-4EB0-8AAD-9C374F4381F4}" srcOrd="8" destOrd="0" presId="urn:microsoft.com/office/officeart/2005/8/layout/radial6"/>
    <dgm:cxn modelId="{4ACA4A69-96E4-4DE3-B747-0BDF2CB23C5F}" type="presParOf" srcId="{248CC153-ACD8-4E37-A2E6-E0AFE196DBDA}" destId="{4E2FAB84-15FB-4AE4-AA79-F97F242F5762}" srcOrd="9" destOrd="0" presId="urn:microsoft.com/office/officeart/2005/8/layout/radial6"/>
    <dgm:cxn modelId="{08FC6E1D-3FAB-4C39-8E60-93C714EF5E28}" type="presParOf" srcId="{248CC153-ACD8-4E37-A2E6-E0AFE196DBDA}" destId="{5A02C64B-74B7-4115-9E4C-68C9BE490B1E}" srcOrd="10" destOrd="0" presId="urn:microsoft.com/office/officeart/2005/8/layout/radial6"/>
    <dgm:cxn modelId="{59C3D12A-5EED-477E-BE2E-CFAAF5F3A4CE}" type="presParOf" srcId="{248CC153-ACD8-4E37-A2E6-E0AFE196DBDA}" destId="{CD387311-419D-4753-8A6F-EA4F3912EDF9}" srcOrd="11" destOrd="0" presId="urn:microsoft.com/office/officeart/2005/8/layout/radial6"/>
    <dgm:cxn modelId="{0A891D46-DA56-4972-87FD-D0528757E1B3}" type="presParOf" srcId="{248CC153-ACD8-4E37-A2E6-E0AFE196DBDA}" destId="{0FA91C7C-95C6-4301-AC68-F91557A8C40D}" srcOrd="12" destOrd="0" presId="urn:microsoft.com/office/officeart/2005/8/layout/radial6"/>
    <dgm:cxn modelId="{93B57111-A613-4C4A-944F-0FA173EDF0F2}" type="presParOf" srcId="{248CC153-ACD8-4E37-A2E6-E0AFE196DBDA}" destId="{A44786EF-9FEC-4EC0-A8B9-70D8AAC44078}" srcOrd="13" destOrd="0" presId="urn:microsoft.com/office/officeart/2005/8/layout/radial6"/>
    <dgm:cxn modelId="{0DD1C1AC-2448-464A-BC3C-49C1D1DB3524}" type="presParOf" srcId="{248CC153-ACD8-4E37-A2E6-E0AFE196DBDA}" destId="{EAECDC41-F85E-40ED-A89D-48306B49D644}" srcOrd="14" destOrd="0" presId="urn:microsoft.com/office/officeart/2005/8/layout/radial6"/>
    <dgm:cxn modelId="{6C5018FE-B25A-41D5-AB74-B3F85DAF0AAD}" type="presParOf" srcId="{248CC153-ACD8-4E37-A2E6-E0AFE196DBDA}" destId="{91C662B1-023E-49B6-A24C-0813984F1F23}" srcOrd="15" destOrd="0" presId="urn:microsoft.com/office/officeart/2005/8/layout/radial6"/>
    <dgm:cxn modelId="{D1996494-5C94-41D3-BC13-8267649B260A}" type="presParOf" srcId="{248CC153-ACD8-4E37-A2E6-E0AFE196DBDA}" destId="{1AA756C0-E5C0-4862-99E6-0B9E2FFAB401}" srcOrd="16" destOrd="0" presId="urn:microsoft.com/office/officeart/2005/8/layout/radial6"/>
    <dgm:cxn modelId="{FB75B27D-30E5-487E-92AC-FE47369CC304}" type="presParOf" srcId="{248CC153-ACD8-4E37-A2E6-E0AFE196DBDA}" destId="{CACDB951-33EA-4AE2-8D90-47523D852ED7}" srcOrd="17" destOrd="0" presId="urn:microsoft.com/office/officeart/2005/8/layout/radial6"/>
    <dgm:cxn modelId="{F243D058-DBAA-4CE5-95BE-4DD6A9D6CF0F}" type="presParOf" srcId="{248CC153-ACD8-4E37-A2E6-E0AFE196DBDA}" destId="{3CE9EE17-62F3-43AA-B054-A2A4464F956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9EE17-62F3-43AA-B054-A2A4464F9563}">
      <dsp:nvSpPr>
        <dsp:cNvPr id="0" name=""/>
        <dsp:cNvSpPr/>
      </dsp:nvSpPr>
      <dsp:spPr>
        <a:xfrm>
          <a:off x="1667142" y="688358"/>
          <a:ext cx="4717846" cy="4717846"/>
        </a:xfrm>
        <a:prstGeom prst="blockArc">
          <a:avLst>
            <a:gd name="adj1" fmla="val 12598756"/>
            <a:gd name="adj2" fmla="val 16114152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662B1-023E-49B6-A24C-0813984F1F23}">
      <dsp:nvSpPr>
        <dsp:cNvPr id="0" name=""/>
        <dsp:cNvSpPr/>
      </dsp:nvSpPr>
      <dsp:spPr>
        <a:xfrm>
          <a:off x="1637332" y="738554"/>
          <a:ext cx="4717846" cy="4717846"/>
        </a:xfrm>
        <a:prstGeom prst="blockArc">
          <a:avLst>
            <a:gd name="adj1" fmla="val 9084594"/>
            <a:gd name="adj2" fmla="val 12685806"/>
            <a:gd name="adj3" fmla="val 452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91C7C-95C6-4301-AC68-F91557A8C40D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FAB84-15FB-4AE4-AA79-F97F242F5762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38C35-6CFE-4585-A923-BB8FFF3EFED3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9800000"/>
            <a:gd name="adj2" fmla="val 1800000"/>
            <a:gd name="adj3" fmla="val 452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D634-4EEE-4F50-856F-C138078C6D8E}">
      <dsp:nvSpPr>
        <dsp:cNvPr id="0" name=""/>
        <dsp:cNvSpPr/>
      </dsp:nvSpPr>
      <dsp:spPr>
        <a:xfrm>
          <a:off x="1609572" y="689076"/>
          <a:ext cx="4717846" cy="4717846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4673-2573-4E14-9C2B-BE1F0A54C18C}">
      <dsp:nvSpPr>
        <dsp:cNvPr id="0" name=""/>
        <dsp:cNvSpPr/>
      </dsp:nvSpPr>
      <dsp:spPr>
        <a:xfrm>
          <a:off x="2910488" y="1989992"/>
          <a:ext cx="2116014" cy="2116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Ambulans Ekipmanları</a:t>
          </a:r>
        </a:p>
      </dsp:txBody>
      <dsp:txXfrm>
        <a:off x="3220371" y="2299875"/>
        <a:ext cx="1496248" cy="1496248"/>
      </dsp:txXfrm>
    </dsp:sp>
    <dsp:sp modelId="{0B980793-4164-40D9-95CE-64BE1998872B}">
      <dsp:nvSpPr>
        <dsp:cNvPr id="0" name=""/>
        <dsp:cNvSpPr/>
      </dsp:nvSpPr>
      <dsp:spPr>
        <a:xfrm>
          <a:off x="3227890" y="1795"/>
          <a:ext cx="1481210" cy="14812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Taşıyıcı Ekipmanlar</a:t>
          </a:r>
        </a:p>
      </dsp:txBody>
      <dsp:txXfrm>
        <a:off x="3444808" y="218713"/>
        <a:ext cx="1047374" cy="1047374"/>
      </dsp:txXfrm>
    </dsp:sp>
    <dsp:sp modelId="{63D9EDC1-708B-4DFC-85AD-6A6E1FCD47D9}">
      <dsp:nvSpPr>
        <dsp:cNvPr id="0" name=""/>
        <dsp:cNvSpPr/>
      </dsp:nvSpPr>
      <dsp:spPr>
        <a:xfrm>
          <a:off x="5224598" y="1154595"/>
          <a:ext cx="1481210" cy="14812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Sabitleme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1516" y="1371513"/>
        <a:ext cx="1047374" cy="1047374"/>
      </dsp:txXfrm>
    </dsp:sp>
    <dsp:sp modelId="{C1A77D64-EBBF-4374-8CA6-4ABF0C2A2527}">
      <dsp:nvSpPr>
        <dsp:cNvPr id="0" name=""/>
        <dsp:cNvSpPr/>
      </dsp:nvSpPr>
      <dsp:spPr>
        <a:xfrm>
          <a:off x="5224598" y="3460194"/>
          <a:ext cx="1481210" cy="14812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Acil Yardım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1516" y="3677112"/>
        <a:ext cx="1047374" cy="1047374"/>
      </dsp:txXfrm>
    </dsp:sp>
    <dsp:sp modelId="{5A02C64B-74B7-4115-9E4C-68C9BE490B1E}">
      <dsp:nvSpPr>
        <dsp:cNvPr id="0" name=""/>
        <dsp:cNvSpPr/>
      </dsp:nvSpPr>
      <dsp:spPr>
        <a:xfrm>
          <a:off x="3227890" y="4612994"/>
          <a:ext cx="1481210" cy="14812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Haberleşme Ekipmanları</a:t>
          </a:r>
          <a:endParaRPr lang="tr-T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4808" y="4829912"/>
        <a:ext cx="1047374" cy="1047374"/>
      </dsp:txXfrm>
    </dsp:sp>
    <dsp:sp modelId="{A44786EF-9FEC-4EC0-A8B9-70D8AAC44078}">
      <dsp:nvSpPr>
        <dsp:cNvPr id="0" name=""/>
        <dsp:cNvSpPr/>
      </dsp:nvSpPr>
      <dsp:spPr>
        <a:xfrm>
          <a:off x="1231183" y="3460194"/>
          <a:ext cx="1481210" cy="14812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Güvenlik Ekipmanları</a:t>
          </a:r>
          <a:endParaRPr lang="tr-TR" sz="16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448101" y="3677112"/>
        <a:ext cx="1047374" cy="1047374"/>
      </dsp:txXfrm>
    </dsp:sp>
    <dsp:sp modelId="{1AA756C0-E5C0-4862-99E6-0B9E2FFAB401}">
      <dsp:nvSpPr>
        <dsp:cNvPr id="0" name=""/>
        <dsp:cNvSpPr/>
      </dsp:nvSpPr>
      <dsp:spPr>
        <a:xfrm>
          <a:off x="1288335" y="1154599"/>
          <a:ext cx="1481210" cy="14812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Teknik Ekipmanlar</a:t>
          </a:r>
          <a:endParaRPr lang="tr-TR" sz="16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505253" y="1371517"/>
        <a:ext cx="1047374" cy="1047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ankiriiasb.saglik.gov.tr/TR-265065/ana-sedye-kullanim-talimati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Ekipmanları Dersi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0618"/>
            <a:ext cx="9144000" cy="1655762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r>
              <a:rPr lang="tr-TR" sz="3600" dirty="0"/>
              <a:t>5.HAFTA</a:t>
            </a:r>
          </a:p>
          <a:p>
            <a:r>
              <a:rPr lang="tr-TR" sz="3600" dirty="0"/>
              <a:t>Taşıma Ekipmanları-I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6DF3A1-D185-4283-813A-4D4CE0959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01332"/>
            <a:ext cx="10515600" cy="52895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Sedye üzerinde hasta/yaralı varken kemerler ve sabitleme aparatları eksiksiz bağlanmalıdır.</a:t>
            </a:r>
          </a:p>
        </p:txBody>
      </p:sp>
      <p:pic>
        <p:nvPicPr>
          <p:cNvPr id="4098" name="Picture 2" descr="Ambulans Ana Sedyesi - ASM Tıbbi Cihazlar ve Mühendislik Hizmetleri">
            <a:extLst>
              <a:ext uri="{FF2B5EF4-FFF2-40B4-BE49-F238E27FC236}">
                <a16:creationId xmlns:a16="http://schemas.microsoft.com/office/drawing/2014/main" id="{99BC9CC2-F19C-4D77-B5E7-12D68D09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30" y="1379220"/>
            <a:ext cx="4712970" cy="47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7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196B3D-0344-4784-89F0-F69040A64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90" y="386485"/>
            <a:ext cx="10515600" cy="71183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Taşıma sırasında en az iki sağlık personeli görev almalıdır.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08FD978-91FB-4DA6-9EDA-2081CAD4D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" y="1428749"/>
            <a:ext cx="7940040" cy="43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89D53F-6198-4445-827C-E0C4459D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540" y="625475"/>
            <a:ext cx="10515600" cy="84899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içine alınırken sedye ray sistemine tam oturtulup kilitlendiğinden emin olunmalıdır.</a:t>
            </a:r>
          </a:p>
        </p:txBody>
      </p:sp>
      <p:pic>
        <p:nvPicPr>
          <p:cNvPr id="6146" name="Picture 2" descr="Ana Sedye (ES-120) - Tunç Teknoloji Tic. Ltd. Şti.">
            <a:extLst>
              <a:ext uri="{FF2B5EF4-FFF2-40B4-BE49-F238E27FC236}">
                <a16:creationId xmlns:a16="http://schemas.microsoft.com/office/drawing/2014/main" id="{BE3C72D4-1993-48C6-94B8-AE0CD334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47447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7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0BA421-B3CC-4039-9178-ADBB0D23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76935"/>
            <a:ext cx="10515600" cy="471805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Kullanım sonrası sedye mutlaka temizlenmeli ve dezenfekte edilmelidir.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820EA68-7489-4649-A872-6AC1A5EE0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711272"/>
            <a:ext cx="4917182" cy="39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54E3ED-1511-4F94-AC3C-C352915E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10" y="376556"/>
            <a:ext cx="10515600" cy="491490"/>
          </a:xfrm>
        </p:spPr>
        <p:txBody>
          <a:bodyPr>
            <a:normAutofit fontScale="90000"/>
          </a:bodyPr>
          <a:lstStyle/>
          <a:p>
            <a:r>
              <a:rPr lang="tr-TR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Uygulama Basamakları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0F3C43-FEED-4BD3-BB6D-B0C56D379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44" y="1074420"/>
            <a:ext cx="11637645" cy="5509894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Sedye Hijyeni ve Araçtan Çıkarma: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Yatış şiltesinin üzerine tek kullanımlık koruyucu kılıf serilir; ardından ana sedye kilit mekanizması çözülerek ekipman araç dışına alınır ve tekerleklerin işlevsel şekilde açılıp açılmadığı gözle kontrol edilir.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Senkronize İndirme ve Hastayı Alma: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Karşılıklı konumlanan iki sağlık personeli, sedye başındaki görevlinin sesli komutuyla (1, 2, 3) tekerlek mandallarına basarak sedyeyi alt seviyeye indirir; ardından vaka sedye üzerine emniyetli bir biçimde yerleştirilir.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Çok Noktalı Kemer Güvenliği: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Hastanın sabitlenmesi amacıyla yan ve omuz emniyet kemerleri bağlanır; bu esnada gergi mekanizmalarının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çalışırlığı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yedek kemerlerin mevcudiyeti titizlikle kontrol edilir.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Koordineli Kaldırma ve Sürüş Kontrolü: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Ekip liderinin sayım komutu eşliğinde karşılıklı iki personel sedyeyi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kontrollüce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yukarı kaldırır; alt tekerlek mekanizmasının tam kilitlendiğinden emin olunduktan sonra, nakil esnasında hastanın ve sedyenin baş kısmı ambulans yönüne bakacak şekilde harekete geçilir.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Ambulansa Kabul ve Kilitleme: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Karşılıklı duran iki görevli vasıtasıyla sedye ambulans kabinine sürülerek yuvasına yerleştirilir ve sabitleme mekanizması devreye sokulur; ardından kilit sisteminin oturduğu tekrar kontrol edilir.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Sürücü Onayı ve Çift Aşama Güvenliği: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Sedye yerine oturduktan sonra sürücü personeli tarafından hem sedye kilidi hem de ambulansın arka kapı kilidi iki aşamalı (iki kez) kontrol edilir; tam kilitlenme sağlandıktan sonra araç güvenle hareket ettirilir.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İndirme ve Son Transfer Protokolü: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Varış noktasında hastanın tahliyesi için kilit butonuna basılır; karşılıklı iki personelin çekme kuvvetiyle sedye dışarı alınırken tekerleklerin açık pozisyona geldiği teyit edilerek nakil tamamlanır.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8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9B5E87-C1EC-4FA5-9334-1D8DA1FA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Kombinasyon Sedye</a:t>
            </a:r>
            <a:b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pic>
        <p:nvPicPr>
          <p:cNvPr id="10242" name="Picture 2" descr="Kombinasyon Sedye - Çağrı Medikal">
            <a:extLst>
              <a:ext uri="{FF2B5EF4-FFF2-40B4-BE49-F238E27FC236}">
                <a16:creationId xmlns:a16="http://schemas.microsoft.com/office/drawing/2014/main" id="{FF3F3EC9-5D46-4EF9-9E55-BFCA77B4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690688"/>
            <a:ext cx="657225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8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AE6EEC-5B98-4B8A-91A0-7E31BA4C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Kombinasyon Sedye Nedir?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69FB12-5120-4F6F-917D-D922CBA42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3395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Tekerlekli sandalye ve sedye özelliklerini birleştiren taşıma ekipmanıdır.</a:t>
            </a:r>
          </a:p>
          <a:p>
            <a:pPr algn="just"/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 oturur hem yatar pozisyonda kullanılabilir.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alanlarda hasta naklini kolaylaştırır.</a:t>
            </a:r>
          </a:p>
        </p:txBody>
      </p:sp>
      <p:pic>
        <p:nvPicPr>
          <p:cNvPr id="4" name="Picture 2" descr="Kombinasyon Sedye - Çağrı Medikal">
            <a:extLst>
              <a:ext uri="{FF2B5EF4-FFF2-40B4-BE49-F238E27FC236}">
                <a16:creationId xmlns:a16="http://schemas.microsoft.com/office/drawing/2014/main" id="{02D32AA5-211C-4C97-A996-8CAAC4A7B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79" y="3885142"/>
            <a:ext cx="3667125" cy="26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65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310F26-7D5A-4A48-B929-B8EA2FB9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Yapısal Özellikleri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99F130-4F17-4A45-A576-0ED059DD1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97735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Hafif ve dayanıklı alüminyum gövde.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Katlanabilir ve portatif tasarım.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Tekerlekli sistem sayesinde kolay taşınabilir.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Sabitleme kemerleri ile güvenlik sağlar.</a:t>
            </a:r>
          </a:p>
        </p:txBody>
      </p:sp>
      <p:pic>
        <p:nvPicPr>
          <p:cNvPr id="4" name="Picture 2" descr="Kombinasyon Sedye - Çağrı Medikal">
            <a:extLst>
              <a:ext uri="{FF2B5EF4-FFF2-40B4-BE49-F238E27FC236}">
                <a16:creationId xmlns:a16="http://schemas.microsoft.com/office/drawing/2014/main" id="{DB496BEE-CCDD-4A03-A8EA-7B7DFF87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9" y="4315291"/>
            <a:ext cx="3575685" cy="25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0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968146-660E-41EF-8081-FC4E335A4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Kullanım Alanları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C4E14D-3225-4A7B-B024-E6C922FBC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26285"/>
          </a:xfrm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merdivenli binalar ve asansörlü yapılar.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 içi hasta transferleri.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Ambulansa nakil sırasında kısa mesafe taşıma.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Hareket kabiliyeti sınırlı ama bilinci açık hastalar.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ombinasyon Sedye - Çağrı Medikal">
            <a:extLst>
              <a:ext uri="{FF2B5EF4-FFF2-40B4-BE49-F238E27FC236}">
                <a16:creationId xmlns:a16="http://schemas.microsoft.com/office/drawing/2014/main" id="{08981562-91A4-470F-A6E4-F3C53A82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39" y="4159398"/>
            <a:ext cx="3518535" cy="2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2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F7D9DE-B32D-4A8F-B2AD-85614C17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Kullanımda Dikkat Edilecekler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E377C4-01F8-4068-A547-1154DC09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40585"/>
          </a:xfrm>
          <a:ln>
            <a:solidFill>
              <a:schemeClr val="bg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pozisyonu (oturur/yatar) ihtiyaca göre ayarlanmalıdır.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Oturur pozisyonda sabitleme kilidi takılmalıdır.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Sabitleme kemerleri mutlaka kullanılmalıdır.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Tekerlekler ve fren sistemi kontrol edilmelidir.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Kullanım sonrası katlanıp temizlenmelidir.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ombinasyon Sedye - Çağrı Medikal">
            <a:extLst>
              <a:ext uri="{FF2B5EF4-FFF2-40B4-BE49-F238E27FC236}">
                <a16:creationId xmlns:a16="http://schemas.microsoft.com/office/drawing/2014/main" id="{0EC4BC92-F828-415C-8994-0ECDB76D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9" y="4101147"/>
            <a:ext cx="3850005" cy="2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7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06DDAA4-1976-4564-8E1F-2E6306864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938269"/>
              </p:ext>
            </p:extLst>
          </p:nvPr>
        </p:nvGraphicFramePr>
        <p:xfrm>
          <a:off x="2127504" y="268224"/>
          <a:ext cx="793699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4958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01796A-9FF8-4370-88BD-948C13D5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630" y="90805"/>
            <a:ext cx="10515600" cy="789305"/>
          </a:xfrm>
        </p:spPr>
        <p:txBody>
          <a:bodyPr/>
          <a:lstStyle/>
          <a:p>
            <a:r>
              <a:rPr lang="tr-TR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Uygulama Basamakları 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820927F-9B5A-460E-9F91-243A378F7A94}"/>
              </a:ext>
            </a:extLst>
          </p:cNvPr>
          <p:cNvSpPr txBox="1"/>
          <p:nvPr/>
        </p:nvSpPr>
        <p:spPr>
          <a:xfrm>
            <a:off x="594360" y="1219714"/>
            <a:ext cx="10734674" cy="55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Hastayı Önceden Bilgilendirme: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Uygulanacak tıbbi prosedür ve nakil süreci hakkında hastaya detaylı ve rahatlatıcı bir açıklama yapılır.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Sedye Konumlandırma ve İlk Kaldırma: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Aktarımın gerçekleştirileceği ana sedyenin yanına yaklaşılır; sedyenin denge merkezini oluşturan orta metal bölümünden kavranarak yukarı doğru güvenle kaldırılır.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Sedyeyi Açma ve Mekanizmayı Kurma: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Baş bölgesinden çekilerek tam düz (180 derecelik) bir açıya getirilen sedyenin gövde demirleri, katlanma yuvalarına tam oturacak şekilde aşağı doğru kilitlenir.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Tekerlek ve Güvenlik Kilidi Aktivasyonu: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 bölümde yer alan tekerlekler yuvalarına yerleştirilerek açılır ve sedyenin istemsiz hareket etmesini önlemek amacıyla emniyet kilidi devreye sokulur.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Kolları Açma ve Hastayı Yerleştirme: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Sedye başındaki taşıma/tutamak kolları uygun konuma getirilir ve hasta doğru transfer teknikleri kullanılarak sedye üzerine dikkatlice transfer edilir.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Kemer Güvenliği: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Hastanın düşmesini ya da kaymasını önlemek amacıyla emniyet kemerleri bağlanır ve hastayı rahatsız etmeyecek şekilde ideal sıkılıkta ayarlanır.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Pozisyonunu Düzenleme: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Güvenli bir transfer için hastadan ellerini ön tarafta birleştirmesi rica edilir.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Zemin Kontrolü ve Sürüş Hazırlığı: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Nakil öncesinde yol hattı ve zemin kontrol edilir; sedye hafifçe arkaya doğru eğilerek sürüş için en uygun pozisyona getirilir.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Ayak Emniyeti ve Dik Konuma Geçiş: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Sedye dik pozisyona getirilmeden hemen önce hasta uyarılır ve ayaklarının mekanizma altına sıkışmaması için gerekli kontroller yapılır.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Harekete Geçme: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Zemin şartlarının uygunluğu onaylandıktan sonra sedye kontrollü bir şekilde itilerek taşıma işlemi başlatılır.</a:t>
            </a:r>
          </a:p>
        </p:txBody>
      </p:sp>
    </p:spTree>
    <p:extLst>
      <p:ext uri="{BB962C8B-B14F-4D97-AF65-F5344CB8AC3E}">
        <p14:creationId xmlns:p14="http://schemas.microsoft.com/office/powerpoint/2010/main" val="2792056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https://cankiriiasb.saglik.gov.tr/TR-265065/ana-sedye-kullanim-talimati.html</a:t>
            </a:r>
            <a:endParaRPr lang="tr-TR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Koçak, H., Sarı, B., Usta, G., &amp; Aslan, R. (2021). Acil Yardım ve Afet Yönetimi Mesleki Beceri Uygulama Rehberi. https://ayayder.org/icerik/ayay-mesleki-beceri-uygulama-rehberi</a:t>
            </a:r>
            <a:endParaRPr lang="tr-TR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11C4BAC-8C0C-4789-91B9-F3D37753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52" y="1960245"/>
            <a:ext cx="2645664" cy="2645664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5B3D9CC-3EF6-4CB3-9976-A3BA18E9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Taşıyıcı Ekipmanlar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15896E-3CDA-4FBB-8569-0BDE0F0D27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 Sedye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Kombinasyon Sedye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Vakum Sedye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Faraş Sedye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Sırt Tahtası</a:t>
            </a:r>
          </a:p>
        </p:txBody>
      </p:sp>
      <p:pic>
        <p:nvPicPr>
          <p:cNvPr id="7178" name="Picture 10" descr="Ambulans Ana Sedyesi Üstü Ayrılabilir 0240 11 Sedyeler">
            <a:extLst>
              <a:ext uri="{FF2B5EF4-FFF2-40B4-BE49-F238E27FC236}">
                <a16:creationId xmlns:a16="http://schemas.microsoft.com/office/drawing/2014/main" id="{2D82EDB7-1127-40F6-9589-FBD21F9C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644" y="241093"/>
            <a:ext cx="4581144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omfort Plus Kombinasyon Sedye">
            <a:extLst>
              <a:ext uri="{FF2B5EF4-FFF2-40B4-BE49-F238E27FC236}">
                <a16:creationId xmlns:a16="http://schemas.microsoft.com/office/drawing/2014/main" id="{A08F3B6C-FF9E-4AB6-AD59-75B7DF4A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1960245"/>
            <a:ext cx="2645664" cy="26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akum Sedye TPU">
            <a:extLst>
              <a:ext uri="{FF2B5EF4-FFF2-40B4-BE49-F238E27FC236}">
                <a16:creationId xmlns:a16="http://schemas.microsoft.com/office/drawing/2014/main" id="{EE9D61CC-8FBA-4B21-81EF-777C27F1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48" y="4340352"/>
            <a:ext cx="2517648" cy="25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omfort Plus Omurga Tahtası">
            <a:extLst>
              <a:ext uri="{FF2B5EF4-FFF2-40B4-BE49-F238E27FC236}">
                <a16:creationId xmlns:a16="http://schemas.microsoft.com/office/drawing/2014/main" id="{9F0436F8-CE10-4032-8480-B464E97E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83" y="4249008"/>
            <a:ext cx="2062575" cy="20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7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27718A-D236-41A7-A986-9785C233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Sedye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66DC70-7A32-4166-AEBB-93635D825D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6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D652C3-1495-4BE0-9CBC-79F0F6D5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Sedye Nedir?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B80C92-6559-4543-9F0D-1E9C4D61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34450" cy="4351338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Ambulansların en temel taşıma ekipmanıdır.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Hasta/yaralıyı güvenli şekilde taşımak için kullanılır.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içindeki sabitleme sistemine monte edilir.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4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80FF5F-85F9-4C3C-86B9-F0394BA2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Sedye Özellikleri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2A7E6A-1B3E-4821-9B1C-3A4E02F5D6D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Tekerlekli ve hareketli yapı.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Katlanabilir ayak sistemi.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Yükseklik ayarı yapılabilir.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Çelik/alüminyum alaşımlı hafif ama dayanıklı malzeme.</a:t>
            </a:r>
          </a:p>
        </p:txBody>
      </p:sp>
    </p:spTree>
    <p:extLst>
      <p:ext uri="{BB962C8B-B14F-4D97-AF65-F5344CB8AC3E}">
        <p14:creationId xmlns:p14="http://schemas.microsoft.com/office/powerpoint/2010/main" val="74072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A05BBE-727C-4C51-A8BD-FA103755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Güvenlik Unsurları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7C6CBA-A5A1-45FA-9918-111D5F1898B9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Sabitleme kemerleri (göğüs, bel, bacak).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 ve boyun destek aparatları.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içi kilitleme mekanizması.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Kaymayı ve devrilmeyi önleyen tekerlek frenleri.</a:t>
            </a:r>
          </a:p>
        </p:txBody>
      </p:sp>
    </p:spTree>
    <p:extLst>
      <p:ext uri="{BB962C8B-B14F-4D97-AF65-F5344CB8AC3E}">
        <p14:creationId xmlns:p14="http://schemas.microsoft.com/office/powerpoint/2010/main" val="132323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3FA4DB-A9F1-48A0-9B06-2564636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 Donanım Özellikleri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2778B6-F581-434A-858F-9CE2BB3F689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Oksijen tüpü yuvası.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Serum askısı.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Tıbbi malzeme bölmeleri.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Monitör ve ventilatör bağlama aparatı.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9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7353B4-D66B-4306-9F14-3CAE246B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30" y="1942148"/>
            <a:ext cx="5292090" cy="43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272E5838-10F5-4EC6-9574-B3D1C685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Kullanımda Dikkat Edilecekler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C1A571-737C-4CEC-AC5F-BE81832D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1710" cy="54038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Kullanım öncesinde sedyenin kilit, fren ve sabitleme sistemleri mutlaka kontrol edilmelidir.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0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863</Words>
  <Application>Microsoft Office PowerPoint</Application>
  <PresentationFormat>Geniş ekran</PresentationFormat>
  <Paragraphs>87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Times New Roman</vt:lpstr>
      <vt:lpstr>Office Teması</vt:lpstr>
      <vt:lpstr>Özel Tasarım</vt:lpstr>
      <vt:lpstr>Ambulans Ekipmanları Dersi</vt:lpstr>
      <vt:lpstr>PowerPoint Sunusu</vt:lpstr>
      <vt:lpstr>Taşıyıcı Ekipmanlar</vt:lpstr>
      <vt:lpstr>Ana Sedye</vt:lpstr>
      <vt:lpstr>Ana Sedye Nedir?</vt:lpstr>
      <vt:lpstr>Ana Sedye Özellikleri</vt:lpstr>
      <vt:lpstr>Güvenlik Unsurları</vt:lpstr>
      <vt:lpstr>Ek Donanım Özellikleri</vt:lpstr>
      <vt:lpstr>Kullanımda Dikkat Edilecekler</vt:lpstr>
      <vt:lpstr>PowerPoint Sunusu</vt:lpstr>
      <vt:lpstr>PowerPoint Sunusu</vt:lpstr>
      <vt:lpstr>PowerPoint Sunusu</vt:lpstr>
      <vt:lpstr>PowerPoint Sunusu</vt:lpstr>
      <vt:lpstr>Uygulama Basamakları </vt:lpstr>
      <vt:lpstr>Kombinasyon Sedye </vt:lpstr>
      <vt:lpstr>Kombinasyon Sedye Nedir?</vt:lpstr>
      <vt:lpstr>Yapısal Özellikleri</vt:lpstr>
      <vt:lpstr>Kullanım Alanları</vt:lpstr>
      <vt:lpstr>Kullanımda Dikkat Edilecekler</vt:lpstr>
      <vt:lpstr>Uygulama Basamakları 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Ambulans Ekipmanları Dersi</dc:title>
  <dc:creator>EÖ</dc:creator>
  <cp:lastModifiedBy>YUSUF UYAN</cp:lastModifiedBy>
  <cp:revision>13</cp:revision>
  <dcterms:created xsi:type="dcterms:W3CDTF">2026-04-02T07:47:59Z</dcterms:created>
  <dcterms:modified xsi:type="dcterms:W3CDTF">2026-06-25T11:50:07Z</dcterms:modified>
</cp:coreProperties>
</file>