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1" d="100"/>
          <a:sy n="81" d="100"/>
        </p:scale>
        <p:origin x="85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SİBER GÜVENLİK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HAFTA 6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Aydın, H. (2022). Yönetim bilgi sistemlerinde (</a:t>
            </a:r>
            <a:r>
              <a:rPr lang="tr-TR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ybs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 siber güvenliğin önemi.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Bilgisayar Bilimleri ve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38-45.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Durdu, A., &amp; Eren, A. (2021). ISO 27001 Bilgi Güvenliği Yönetim Sistemi Yazılım Tasarımı.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Bilişim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14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(3), 255-266.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Of, M. (2019). Siber Güvenlik Üzerine Bir Araştırma: Yazılım Güvenliği.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Bayburt Üniversitesi Fen Bilimleri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254-260.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Yıldırım, E. Y. (2018). Bilişim sistemlerine yönelik siber saldırılar ve siber güvenliğin sağlanması.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Mesleki Bilimler Dergisi (MBD)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7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24-33.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236327A8-312C-44C0-95CB-7D4DBBA01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9F8CCAAB-7389-4B39-A5C0-CE1CAC29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ALP/ysurmelioglu@kastamonu.edu.tr</a:t>
            </a:r>
          </a:p>
        </p:txBody>
      </p:sp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Bilişim Sistemlerine Yönelik Tehditler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Kaynaklarına Göre Tehditler</a:t>
            </a:r>
          </a:p>
          <a:p>
            <a:r>
              <a:rPr lang="tr-TR" dirty="0"/>
              <a:t>Amaçlarına Göre Tehditler</a:t>
            </a:r>
          </a:p>
          <a:p>
            <a:r>
              <a:rPr lang="tr-TR" dirty="0"/>
              <a:t>Gerçekleşme Yöntemlerine Göre Tehditler</a:t>
            </a:r>
          </a:p>
          <a:p>
            <a:r>
              <a:rPr lang="tr-TR" dirty="0"/>
              <a:t>İnsan Kaynaklı ve Doğal Tehditler</a:t>
            </a:r>
          </a:p>
          <a:p>
            <a:r>
              <a:rPr lang="tr-TR" dirty="0"/>
              <a:t>Teknolojik ve Fiziksel Tehditler</a:t>
            </a:r>
          </a:p>
          <a:p>
            <a:r>
              <a:rPr lang="tr-TR" dirty="0"/>
              <a:t>Kötü Niyetli ve Kaza Sonucu Tehditler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Kaynaklarına Göre Tehditler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İç</a:t>
            </a:r>
            <a:r>
              <a:rPr lang="en-US" dirty="0"/>
              <a:t> </a:t>
            </a:r>
            <a:r>
              <a:rPr lang="en-US" dirty="0" err="1"/>
              <a:t>Tehditler</a:t>
            </a:r>
            <a:r>
              <a:rPr lang="en-US" dirty="0"/>
              <a:t> (Insider Threats)</a:t>
            </a:r>
            <a:endParaRPr lang="tr-TR" dirty="0"/>
          </a:p>
          <a:p>
            <a:r>
              <a:rPr lang="tr-TR" dirty="0"/>
              <a:t>Dış Tehditler (</a:t>
            </a:r>
            <a:r>
              <a:rPr lang="tr-TR" dirty="0" err="1"/>
              <a:t>External</a:t>
            </a:r>
            <a:r>
              <a:rPr lang="tr-TR" dirty="0"/>
              <a:t> </a:t>
            </a:r>
            <a:r>
              <a:rPr lang="tr-TR" dirty="0" err="1"/>
              <a:t>Threats</a:t>
            </a:r>
            <a:r>
              <a:rPr lang="tr-TR" dirty="0"/>
              <a:t>)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Amaçlarına Göre Tehditler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Gizlilik</a:t>
            </a:r>
            <a:r>
              <a:rPr lang="en-US" dirty="0"/>
              <a:t> </a:t>
            </a:r>
            <a:r>
              <a:rPr lang="en-US" dirty="0" err="1"/>
              <a:t>İhlali</a:t>
            </a:r>
            <a:r>
              <a:rPr lang="en-US" dirty="0"/>
              <a:t> </a:t>
            </a:r>
            <a:r>
              <a:rPr lang="en-US" dirty="0" err="1"/>
              <a:t>Tehditleri</a:t>
            </a:r>
            <a:r>
              <a:rPr lang="en-US" dirty="0"/>
              <a:t> (Confidentiality Threats)</a:t>
            </a:r>
            <a:endParaRPr lang="tr-TR" dirty="0"/>
          </a:p>
          <a:p>
            <a:r>
              <a:rPr lang="tr-TR" dirty="0"/>
              <a:t>Bütünlük İhlali Tehditleri (</a:t>
            </a:r>
            <a:r>
              <a:rPr lang="tr-TR" dirty="0" err="1"/>
              <a:t>Integrity</a:t>
            </a:r>
            <a:r>
              <a:rPr lang="tr-TR" dirty="0"/>
              <a:t> </a:t>
            </a:r>
            <a:r>
              <a:rPr lang="tr-TR" dirty="0" err="1"/>
              <a:t>Threats</a:t>
            </a:r>
            <a:r>
              <a:rPr lang="tr-TR" dirty="0"/>
              <a:t>)</a:t>
            </a:r>
          </a:p>
          <a:p>
            <a:r>
              <a:rPr lang="tr-TR" dirty="0"/>
              <a:t>Erişilebilirlik İhlali Tehditleri (</a:t>
            </a:r>
            <a:r>
              <a:rPr lang="tr-TR" dirty="0" err="1"/>
              <a:t>Availability</a:t>
            </a:r>
            <a:r>
              <a:rPr lang="tr-TR" dirty="0"/>
              <a:t> </a:t>
            </a:r>
            <a:r>
              <a:rPr lang="tr-TR" dirty="0" err="1"/>
              <a:t>Threats</a:t>
            </a:r>
            <a:r>
              <a:rPr lang="tr-TR" dirty="0"/>
              <a:t>):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Gerçekleşme Yöntemlerine Göre Tehditler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Zararlı Yazılım Tehditleri (</a:t>
            </a:r>
            <a:r>
              <a:rPr lang="tr-TR" dirty="0" err="1"/>
              <a:t>Malware</a:t>
            </a:r>
            <a:r>
              <a:rPr lang="tr-TR" dirty="0"/>
              <a:t> </a:t>
            </a:r>
            <a:r>
              <a:rPr lang="tr-TR" dirty="0" err="1"/>
              <a:t>Threats</a:t>
            </a:r>
            <a:r>
              <a:rPr lang="tr-TR" dirty="0"/>
              <a:t>)</a:t>
            </a:r>
          </a:p>
          <a:p>
            <a:r>
              <a:rPr lang="tr-TR" dirty="0"/>
              <a:t>Sosyal Mühendislik Tehditleri (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Engineering</a:t>
            </a:r>
            <a:r>
              <a:rPr lang="tr-TR" dirty="0"/>
              <a:t>)</a:t>
            </a:r>
          </a:p>
          <a:p>
            <a:r>
              <a:rPr lang="en-US" dirty="0" err="1"/>
              <a:t>Ağ</a:t>
            </a:r>
            <a:r>
              <a:rPr lang="en-US" dirty="0"/>
              <a:t> </a:t>
            </a:r>
            <a:r>
              <a:rPr lang="en-US" dirty="0" err="1"/>
              <a:t>Tabanlı</a:t>
            </a:r>
            <a:r>
              <a:rPr lang="en-US" dirty="0"/>
              <a:t> </a:t>
            </a:r>
            <a:r>
              <a:rPr lang="en-US" dirty="0" err="1"/>
              <a:t>Tehditler</a:t>
            </a:r>
            <a:r>
              <a:rPr lang="en-US" dirty="0"/>
              <a:t> (Network-Based Threats)</a:t>
            </a:r>
            <a:endParaRPr lang="tr-TR" dirty="0"/>
          </a:p>
          <a:p>
            <a:r>
              <a:rPr lang="tr-TR" dirty="0"/>
              <a:t>Fiziksel Tehditler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İnsan Kaynaklı ve Doğal Tehditler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İnsan Kaynaklı Tehditler</a:t>
            </a:r>
          </a:p>
          <a:p>
            <a:r>
              <a:rPr lang="tr-TR" dirty="0"/>
              <a:t>Doğal Tehditler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7AAE1704-61B1-47B8-B6DC-1A350AB7D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Teknolojik ve Fiziksel Tehditler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Teknolojik Tehditler</a:t>
            </a:r>
          </a:p>
          <a:p>
            <a:r>
              <a:rPr lang="tr-TR" dirty="0"/>
              <a:t>Fiziksel Tehditler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20CB48C-DEB0-42E4-8B3D-A2373E97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Kötü Niyetli ve Kaza Sonucu Tehditler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Kötü</a:t>
            </a:r>
            <a:r>
              <a:rPr lang="en-US" dirty="0"/>
              <a:t> </a:t>
            </a:r>
            <a:r>
              <a:rPr lang="en-US" dirty="0" err="1"/>
              <a:t>Niyetli</a:t>
            </a:r>
            <a:r>
              <a:rPr lang="en-US" dirty="0"/>
              <a:t> </a:t>
            </a:r>
            <a:r>
              <a:rPr lang="en-US" dirty="0" err="1"/>
              <a:t>Tehditler</a:t>
            </a:r>
            <a:r>
              <a:rPr lang="en-US" dirty="0"/>
              <a:t> (Malicious Threats)</a:t>
            </a:r>
            <a:endParaRPr lang="tr-TR" dirty="0"/>
          </a:p>
          <a:p>
            <a:r>
              <a:rPr lang="en-US" dirty="0" err="1"/>
              <a:t>Kaza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Tehditler</a:t>
            </a:r>
            <a:r>
              <a:rPr lang="en-US" dirty="0"/>
              <a:t> (Accidental Threats)</a:t>
            </a: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81CEDCE-56DE-412E-B076-CC2F502E0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32917C-DCE3-F518-2B70-E2E42A7B9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Yönlendirilmiş ve Yönlendirilmemiş Tehditler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F28955-5D49-4201-C894-D0785637A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Yönlendirilmiş Tehditler (</a:t>
            </a:r>
            <a:r>
              <a:rPr lang="tr-TR" dirty="0" err="1"/>
              <a:t>Targeted</a:t>
            </a:r>
            <a:r>
              <a:rPr lang="tr-TR" dirty="0"/>
              <a:t> </a:t>
            </a:r>
            <a:r>
              <a:rPr lang="tr-TR" dirty="0" err="1"/>
              <a:t>Threats</a:t>
            </a:r>
            <a:r>
              <a:rPr lang="tr-TR" dirty="0"/>
              <a:t>)</a:t>
            </a:r>
          </a:p>
          <a:p>
            <a:r>
              <a:rPr lang="tr-TR" dirty="0"/>
              <a:t>Yönlendirilmemiş Tehditler (</a:t>
            </a:r>
            <a:r>
              <a:rPr lang="tr-TR" dirty="0" err="1"/>
              <a:t>Non-Targeted</a:t>
            </a:r>
            <a:r>
              <a:rPr lang="tr-TR" dirty="0"/>
              <a:t> </a:t>
            </a:r>
            <a:r>
              <a:rPr lang="tr-TR" dirty="0" err="1"/>
              <a:t>Threats</a:t>
            </a:r>
            <a:r>
              <a:rPr lang="tr-TR" dirty="0"/>
              <a:t>)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39F7E3-6C78-09CF-82B9-802B1B2CD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6619C1-49A5-70BF-1CFC-149101D0F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D30485E8-3188-4D44-931C-AD668969A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48161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334</Words>
  <Application>Microsoft Office PowerPoint</Application>
  <PresentationFormat>Geniş ekran</PresentationFormat>
  <Paragraphs>63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Office Teması</vt:lpstr>
      <vt:lpstr>Özel Tasarım</vt:lpstr>
      <vt:lpstr>SİBER GÜVENLİK</vt:lpstr>
      <vt:lpstr>Bilişim Sistemlerine Yönelik Tehditler</vt:lpstr>
      <vt:lpstr>Kaynaklarına Göre Tehditler</vt:lpstr>
      <vt:lpstr>Amaçlarına Göre Tehditler</vt:lpstr>
      <vt:lpstr>Gerçekleşme Yöntemlerine Göre Tehditler</vt:lpstr>
      <vt:lpstr>İnsan Kaynaklı ve Doğal Tehditler</vt:lpstr>
      <vt:lpstr>Teknolojik ve Fiziksel Tehditler</vt:lpstr>
      <vt:lpstr>Kötü Niyetli ve Kaza Sonucu Tehditler</vt:lpstr>
      <vt:lpstr>Yönlendirilmiş ve Yönlendirilmemiş Tehditler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SİBER GÜVENLİK</dc:title>
  <dc:creator>EÖ</dc:creator>
  <cp:lastModifiedBy>YS</cp:lastModifiedBy>
  <cp:revision>11</cp:revision>
  <dcterms:created xsi:type="dcterms:W3CDTF">2026-04-02T07:47:59Z</dcterms:created>
  <dcterms:modified xsi:type="dcterms:W3CDTF">2026-06-25T12:35:49Z</dcterms:modified>
</cp:coreProperties>
</file>