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6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Aydın, H. (2022). Yönetim bilgi sistemlerinde (</a:t>
            </a:r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ybs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siber güvenliğin önemi.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Bilgisayar Bilimleri ve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38-45.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Yıldırım, E. Y. (2018). Bilişim sistemlerine yönelik siber saldırılar ve siber güvenliğin sağlanması.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Mesleki Bilimler Dergisi (MBD)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24-33.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Sistemlerine Yönelik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Kaynaklarına Göre Tehditler</a:t>
            </a:r>
          </a:p>
          <a:p>
            <a:r>
              <a:rPr lang="tr-TR" dirty="0"/>
              <a:t>Amaçlarına Göre Tehditler</a:t>
            </a:r>
          </a:p>
          <a:p>
            <a:r>
              <a:rPr lang="tr-TR" dirty="0"/>
              <a:t>Gerçekleşme Yöntemlerine Göre Tehditler</a:t>
            </a:r>
          </a:p>
          <a:p>
            <a:r>
              <a:rPr lang="tr-TR" dirty="0"/>
              <a:t>İnsan Kaynaklı ve Doğal Tehditler</a:t>
            </a:r>
          </a:p>
          <a:p>
            <a:r>
              <a:rPr lang="tr-TR" dirty="0"/>
              <a:t>Teknolojik ve Fiziksel Tehditler</a:t>
            </a:r>
          </a:p>
          <a:p>
            <a:r>
              <a:rPr lang="tr-TR" dirty="0"/>
              <a:t>Kötü Niyetli ve Kaza Sonucu Tehditler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Kaynaklarına Göre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İç</a:t>
            </a:r>
            <a:r>
              <a:rPr lang="en-US" dirty="0"/>
              <a:t> </a:t>
            </a:r>
            <a:r>
              <a:rPr lang="en-US" dirty="0" err="1"/>
              <a:t>Tehditler</a:t>
            </a:r>
            <a:r>
              <a:rPr lang="en-US" dirty="0"/>
              <a:t> (Insider Threats)</a:t>
            </a:r>
            <a:endParaRPr lang="tr-TR" dirty="0"/>
          </a:p>
          <a:p>
            <a:r>
              <a:rPr lang="tr-TR" dirty="0"/>
              <a:t>Dış Tehditler (</a:t>
            </a: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Threats</a:t>
            </a:r>
            <a:r>
              <a:rPr lang="tr-TR" dirty="0"/>
              <a:t>)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Amaçlarına Göre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Gizlilik</a:t>
            </a:r>
            <a:r>
              <a:rPr lang="en-US" dirty="0"/>
              <a:t> </a:t>
            </a:r>
            <a:r>
              <a:rPr lang="en-US" dirty="0" err="1"/>
              <a:t>İhlali</a:t>
            </a:r>
            <a:r>
              <a:rPr lang="en-US" dirty="0"/>
              <a:t> </a:t>
            </a:r>
            <a:r>
              <a:rPr lang="en-US" dirty="0" err="1"/>
              <a:t>Tehditleri</a:t>
            </a:r>
            <a:r>
              <a:rPr lang="en-US" dirty="0"/>
              <a:t> (Confidentiality Threats)</a:t>
            </a:r>
            <a:endParaRPr lang="tr-TR" dirty="0"/>
          </a:p>
          <a:p>
            <a:r>
              <a:rPr lang="tr-TR" dirty="0"/>
              <a:t>Bütünlük İhlali Tehditleri (</a:t>
            </a:r>
            <a:r>
              <a:rPr lang="tr-TR" dirty="0" err="1"/>
              <a:t>Integrity</a:t>
            </a:r>
            <a:r>
              <a:rPr lang="tr-TR" dirty="0"/>
              <a:t> </a:t>
            </a:r>
            <a:r>
              <a:rPr lang="tr-TR" dirty="0" err="1"/>
              <a:t>Threats</a:t>
            </a:r>
            <a:r>
              <a:rPr lang="tr-TR" dirty="0"/>
              <a:t>)</a:t>
            </a:r>
          </a:p>
          <a:p>
            <a:r>
              <a:rPr lang="tr-TR" dirty="0"/>
              <a:t>Erişilebilirlik İhlali Tehditleri (</a:t>
            </a:r>
            <a:r>
              <a:rPr lang="tr-TR" dirty="0" err="1"/>
              <a:t>Availability</a:t>
            </a:r>
            <a:r>
              <a:rPr lang="tr-TR" dirty="0"/>
              <a:t> </a:t>
            </a:r>
            <a:r>
              <a:rPr lang="tr-TR" dirty="0" err="1"/>
              <a:t>Threats</a:t>
            </a:r>
            <a:r>
              <a:rPr lang="tr-TR" dirty="0"/>
              <a:t>):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Gerçekleşme Yöntemlerine Göre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Zararlı Yazılım Tehditleri (</a:t>
            </a:r>
            <a:r>
              <a:rPr lang="tr-TR" dirty="0" err="1"/>
              <a:t>Malware</a:t>
            </a:r>
            <a:r>
              <a:rPr lang="tr-TR" dirty="0"/>
              <a:t> </a:t>
            </a:r>
            <a:r>
              <a:rPr lang="tr-TR" dirty="0" err="1"/>
              <a:t>Threats</a:t>
            </a:r>
            <a:r>
              <a:rPr lang="tr-TR" dirty="0"/>
              <a:t>)</a:t>
            </a:r>
          </a:p>
          <a:p>
            <a:r>
              <a:rPr lang="tr-TR" dirty="0"/>
              <a:t>Sosyal Mühendislik Tehditleri (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Engineering</a:t>
            </a:r>
            <a:r>
              <a:rPr lang="tr-TR" dirty="0"/>
              <a:t>)</a:t>
            </a:r>
          </a:p>
          <a:p>
            <a:r>
              <a:rPr lang="en-US" dirty="0" err="1"/>
              <a:t>Ağ</a:t>
            </a:r>
            <a:r>
              <a:rPr lang="en-US" dirty="0"/>
              <a:t> </a:t>
            </a:r>
            <a:r>
              <a:rPr lang="en-US" dirty="0" err="1"/>
              <a:t>Tabanlı</a:t>
            </a:r>
            <a:r>
              <a:rPr lang="en-US" dirty="0"/>
              <a:t> </a:t>
            </a:r>
            <a:r>
              <a:rPr lang="en-US" dirty="0" err="1"/>
              <a:t>Tehditler</a:t>
            </a:r>
            <a:r>
              <a:rPr lang="en-US" dirty="0"/>
              <a:t> (Network-Based Threats)</a:t>
            </a:r>
            <a:endParaRPr lang="tr-TR" dirty="0"/>
          </a:p>
          <a:p>
            <a:r>
              <a:rPr lang="tr-TR" dirty="0"/>
              <a:t>Fiziksel Tehditler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İnsan Kaynaklı ve Doğal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 Kaynaklı Tehditler</a:t>
            </a:r>
          </a:p>
          <a:p>
            <a:r>
              <a:rPr lang="tr-TR" dirty="0"/>
              <a:t>Doğal Tehditler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Teknolojik ve Fiziksel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Teknolojik Tehditler</a:t>
            </a:r>
          </a:p>
          <a:p>
            <a:r>
              <a:rPr lang="tr-TR" dirty="0"/>
              <a:t>Fiziksel Tehditler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Kötü Niyetli ve Kaza Sonucu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/>
              <a:t>Niyetli</a:t>
            </a:r>
            <a:r>
              <a:rPr lang="en-US" dirty="0"/>
              <a:t> </a:t>
            </a:r>
            <a:r>
              <a:rPr lang="en-US" dirty="0" err="1"/>
              <a:t>Tehditler</a:t>
            </a:r>
            <a:r>
              <a:rPr lang="en-US" dirty="0"/>
              <a:t> (Malicious Threats)</a:t>
            </a:r>
            <a:endParaRPr lang="tr-TR" dirty="0"/>
          </a:p>
          <a:p>
            <a:r>
              <a:rPr lang="en-US" dirty="0" err="1"/>
              <a:t>Kaza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Tehditler</a:t>
            </a:r>
            <a:r>
              <a:rPr lang="en-US" dirty="0"/>
              <a:t> (Accidental Threats)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Yönlendirilmiş ve Yönlendirilmemiş Tehditler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Yönlendirilmiş Tehditler (</a:t>
            </a:r>
            <a:r>
              <a:rPr lang="tr-TR" dirty="0" err="1"/>
              <a:t>Targeted</a:t>
            </a:r>
            <a:r>
              <a:rPr lang="tr-TR" dirty="0"/>
              <a:t> </a:t>
            </a:r>
            <a:r>
              <a:rPr lang="tr-TR" dirty="0" err="1"/>
              <a:t>Threats</a:t>
            </a:r>
            <a:r>
              <a:rPr lang="tr-TR" dirty="0"/>
              <a:t>)</a:t>
            </a:r>
          </a:p>
          <a:p>
            <a:r>
              <a:rPr lang="tr-TR" dirty="0"/>
              <a:t>Yönlendirilmemiş Tehditler (</a:t>
            </a:r>
            <a:r>
              <a:rPr lang="tr-TR" dirty="0" err="1"/>
              <a:t>Non-Targeted</a:t>
            </a:r>
            <a:r>
              <a:rPr lang="tr-TR" dirty="0"/>
              <a:t> </a:t>
            </a:r>
            <a:r>
              <a:rPr lang="tr-TR" dirty="0" err="1"/>
              <a:t>Threats</a:t>
            </a:r>
            <a:r>
              <a:rPr lang="tr-TR" dirty="0"/>
              <a:t>)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30485E8-3188-4D44-931C-AD668969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334</Words>
  <Application>Microsoft Office PowerPoint</Application>
  <PresentationFormat>Geniş ekran</PresentationFormat>
  <Paragraphs>63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Bilişim Sistemlerine Yönelik Tehditler</vt:lpstr>
      <vt:lpstr>Kaynaklarına Göre Tehditler</vt:lpstr>
      <vt:lpstr>Amaçlarına Göre Tehditler</vt:lpstr>
      <vt:lpstr>Gerçekleşme Yöntemlerine Göre Tehditler</vt:lpstr>
      <vt:lpstr>İnsan Kaynaklı ve Doğal Tehditler</vt:lpstr>
      <vt:lpstr>Teknolojik ve Fiziksel Tehditler</vt:lpstr>
      <vt:lpstr>Kötü Niyetli ve Kaza Sonucu Tehditler</vt:lpstr>
      <vt:lpstr>Yönlendirilmiş ve Yönlendirilmemiş Tehditler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11</cp:revision>
  <dcterms:created xsi:type="dcterms:W3CDTF">2026-04-02T07:47:59Z</dcterms:created>
  <dcterms:modified xsi:type="dcterms:W3CDTF">2026-06-25T12:35:49Z</dcterms:modified>
</cp:coreProperties>
</file>