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Tutum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Tutum, bireyin bir nesneye ya da duruma karşı sahip olduğu değerlendirme eğilimidir. Duygusal, bilişsel ve davranışsal bileşenlerden oluşur. İş yaşamında tutumlar önemli etkiler yaratır.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Tutumlar, iş tatmini ve örgütsel bağlılık çalışan davranışlarının temel belirleyicileridir. Etkin bir yönetim bu unsurları olumlu yönde etkileyebilir. Bu sayede örgütsel başarı desteklenmiş olur.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Tutumların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Tutumlar öğrenilmiş, değişebilir ve yönlendirilebilir özellikler taşır. İnsan davranışlarını etkiler ve örgütsel ortamda farklı şekillerde yansıyabilir. Pozitif tutumlar başarıyı artırır.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Tutumların Oluşumu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Tutumlar aile, kültür, eğitim ve deneyimlerle şekillenir. Geçmiş yaşantılar tutumları etkiler. Bu nedenle her bireyin tutumu farklıdır.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Tutumların İş Yaşamındaki Etkisi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Çalışanların işiyle ilgili tutumları performans ve bağlılığı etkiler. Negatif tutumlar iş devamsızlığına ve verim kaybına yol açabilir. Yönetici bu tutumları iyi analiz etmelidir.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İş Tatmini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İş tatmini, çalışanın işinden duyduğu genel memnuniyeti ifade eder. Ücret, çalışma koşulları ve yönetim tarzı bu durumu etkiler. Yüksek iş tatmini bağlılığı artırır.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İş Tatminini Etkileyen Faktörler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Ücret, terfi olanakları, iş güvencesi ve yöneticilerle ilişkiler iş tatminini belirler. Ayrıca bireyin kişilik özellikleri de önemlidir. Bu faktörler dikkatle yönetilmelidir.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Bağlılık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Çalışanın örgütüyle kurduğu psikolojik bağa örgütsel bağlılık denir. Duygusal, devamlılık ve normatif bağlılık olarak üçe ayrılır. Bağlılık, sadakat ve performansla ilişkilidir.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Bağlılığı Artıran Unsurlar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Adil yönetim, tanıma, ödüllendirme ve iletişim bağlılığı artırır. Güçlü bir örgüt kültürü de etkili olur. Yöneticiler bu alanlara özen göstermelidir.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Tutumlar ve Örgüt Kültürü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Tutumlar örgüt kültüründen etkilenir. Kültürel normlar, bireyin tutumlarını şekillendirir. Bu ilişki yönetim stratejilerinde dikkate alınmalıdır.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