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316" r:id="rId4"/>
    <p:sldId id="260" r:id="rId5"/>
    <p:sldId id="261" r:id="rId6"/>
    <p:sldId id="317" r:id="rId7"/>
    <p:sldId id="318" r:id="rId8"/>
    <p:sldId id="264" r:id="rId9"/>
    <p:sldId id="319" r:id="rId10"/>
    <p:sldId id="269" r:id="rId11"/>
    <p:sldId id="295" r:id="rId12"/>
    <p:sldId id="271" r:id="rId13"/>
    <p:sldId id="275" r:id="rId14"/>
    <p:sldId id="276" r:id="rId15"/>
    <p:sldId id="320" r:id="rId16"/>
    <p:sldId id="321" r:id="rId17"/>
    <p:sldId id="265" r:id="rId18"/>
    <p:sldId id="267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710" autoAdjust="0"/>
  </p:normalViewPr>
  <p:slideViewPr>
    <p:cSldViewPr snapToGrid="0">
      <p:cViewPr varScale="1">
        <p:scale>
          <a:sx n="84" d="100"/>
          <a:sy n="84" d="100"/>
        </p:scale>
        <p:origin x="6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A2369-8DD0-4CFD-9A47-EFD7ACA178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88E5EC8-BB95-40E3-8AD9-D08F9759C6EE}">
      <dgm:prSet phldrT="[Metin]" custT="1"/>
      <dgm:spPr/>
      <dgm:t>
        <a:bodyPr/>
        <a:lstStyle/>
        <a:p>
          <a:r>
            <a:rPr lang="tr-T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Ambulans Ekipmanları</a:t>
          </a:r>
        </a:p>
      </dgm:t>
    </dgm:pt>
    <dgm:pt modelId="{A8CEE55B-EE37-43BB-95E9-9F85A294556D}" type="parTrans" cxnId="{4C5F3B15-4A36-4717-BF30-D886D7551DBA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F4FEA-9DB2-4F3F-B85C-1D303E77F33D}" type="sibTrans" cxnId="{4C5F3B15-4A36-4717-BF30-D886D7551DBA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8B84F-83A3-45F4-B009-3F4501854885}">
      <dgm:prSet phldrT="[Metin]" custT="1"/>
      <dgm:spPr/>
      <dgm:t>
        <a:bodyPr/>
        <a:lstStyle/>
        <a:p>
          <a:r>
            <a:rPr lang="tr-T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Taşıyıcı Ekipmanlar</a:t>
          </a:r>
        </a:p>
      </dgm:t>
    </dgm:pt>
    <dgm:pt modelId="{17445E48-D077-4918-BAD5-434B4D49CF2D}" type="parTrans" cxnId="{0E40DC0F-02D1-463A-9A21-84652BB250E7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03E4B-2C96-4346-BBAF-155923B1122C}" type="sibTrans" cxnId="{0E40DC0F-02D1-463A-9A21-84652BB250E7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033C7-4F5E-4D37-BFE2-5BB0B27F5E13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Sabitleme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CF3669-8D59-4198-A2A1-12A37AD670DE}" type="parTrans" cxnId="{C6F26B6F-A91F-4202-BE68-9556C7A3C050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6963C-D9A8-48E5-AF60-05A33D21DF40}" type="sibTrans" cxnId="{C6F26B6F-A91F-4202-BE68-9556C7A3C050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4D802-D1CE-4E09-B913-71F8068E2FF5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Acil Yardım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07067-3EA1-46CA-96C9-CF9787F674C1}" type="parTrans" cxnId="{891E38F8-0C71-4928-89CB-115E67677B0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E80B25-ABFE-4FBF-A005-FA1189740A18}" type="sibTrans" cxnId="{891E38F8-0C71-4928-89CB-115E67677B0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129583-42FF-4370-8D08-3166C6E12843}">
      <dgm:prSet/>
      <dgm:spPr/>
      <dgm:t>
        <a:bodyPr/>
        <a:lstStyle/>
        <a:p>
          <a:endParaRPr lang="tr-TR"/>
        </a:p>
      </dgm:t>
    </dgm:pt>
    <dgm:pt modelId="{343B9F0A-C9D0-45A7-9509-9A7A2E5B16EA}" type="parTrans" cxnId="{4BDC3E48-0C4C-4D7B-91D4-C1DD394D584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C23A5-738C-4A42-8AD4-B3E98DCB2C8F}" type="sibTrans" cxnId="{4BDC3E48-0C4C-4D7B-91D4-C1DD394D584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FF4EE-02DD-4EB4-B0F4-479AB89F914A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Haberleşme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139C4-5A0A-4B5C-AC2E-34F92FB6F361}" type="parTrans" cxnId="{3B77EEDF-1A7F-481E-BB4C-FA8D19BADE8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6372E3-D047-4904-A365-C85A0A57F59C}" type="sibTrans" cxnId="{3B77EEDF-1A7F-481E-BB4C-FA8D19BADE8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6EB87-B74C-4E10-B9E6-FEED46C38975}">
      <dgm:prSet custT="1"/>
      <dgm:spPr/>
      <dgm:t>
        <a:bodyPr/>
        <a:lstStyle/>
        <a:p>
          <a:r>
            <a:rPr lang="tr-TR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Teknik Ekipmanlar</a:t>
          </a:r>
          <a:endParaRPr lang="tr-TR" sz="16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63FABAC-9127-41AE-92D9-D7F07B845155}" type="parTrans" cxnId="{2169E146-20AA-42B1-B98C-2C049B695DA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0CBCD-172A-4603-A281-3484A880439D}" type="sibTrans" cxnId="{2169E146-20AA-42B1-B98C-2C049B695DA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57B88-060A-498E-A734-AA20EFA73CA1}">
      <dgm:prSet custT="1"/>
      <dgm:spPr/>
      <dgm:t>
        <a:bodyPr/>
        <a:lstStyle/>
        <a:p>
          <a:r>
            <a:rPr lang="tr-TR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Güvenlik Ekipmanları</a:t>
          </a:r>
          <a:endParaRPr lang="tr-TR" sz="16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D95C55E-56FB-4076-A57A-6245DD856D16}" type="parTrans" cxnId="{F64B137A-FBB0-498C-988E-0B1351E4127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D9A44-C537-42E8-B415-BDBA5CCB4317}" type="sibTrans" cxnId="{F64B137A-FBB0-498C-988E-0B1351E4127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CC153-ACD8-4E37-A2E6-E0AFE196DBDA}" type="pres">
      <dgm:prSet presAssocID="{983A2369-8DD0-4CFD-9A47-EFD7ACA1789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0D4673-2573-4E14-9C2B-BE1F0A54C18C}" type="pres">
      <dgm:prSet presAssocID="{388E5EC8-BB95-40E3-8AD9-D08F9759C6EE}" presName="centerShape" presStyleLbl="node0" presStyleIdx="0" presStyleCnt="1"/>
      <dgm:spPr/>
    </dgm:pt>
    <dgm:pt modelId="{0B980793-4164-40D9-95CE-64BE1998872B}" type="pres">
      <dgm:prSet presAssocID="{FB68B84F-83A3-45F4-B009-3F4501854885}" presName="node" presStyleLbl="node1" presStyleIdx="0" presStyleCnt="6">
        <dgm:presLayoutVars>
          <dgm:bulletEnabled val="1"/>
        </dgm:presLayoutVars>
      </dgm:prSet>
      <dgm:spPr/>
    </dgm:pt>
    <dgm:pt modelId="{D5A6C633-08B6-4B1C-9520-BA4783B8E3D9}" type="pres">
      <dgm:prSet presAssocID="{FB68B84F-83A3-45F4-B009-3F4501854885}" presName="dummy" presStyleCnt="0"/>
      <dgm:spPr/>
    </dgm:pt>
    <dgm:pt modelId="{85B3D634-4EEE-4F50-856F-C138078C6D8E}" type="pres">
      <dgm:prSet presAssocID="{44E03E4B-2C96-4346-BBAF-155923B1122C}" presName="sibTrans" presStyleLbl="sibTrans2D1" presStyleIdx="0" presStyleCnt="6"/>
      <dgm:spPr/>
    </dgm:pt>
    <dgm:pt modelId="{63D9EDC1-708B-4DFC-85AD-6A6E1FCD47D9}" type="pres">
      <dgm:prSet presAssocID="{A2F033C7-4F5E-4D37-BFE2-5BB0B27F5E13}" presName="node" presStyleLbl="node1" presStyleIdx="1" presStyleCnt="6">
        <dgm:presLayoutVars>
          <dgm:bulletEnabled val="1"/>
        </dgm:presLayoutVars>
      </dgm:prSet>
      <dgm:spPr/>
    </dgm:pt>
    <dgm:pt modelId="{3076CBDE-D0D4-48DA-AB40-015061A72162}" type="pres">
      <dgm:prSet presAssocID="{A2F033C7-4F5E-4D37-BFE2-5BB0B27F5E13}" presName="dummy" presStyleCnt="0"/>
      <dgm:spPr/>
    </dgm:pt>
    <dgm:pt modelId="{2FB38C35-6CFE-4585-A923-BB8FFF3EFED3}" type="pres">
      <dgm:prSet presAssocID="{2A06963C-D9A8-48E5-AF60-05A33D21DF40}" presName="sibTrans" presStyleLbl="sibTrans2D1" presStyleIdx="1" presStyleCnt="6"/>
      <dgm:spPr/>
    </dgm:pt>
    <dgm:pt modelId="{C1A77D64-EBBF-4374-8CA6-4ABF0C2A2527}" type="pres">
      <dgm:prSet presAssocID="{6264D802-D1CE-4E09-B913-71F8068E2FF5}" presName="node" presStyleLbl="node1" presStyleIdx="2" presStyleCnt="6">
        <dgm:presLayoutVars>
          <dgm:bulletEnabled val="1"/>
        </dgm:presLayoutVars>
      </dgm:prSet>
      <dgm:spPr/>
    </dgm:pt>
    <dgm:pt modelId="{03163D30-9BD3-4EB0-8AAD-9C374F4381F4}" type="pres">
      <dgm:prSet presAssocID="{6264D802-D1CE-4E09-B913-71F8068E2FF5}" presName="dummy" presStyleCnt="0"/>
      <dgm:spPr/>
    </dgm:pt>
    <dgm:pt modelId="{4E2FAB84-15FB-4AE4-AA79-F97F242F5762}" type="pres">
      <dgm:prSet presAssocID="{0BE80B25-ABFE-4FBF-A005-FA1189740A18}" presName="sibTrans" presStyleLbl="sibTrans2D1" presStyleIdx="2" presStyleCnt="6"/>
      <dgm:spPr/>
    </dgm:pt>
    <dgm:pt modelId="{5A02C64B-74B7-4115-9E4C-68C9BE490B1E}" type="pres">
      <dgm:prSet presAssocID="{752FF4EE-02DD-4EB4-B0F4-479AB89F914A}" presName="node" presStyleLbl="node1" presStyleIdx="3" presStyleCnt="6">
        <dgm:presLayoutVars>
          <dgm:bulletEnabled val="1"/>
        </dgm:presLayoutVars>
      </dgm:prSet>
      <dgm:spPr/>
    </dgm:pt>
    <dgm:pt modelId="{CD387311-419D-4753-8A6F-EA4F3912EDF9}" type="pres">
      <dgm:prSet presAssocID="{752FF4EE-02DD-4EB4-B0F4-479AB89F914A}" presName="dummy" presStyleCnt="0"/>
      <dgm:spPr/>
    </dgm:pt>
    <dgm:pt modelId="{0FA91C7C-95C6-4301-AC68-F91557A8C40D}" type="pres">
      <dgm:prSet presAssocID="{306372E3-D047-4904-A365-C85A0A57F59C}" presName="sibTrans" presStyleLbl="sibTrans2D1" presStyleIdx="3" presStyleCnt="6"/>
      <dgm:spPr/>
    </dgm:pt>
    <dgm:pt modelId="{A44786EF-9FEC-4EC0-A8B9-70D8AAC44078}" type="pres">
      <dgm:prSet presAssocID="{BE757B88-060A-498E-A734-AA20EFA73CA1}" presName="node" presStyleLbl="node1" presStyleIdx="4" presStyleCnt="6">
        <dgm:presLayoutVars>
          <dgm:bulletEnabled val="1"/>
        </dgm:presLayoutVars>
      </dgm:prSet>
      <dgm:spPr/>
    </dgm:pt>
    <dgm:pt modelId="{EAECDC41-F85E-40ED-A89D-48306B49D644}" type="pres">
      <dgm:prSet presAssocID="{BE757B88-060A-498E-A734-AA20EFA73CA1}" presName="dummy" presStyleCnt="0"/>
      <dgm:spPr/>
    </dgm:pt>
    <dgm:pt modelId="{91C662B1-023E-49B6-A24C-0813984F1F23}" type="pres">
      <dgm:prSet presAssocID="{2F1D9A44-C537-42E8-B415-BDBA5CCB4317}" presName="sibTrans" presStyleLbl="sibTrans2D1" presStyleIdx="4" presStyleCnt="6"/>
      <dgm:spPr/>
    </dgm:pt>
    <dgm:pt modelId="{1AA756C0-E5C0-4862-99E6-0B9E2FFAB401}" type="pres">
      <dgm:prSet presAssocID="{9306EB87-B74C-4E10-B9E6-FEED46C38975}" presName="node" presStyleLbl="node1" presStyleIdx="5" presStyleCnt="6">
        <dgm:presLayoutVars>
          <dgm:bulletEnabled val="1"/>
        </dgm:presLayoutVars>
      </dgm:prSet>
      <dgm:spPr/>
    </dgm:pt>
    <dgm:pt modelId="{CACDB951-33EA-4AE2-8D90-47523D852ED7}" type="pres">
      <dgm:prSet presAssocID="{9306EB87-B74C-4E10-B9E6-FEED46C38975}" presName="dummy" presStyleCnt="0"/>
      <dgm:spPr/>
    </dgm:pt>
    <dgm:pt modelId="{3CE9EE17-62F3-43AA-B054-A2A4464F9563}" type="pres">
      <dgm:prSet presAssocID="{9B50CBCD-172A-4603-A281-3484A880439D}" presName="sibTrans" presStyleLbl="sibTrans2D1" presStyleIdx="5" presStyleCnt="6"/>
      <dgm:spPr/>
    </dgm:pt>
  </dgm:ptLst>
  <dgm:cxnLst>
    <dgm:cxn modelId="{0E40DC0F-02D1-463A-9A21-84652BB250E7}" srcId="{388E5EC8-BB95-40E3-8AD9-D08F9759C6EE}" destId="{FB68B84F-83A3-45F4-B009-3F4501854885}" srcOrd="0" destOrd="0" parTransId="{17445E48-D077-4918-BAD5-434B4D49CF2D}" sibTransId="{44E03E4B-2C96-4346-BBAF-155923B1122C}"/>
    <dgm:cxn modelId="{4C5F3B15-4A36-4717-BF30-D886D7551DBA}" srcId="{983A2369-8DD0-4CFD-9A47-EFD7ACA1789B}" destId="{388E5EC8-BB95-40E3-8AD9-D08F9759C6EE}" srcOrd="0" destOrd="0" parTransId="{A8CEE55B-EE37-43BB-95E9-9F85A294556D}" sibTransId="{C51F4FEA-9DB2-4F3F-B85C-1D303E77F33D}"/>
    <dgm:cxn modelId="{150A9B27-D049-4DA1-9AD1-FBAF949E0A00}" type="presOf" srcId="{A2F033C7-4F5E-4D37-BFE2-5BB0B27F5E13}" destId="{63D9EDC1-708B-4DFC-85AD-6A6E1FCD47D9}" srcOrd="0" destOrd="0" presId="urn:microsoft.com/office/officeart/2005/8/layout/radial6"/>
    <dgm:cxn modelId="{8553DE34-2008-455A-B4A0-2FBB7541AA76}" type="presOf" srcId="{983A2369-8DD0-4CFD-9A47-EFD7ACA1789B}" destId="{248CC153-ACD8-4E37-A2E6-E0AFE196DBDA}" srcOrd="0" destOrd="0" presId="urn:microsoft.com/office/officeart/2005/8/layout/radial6"/>
    <dgm:cxn modelId="{A25A725B-A6CD-4DD9-B8A5-48BD811DFF3B}" type="presOf" srcId="{BE757B88-060A-498E-A734-AA20EFA73CA1}" destId="{A44786EF-9FEC-4EC0-A8B9-70D8AAC44078}" srcOrd="0" destOrd="0" presId="urn:microsoft.com/office/officeart/2005/8/layout/radial6"/>
    <dgm:cxn modelId="{F9AD0A44-B52E-4FA9-82D1-4762D059CF18}" type="presOf" srcId="{2F1D9A44-C537-42E8-B415-BDBA5CCB4317}" destId="{91C662B1-023E-49B6-A24C-0813984F1F23}" srcOrd="0" destOrd="0" presId="urn:microsoft.com/office/officeart/2005/8/layout/radial6"/>
    <dgm:cxn modelId="{53FAAD44-9CD0-44F5-AA07-72805EB39CD8}" type="presOf" srcId="{306372E3-D047-4904-A365-C85A0A57F59C}" destId="{0FA91C7C-95C6-4301-AC68-F91557A8C40D}" srcOrd="0" destOrd="0" presId="urn:microsoft.com/office/officeart/2005/8/layout/radial6"/>
    <dgm:cxn modelId="{2169E146-20AA-42B1-B98C-2C049B695DAF}" srcId="{388E5EC8-BB95-40E3-8AD9-D08F9759C6EE}" destId="{9306EB87-B74C-4E10-B9E6-FEED46C38975}" srcOrd="5" destOrd="0" parTransId="{963FABAC-9127-41AE-92D9-D7F07B845155}" sibTransId="{9B50CBCD-172A-4603-A281-3484A880439D}"/>
    <dgm:cxn modelId="{4BDC3E48-0C4C-4D7B-91D4-C1DD394D584F}" srcId="{983A2369-8DD0-4CFD-9A47-EFD7ACA1789B}" destId="{FB129583-42FF-4370-8D08-3166C6E12843}" srcOrd="1" destOrd="0" parTransId="{343B9F0A-C9D0-45A7-9509-9A7A2E5B16EA}" sibTransId="{2D4C23A5-738C-4A42-8AD4-B3E98DCB2C8F}"/>
    <dgm:cxn modelId="{4EF7376C-F9CD-4F65-9DB8-5F85706745BA}" type="presOf" srcId="{9306EB87-B74C-4E10-B9E6-FEED46C38975}" destId="{1AA756C0-E5C0-4862-99E6-0B9E2FFAB401}" srcOrd="0" destOrd="0" presId="urn:microsoft.com/office/officeart/2005/8/layout/radial6"/>
    <dgm:cxn modelId="{04D30E6E-8674-4221-BEF5-21A77FA86F97}" type="presOf" srcId="{FB68B84F-83A3-45F4-B009-3F4501854885}" destId="{0B980793-4164-40D9-95CE-64BE1998872B}" srcOrd="0" destOrd="0" presId="urn:microsoft.com/office/officeart/2005/8/layout/radial6"/>
    <dgm:cxn modelId="{C6F26B6F-A91F-4202-BE68-9556C7A3C050}" srcId="{388E5EC8-BB95-40E3-8AD9-D08F9759C6EE}" destId="{A2F033C7-4F5E-4D37-BFE2-5BB0B27F5E13}" srcOrd="1" destOrd="0" parTransId="{DBCF3669-8D59-4198-A2A1-12A37AD670DE}" sibTransId="{2A06963C-D9A8-48E5-AF60-05A33D21DF40}"/>
    <dgm:cxn modelId="{564C8852-4B9B-4F28-BF5C-37785CF7519D}" type="presOf" srcId="{0BE80B25-ABFE-4FBF-A005-FA1189740A18}" destId="{4E2FAB84-15FB-4AE4-AA79-F97F242F5762}" srcOrd="0" destOrd="0" presId="urn:microsoft.com/office/officeart/2005/8/layout/radial6"/>
    <dgm:cxn modelId="{F64B137A-FBB0-498C-988E-0B1351E4127F}" srcId="{388E5EC8-BB95-40E3-8AD9-D08F9759C6EE}" destId="{BE757B88-060A-498E-A734-AA20EFA73CA1}" srcOrd="4" destOrd="0" parTransId="{1D95C55E-56FB-4076-A57A-6245DD856D16}" sibTransId="{2F1D9A44-C537-42E8-B415-BDBA5CCB4317}"/>
    <dgm:cxn modelId="{15F5C696-B020-4348-B9C0-907126EC717D}" type="presOf" srcId="{752FF4EE-02DD-4EB4-B0F4-479AB89F914A}" destId="{5A02C64B-74B7-4115-9E4C-68C9BE490B1E}" srcOrd="0" destOrd="0" presId="urn:microsoft.com/office/officeart/2005/8/layout/radial6"/>
    <dgm:cxn modelId="{D131ADC0-1BE4-4065-90F2-C4A247000FD2}" type="presOf" srcId="{388E5EC8-BB95-40E3-8AD9-D08F9759C6EE}" destId="{E90D4673-2573-4E14-9C2B-BE1F0A54C18C}" srcOrd="0" destOrd="0" presId="urn:microsoft.com/office/officeart/2005/8/layout/radial6"/>
    <dgm:cxn modelId="{282D8BC7-48EB-45A6-8D65-1AA2EEC14101}" type="presOf" srcId="{44E03E4B-2C96-4346-BBAF-155923B1122C}" destId="{85B3D634-4EEE-4F50-856F-C138078C6D8E}" srcOrd="0" destOrd="0" presId="urn:microsoft.com/office/officeart/2005/8/layout/radial6"/>
    <dgm:cxn modelId="{50CA43CB-B035-4C67-9714-74B82B56DD55}" type="presOf" srcId="{9B50CBCD-172A-4603-A281-3484A880439D}" destId="{3CE9EE17-62F3-43AA-B054-A2A4464F9563}" srcOrd="0" destOrd="0" presId="urn:microsoft.com/office/officeart/2005/8/layout/radial6"/>
    <dgm:cxn modelId="{938A54D0-FAE3-4611-93EA-1FC942A31499}" type="presOf" srcId="{2A06963C-D9A8-48E5-AF60-05A33D21DF40}" destId="{2FB38C35-6CFE-4585-A923-BB8FFF3EFED3}" srcOrd="0" destOrd="0" presId="urn:microsoft.com/office/officeart/2005/8/layout/radial6"/>
    <dgm:cxn modelId="{BB8461DB-FAB5-4C1F-A70B-CCCE6FA81D8C}" type="presOf" srcId="{6264D802-D1CE-4E09-B913-71F8068E2FF5}" destId="{C1A77D64-EBBF-4374-8CA6-4ABF0C2A2527}" srcOrd="0" destOrd="0" presId="urn:microsoft.com/office/officeart/2005/8/layout/radial6"/>
    <dgm:cxn modelId="{3B77EEDF-1A7F-481E-BB4C-FA8D19BADE84}" srcId="{388E5EC8-BB95-40E3-8AD9-D08F9759C6EE}" destId="{752FF4EE-02DD-4EB4-B0F4-479AB89F914A}" srcOrd="3" destOrd="0" parTransId="{76D139C4-5A0A-4B5C-AC2E-34F92FB6F361}" sibTransId="{306372E3-D047-4904-A365-C85A0A57F59C}"/>
    <dgm:cxn modelId="{891E38F8-0C71-4928-89CB-115E67677B04}" srcId="{388E5EC8-BB95-40E3-8AD9-D08F9759C6EE}" destId="{6264D802-D1CE-4E09-B913-71F8068E2FF5}" srcOrd="2" destOrd="0" parTransId="{CCF07067-3EA1-46CA-96C9-CF9787F674C1}" sibTransId="{0BE80B25-ABFE-4FBF-A005-FA1189740A18}"/>
    <dgm:cxn modelId="{945088F8-24C4-403E-8953-9FE25F246861}" type="presParOf" srcId="{248CC153-ACD8-4E37-A2E6-E0AFE196DBDA}" destId="{E90D4673-2573-4E14-9C2B-BE1F0A54C18C}" srcOrd="0" destOrd="0" presId="urn:microsoft.com/office/officeart/2005/8/layout/radial6"/>
    <dgm:cxn modelId="{D39C7953-8B5F-4A7A-A0E3-3BC56CCAA149}" type="presParOf" srcId="{248CC153-ACD8-4E37-A2E6-E0AFE196DBDA}" destId="{0B980793-4164-40D9-95CE-64BE1998872B}" srcOrd="1" destOrd="0" presId="urn:microsoft.com/office/officeart/2005/8/layout/radial6"/>
    <dgm:cxn modelId="{63B00308-BFEB-48A6-94F9-A42E16DDD933}" type="presParOf" srcId="{248CC153-ACD8-4E37-A2E6-E0AFE196DBDA}" destId="{D5A6C633-08B6-4B1C-9520-BA4783B8E3D9}" srcOrd="2" destOrd="0" presId="urn:microsoft.com/office/officeart/2005/8/layout/radial6"/>
    <dgm:cxn modelId="{753BDC92-EB60-424E-A36A-E568471AD5FC}" type="presParOf" srcId="{248CC153-ACD8-4E37-A2E6-E0AFE196DBDA}" destId="{85B3D634-4EEE-4F50-856F-C138078C6D8E}" srcOrd="3" destOrd="0" presId="urn:microsoft.com/office/officeart/2005/8/layout/radial6"/>
    <dgm:cxn modelId="{2E90C741-24ED-40C1-9BDD-BD0D02170E43}" type="presParOf" srcId="{248CC153-ACD8-4E37-A2E6-E0AFE196DBDA}" destId="{63D9EDC1-708B-4DFC-85AD-6A6E1FCD47D9}" srcOrd="4" destOrd="0" presId="urn:microsoft.com/office/officeart/2005/8/layout/radial6"/>
    <dgm:cxn modelId="{EFDFD8CA-A533-4FE6-84E6-8E67C522DDC8}" type="presParOf" srcId="{248CC153-ACD8-4E37-A2E6-E0AFE196DBDA}" destId="{3076CBDE-D0D4-48DA-AB40-015061A72162}" srcOrd="5" destOrd="0" presId="urn:microsoft.com/office/officeart/2005/8/layout/radial6"/>
    <dgm:cxn modelId="{0DF813C7-E77B-49EA-A26D-FF746E8537EC}" type="presParOf" srcId="{248CC153-ACD8-4E37-A2E6-E0AFE196DBDA}" destId="{2FB38C35-6CFE-4585-A923-BB8FFF3EFED3}" srcOrd="6" destOrd="0" presId="urn:microsoft.com/office/officeart/2005/8/layout/radial6"/>
    <dgm:cxn modelId="{6DD59413-A8B7-4AE7-AA8B-DA76AA1CE126}" type="presParOf" srcId="{248CC153-ACD8-4E37-A2E6-E0AFE196DBDA}" destId="{C1A77D64-EBBF-4374-8CA6-4ABF0C2A2527}" srcOrd="7" destOrd="0" presId="urn:microsoft.com/office/officeart/2005/8/layout/radial6"/>
    <dgm:cxn modelId="{34D547DD-E592-41A3-9BF5-9FB432BED433}" type="presParOf" srcId="{248CC153-ACD8-4E37-A2E6-E0AFE196DBDA}" destId="{03163D30-9BD3-4EB0-8AAD-9C374F4381F4}" srcOrd="8" destOrd="0" presId="urn:microsoft.com/office/officeart/2005/8/layout/radial6"/>
    <dgm:cxn modelId="{4ACA4A69-96E4-4DE3-B747-0BDF2CB23C5F}" type="presParOf" srcId="{248CC153-ACD8-4E37-A2E6-E0AFE196DBDA}" destId="{4E2FAB84-15FB-4AE4-AA79-F97F242F5762}" srcOrd="9" destOrd="0" presId="urn:microsoft.com/office/officeart/2005/8/layout/radial6"/>
    <dgm:cxn modelId="{08FC6E1D-3FAB-4C39-8E60-93C714EF5E28}" type="presParOf" srcId="{248CC153-ACD8-4E37-A2E6-E0AFE196DBDA}" destId="{5A02C64B-74B7-4115-9E4C-68C9BE490B1E}" srcOrd="10" destOrd="0" presId="urn:microsoft.com/office/officeart/2005/8/layout/radial6"/>
    <dgm:cxn modelId="{59C3D12A-5EED-477E-BE2E-CFAAF5F3A4CE}" type="presParOf" srcId="{248CC153-ACD8-4E37-A2E6-E0AFE196DBDA}" destId="{CD387311-419D-4753-8A6F-EA4F3912EDF9}" srcOrd="11" destOrd="0" presId="urn:microsoft.com/office/officeart/2005/8/layout/radial6"/>
    <dgm:cxn modelId="{0A891D46-DA56-4972-87FD-D0528757E1B3}" type="presParOf" srcId="{248CC153-ACD8-4E37-A2E6-E0AFE196DBDA}" destId="{0FA91C7C-95C6-4301-AC68-F91557A8C40D}" srcOrd="12" destOrd="0" presId="urn:microsoft.com/office/officeart/2005/8/layout/radial6"/>
    <dgm:cxn modelId="{93B57111-A613-4C4A-944F-0FA173EDF0F2}" type="presParOf" srcId="{248CC153-ACD8-4E37-A2E6-E0AFE196DBDA}" destId="{A44786EF-9FEC-4EC0-A8B9-70D8AAC44078}" srcOrd="13" destOrd="0" presId="urn:microsoft.com/office/officeart/2005/8/layout/radial6"/>
    <dgm:cxn modelId="{0DD1C1AC-2448-464A-BC3C-49C1D1DB3524}" type="presParOf" srcId="{248CC153-ACD8-4E37-A2E6-E0AFE196DBDA}" destId="{EAECDC41-F85E-40ED-A89D-48306B49D644}" srcOrd="14" destOrd="0" presId="urn:microsoft.com/office/officeart/2005/8/layout/radial6"/>
    <dgm:cxn modelId="{6C5018FE-B25A-41D5-AB74-B3F85DAF0AAD}" type="presParOf" srcId="{248CC153-ACD8-4E37-A2E6-E0AFE196DBDA}" destId="{91C662B1-023E-49B6-A24C-0813984F1F23}" srcOrd="15" destOrd="0" presId="urn:microsoft.com/office/officeart/2005/8/layout/radial6"/>
    <dgm:cxn modelId="{D1996494-5C94-41D3-BC13-8267649B260A}" type="presParOf" srcId="{248CC153-ACD8-4E37-A2E6-E0AFE196DBDA}" destId="{1AA756C0-E5C0-4862-99E6-0B9E2FFAB401}" srcOrd="16" destOrd="0" presId="urn:microsoft.com/office/officeart/2005/8/layout/radial6"/>
    <dgm:cxn modelId="{FB75B27D-30E5-487E-92AC-FE47369CC304}" type="presParOf" srcId="{248CC153-ACD8-4E37-A2E6-E0AFE196DBDA}" destId="{CACDB951-33EA-4AE2-8D90-47523D852ED7}" srcOrd="17" destOrd="0" presId="urn:microsoft.com/office/officeart/2005/8/layout/radial6"/>
    <dgm:cxn modelId="{F243D058-DBAA-4CE5-95BE-4DD6A9D6CF0F}" type="presParOf" srcId="{248CC153-ACD8-4E37-A2E6-E0AFE196DBDA}" destId="{3CE9EE17-62F3-43AA-B054-A2A4464F956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6EF8D0-4E30-4970-85FA-968D72C46B49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FD0B750F-C6FA-4260-BA4B-A156474F9AF7}">
      <dgm:prSet phldrT="[Metin]"/>
      <dgm:spPr/>
      <dgm:t>
        <a:bodyPr/>
        <a:lstStyle/>
        <a:p>
          <a:r>
            <a:rPr lang="tr-TR" dirty="0"/>
            <a:t>GÜÇ KAYNAĞI</a:t>
          </a:r>
        </a:p>
      </dgm:t>
    </dgm:pt>
    <dgm:pt modelId="{4A792CB6-ADC4-4BF9-BCA8-DB342F62BD1F}" type="parTrans" cxnId="{B548F3F5-EA2E-4782-B0E8-F599AFD0AFB1}">
      <dgm:prSet/>
      <dgm:spPr/>
      <dgm:t>
        <a:bodyPr/>
        <a:lstStyle/>
        <a:p>
          <a:endParaRPr lang="tr-TR"/>
        </a:p>
      </dgm:t>
    </dgm:pt>
    <dgm:pt modelId="{13934AD0-AB92-4890-841F-97DEA7E14755}" type="sibTrans" cxnId="{B548F3F5-EA2E-4782-B0E8-F599AFD0AFB1}">
      <dgm:prSet/>
      <dgm:spPr/>
      <dgm:t>
        <a:bodyPr/>
        <a:lstStyle/>
        <a:p>
          <a:endParaRPr lang="tr-TR"/>
        </a:p>
      </dgm:t>
    </dgm:pt>
    <dgm:pt modelId="{39915924-8445-4058-A47D-DBEBE6276681}">
      <dgm:prSet phldrT="[Metin]"/>
      <dgm:spPr/>
      <dgm:t>
        <a:bodyPr/>
        <a:lstStyle/>
        <a:p>
          <a:r>
            <a:rPr lang="tr-TR" dirty="0"/>
            <a:t>ELEKTRİK DEVRE KARTI</a:t>
          </a:r>
        </a:p>
      </dgm:t>
    </dgm:pt>
    <dgm:pt modelId="{B8EF52BA-C3D4-44E0-B34A-F341117EC6D2}" type="parTrans" cxnId="{10D79640-0939-4DC0-802E-973621C188CB}">
      <dgm:prSet/>
      <dgm:spPr/>
      <dgm:t>
        <a:bodyPr/>
        <a:lstStyle/>
        <a:p>
          <a:endParaRPr lang="tr-TR"/>
        </a:p>
      </dgm:t>
    </dgm:pt>
    <dgm:pt modelId="{12A82FD4-0B92-4E24-B14B-E5FB02A587D1}" type="sibTrans" cxnId="{10D79640-0939-4DC0-802E-973621C188CB}">
      <dgm:prSet/>
      <dgm:spPr/>
      <dgm:t>
        <a:bodyPr/>
        <a:lstStyle/>
        <a:p>
          <a:endParaRPr lang="tr-TR"/>
        </a:p>
      </dgm:t>
    </dgm:pt>
    <dgm:pt modelId="{11BFF721-84FB-474A-A794-4BEE973C06DB}">
      <dgm:prSet phldrT="[Metin]"/>
      <dgm:spPr/>
      <dgm:t>
        <a:bodyPr/>
        <a:lstStyle/>
        <a:p>
          <a:r>
            <a:rPr lang="tr-TR" dirty="0"/>
            <a:t>SENSÖRLER</a:t>
          </a:r>
        </a:p>
      </dgm:t>
    </dgm:pt>
    <dgm:pt modelId="{697C7834-4AD3-4890-9F4A-AC9FE04D3A10}" type="parTrans" cxnId="{D496AA50-A6D4-4971-BE56-0A8CCD737ED5}">
      <dgm:prSet/>
      <dgm:spPr/>
      <dgm:t>
        <a:bodyPr/>
        <a:lstStyle/>
        <a:p>
          <a:endParaRPr lang="tr-TR"/>
        </a:p>
      </dgm:t>
    </dgm:pt>
    <dgm:pt modelId="{01D77118-3465-40CC-87EC-451DC4E64393}" type="sibTrans" cxnId="{D496AA50-A6D4-4971-BE56-0A8CCD737ED5}">
      <dgm:prSet/>
      <dgm:spPr/>
      <dgm:t>
        <a:bodyPr/>
        <a:lstStyle/>
        <a:p>
          <a:endParaRPr lang="tr-TR"/>
        </a:p>
      </dgm:t>
    </dgm:pt>
    <dgm:pt modelId="{80D434C8-BFC6-4656-B1A0-00910228DDB8}">
      <dgm:prSet phldrT="[Metin]"/>
      <dgm:spPr/>
      <dgm:t>
        <a:bodyPr/>
        <a:lstStyle/>
        <a:p>
          <a:r>
            <a:rPr lang="tr-TR" dirty="0"/>
            <a:t>ELEKTROT</a:t>
          </a:r>
        </a:p>
      </dgm:t>
    </dgm:pt>
    <dgm:pt modelId="{677664B4-C677-44FF-A260-F4EEB466691B}" type="parTrans" cxnId="{F3216119-0074-4DA1-8D50-AC66A0140F3F}">
      <dgm:prSet/>
      <dgm:spPr/>
      <dgm:t>
        <a:bodyPr/>
        <a:lstStyle/>
        <a:p>
          <a:endParaRPr lang="tr-TR"/>
        </a:p>
      </dgm:t>
    </dgm:pt>
    <dgm:pt modelId="{4F135CB7-C94B-4A38-A1F4-63D734EC7C2B}" type="sibTrans" cxnId="{F3216119-0074-4DA1-8D50-AC66A0140F3F}">
      <dgm:prSet/>
      <dgm:spPr/>
      <dgm:t>
        <a:bodyPr/>
        <a:lstStyle/>
        <a:p>
          <a:endParaRPr lang="tr-TR"/>
        </a:p>
      </dgm:t>
    </dgm:pt>
    <dgm:pt modelId="{62EC832A-05A2-46CC-AE35-B67AF874EBB6}">
      <dgm:prSet phldrT="[Metin]"/>
      <dgm:spPr/>
      <dgm:t>
        <a:bodyPr/>
        <a:lstStyle/>
        <a:p>
          <a:r>
            <a:rPr lang="tr-TR" dirty="0"/>
            <a:t>MONİTÖR</a:t>
          </a:r>
        </a:p>
      </dgm:t>
    </dgm:pt>
    <dgm:pt modelId="{CEF1E8EC-6173-41AF-9AE2-5D471ADF8668}" type="parTrans" cxnId="{4FF5F3A4-D7A2-4924-BC61-CCA8043A3910}">
      <dgm:prSet/>
      <dgm:spPr/>
      <dgm:t>
        <a:bodyPr/>
        <a:lstStyle/>
        <a:p>
          <a:endParaRPr lang="tr-TR"/>
        </a:p>
      </dgm:t>
    </dgm:pt>
    <dgm:pt modelId="{5BD626B8-3EA0-4911-9793-A2AEB7D0456F}" type="sibTrans" cxnId="{4FF5F3A4-D7A2-4924-BC61-CCA8043A3910}">
      <dgm:prSet/>
      <dgm:spPr/>
      <dgm:t>
        <a:bodyPr/>
        <a:lstStyle/>
        <a:p>
          <a:endParaRPr lang="tr-TR"/>
        </a:p>
      </dgm:t>
    </dgm:pt>
    <dgm:pt modelId="{63E29F4A-2C50-4111-805A-EB135F54DBB1}">
      <dgm:prSet phldrT="[Metin]"/>
      <dgm:spPr/>
      <dgm:t>
        <a:bodyPr/>
        <a:lstStyle/>
        <a:p>
          <a:r>
            <a:rPr lang="tr-TR" dirty="0"/>
            <a:t>YAZICI</a:t>
          </a:r>
        </a:p>
      </dgm:t>
    </dgm:pt>
    <dgm:pt modelId="{751C4F37-E326-467F-BE2C-9EACEF39AB9E}" type="parTrans" cxnId="{46495372-82FF-4543-9D4B-4307FCDB77BB}">
      <dgm:prSet/>
      <dgm:spPr/>
      <dgm:t>
        <a:bodyPr/>
        <a:lstStyle/>
        <a:p>
          <a:endParaRPr lang="tr-TR"/>
        </a:p>
      </dgm:t>
    </dgm:pt>
    <dgm:pt modelId="{76589C7E-02CF-46DE-9D87-97F56845A702}" type="sibTrans" cxnId="{46495372-82FF-4543-9D4B-4307FCDB77BB}">
      <dgm:prSet/>
      <dgm:spPr/>
      <dgm:t>
        <a:bodyPr/>
        <a:lstStyle/>
        <a:p>
          <a:endParaRPr lang="tr-TR"/>
        </a:p>
      </dgm:t>
    </dgm:pt>
    <dgm:pt modelId="{85654185-5828-4DEF-BACC-9F8B25AF9C17}" type="pres">
      <dgm:prSet presAssocID="{D96EF8D0-4E30-4970-85FA-968D72C46B49}" presName="CompostProcess" presStyleCnt="0">
        <dgm:presLayoutVars>
          <dgm:dir/>
          <dgm:resizeHandles val="exact"/>
        </dgm:presLayoutVars>
      </dgm:prSet>
      <dgm:spPr/>
    </dgm:pt>
    <dgm:pt modelId="{6E13C8BF-86C6-4F17-85FD-FF7CA5DB91E6}" type="pres">
      <dgm:prSet presAssocID="{D96EF8D0-4E30-4970-85FA-968D72C46B49}" presName="arrow" presStyleLbl="bgShp" presStyleIdx="0" presStyleCnt="1"/>
      <dgm:spPr/>
    </dgm:pt>
    <dgm:pt modelId="{8E0D1717-A59E-4854-9AA0-B0B8B7B6115E}" type="pres">
      <dgm:prSet presAssocID="{D96EF8D0-4E30-4970-85FA-968D72C46B49}" presName="linearProcess" presStyleCnt="0"/>
      <dgm:spPr/>
    </dgm:pt>
    <dgm:pt modelId="{09A3A541-FAFC-4D21-AF22-60A98A974B3F}" type="pres">
      <dgm:prSet presAssocID="{FD0B750F-C6FA-4260-BA4B-A156474F9AF7}" presName="textNode" presStyleLbl="node1" presStyleIdx="0" presStyleCnt="6">
        <dgm:presLayoutVars>
          <dgm:bulletEnabled val="1"/>
        </dgm:presLayoutVars>
      </dgm:prSet>
      <dgm:spPr/>
    </dgm:pt>
    <dgm:pt modelId="{527DE686-FE42-43E7-89FF-72BED07B8D2E}" type="pres">
      <dgm:prSet presAssocID="{13934AD0-AB92-4890-841F-97DEA7E14755}" presName="sibTrans" presStyleCnt="0"/>
      <dgm:spPr/>
    </dgm:pt>
    <dgm:pt modelId="{AD61D8A3-91E2-4F0E-8886-0C97F10A94FC}" type="pres">
      <dgm:prSet presAssocID="{39915924-8445-4058-A47D-DBEBE6276681}" presName="textNode" presStyleLbl="node1" presStyleIdx="1" presStyleCnt="6">
        <dgm:presLayoutVars>
          <dgm:bulletEnabled val="1"/>
        </dgm:presLayoutVars>
      </dgm:prSet>
      <dgm:spPr/>
    </dgm:pt>
    <dgm:pt modelId="{B81955F9-CE90-471A-892A-2501F6C2AD4E}" type="pres">
      <dgm:prSet presAssocID="{12A82FD4-0B92-4E24-B14B-E5FB02A587D1}" presName="sibTrans" presStyleCnt="0"/>
      <dgm:spPr/>
    </dgm:pt>
    <dgm:pt modelId="{B0878F35-0E01-464B-AD18-4BA7E09A410F}" type="pres">
      <dgm:prSet presAssocID="{11BFF721-84FB-474A-A794-4BEE973C06DB}" presName="textNode" presStyleLbl="node1" presStyleIdx="2" presStyleCnt="6">
        <dgm:presLayoutVars>
          <dgm:bulletEnabled val="1"/>
        </dgm:presLayoutVars>
      </dgm:prSet>
      <dgm:spPr/>
    </dgm:pt>
    <dgm:pt modelId="{01687DBE-9495-419A-96D9-6673B8215A80}" type="pres">
      <dgm:prSet presAssocID="{01D77118-3465-40CC-87EC-451DC4E64393}" presName="sibTrans" presStyleCnt="0"/>
      <dgm:spPr/>
    </dgm:pt>
    <dgm:pt modelId="{214F92F9-4A18-42E2-AD86-BD7A902E436F}" type="pres">
      <dgm:prSet presAssocID="{62EC832A-05A2-46CC-AE35-B67AF874EBB6}" presName="textNode" presStyleLbl="node1" presStyleIdx="3" presStyleCnt="6">
        <dgm:presLayoutVars>
          <dgm:bulletEnabled val="1"/>
        </dgm:presLayoutVars>
      </dgm:prSet>
      <dgm:spPr/>
    </dgm:pt>
    <dgm:pt modelId="{F3F888D2-6A90-41B5-99BC-FA35D8E1C7B4}" type="pres">
      <dgm:prSet presAssocID="{5BD626B8-3EA0-4911-9793-A2AEB7D0456F}" presName="sibTrans" presStyleCnt="0"/>
      <dgm:spPr/>
    </dgm:pt>
    <dgm:pt modelId="{D9E5F0FA-C68A-4865-80B9-38D7A2762523}" type="pres">
      <dgm:prSet presAssocID="{63E29F4A-2C50-4111-805A-EB135F54DBB1}" presName="textNode" presStyleLbl="node1" presStyleIdx="4" presStyleCnt="6">
        <dgm:presLayoutVars>
          <dgm:bulletEnabled val="1"/>
        </dgm:presLayoutVars>
      </dgm:prSet>
      <dgm:spPr/>
    </dgm:pt>
    <dgm:pt modelId="{C7DD1850-64EA-4419-B08A-A10203FF59D3}" type="pres">
      <dgm:prSet presAssocID="{76589C7E-02CF-46DE-9D87-97F56845A702}" presName="sibTrans" presStyleCnt="0"/>
      <dgm:spPr/>
    </dgm:pt>
    <dgm:pt modelId="{FE626DF7-FF6C-4EB2-BB14-9D7B87D8BF58}" type="pres">
      <dgm:prSet presAssocID="{80D434C8-BFC6-4656-B1A0-00910228DDB8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F3216119-0074-4DA1-8D50-AC66A0140F3F}" srcId="{D96EF8D0-4E30-4970-85FA-968D72C46B49}" destId="{80D434C8-BFC6-4656-B1A0-00910228DDB8}" srcOrd="5" destOrd="0" parTransId="{677664B4-C677-44FF-A260-F4EEB466691B}" sibTransId="{4F135CB7-C94B-4A38-A1F4-63D734EC7C2B}"/>
    <dgm:cxn modelId="{10D79640-0939-4DC0-802E-973621C188CB}" srcId="{D96EF8D0-4E30-4970-85FA-968D72C46B49}" destId="{39915924-8445-4058-A47D-DBEBE6276681}" srcOrd="1" destOrd="0" parTransId="{B8EF52BA-C3D4-44E0-B34A-F341117EC6D2}" sibTransId="{12A82FD4-0B92-4E24-B14B-E5FB02A587D1}"/>
    <dgm:cxn modelId="{76A5DA5B-7A49-48C3-9E73-6D6F13F78903}" type="presOf" srcId="{62EC832A-05A2-46CC-AE35-B67AF874EBB6}" destId="{214F92F9-4A18-42E2-AD86-BD7A902E436F}" srcOrd="0" destOrd="0" presId="urn:microsoft.com/office/officeart/2005/8/layout/hProcess9"/>
    <dgm:cxn modelId="{AF36175D-B3AA-472C-817F-6B967C625F00}" type="presOf" srcId="{39915924-8445-4058-A47D-DBEBE6276681}" destId="{AD61D8A3-91E2-4F0E-8886-0C97F10A94FC}" srcOrd="0" destOrd="0" presId="urn:microsoft.com/office/officeart/2005/8/layout/hProcess9"/>
    <dgm:cxn modelId="{00EB575F-09CF-48A5-A0E2-A63286D65F13}" type="presOf" srcId="{D96EF8D0-4E30-4970-85FA-968D72C46B49}" destId="{85654185-5828-4DEF-BACC-9F8B25AF9C17}" srcOrd="0" destOrd="0" presId="urn:microsoft.com/office/officeart/2005/8/layout/hProcess9"/>
    <dgm:cxn modelId="{D496AA50-A6D4-4971-BE56-0A8CCD737ED5}" srcId="{D96EF8D0-4E30-4970-85FA-968D72C46B49}" destId="{11BFF721-84FB-474A-A794-4BEE973C06DB}" srcOrd="2" destOrd="0" parTransId="{697C7834-4AD3-4890-9F4A-AC9FE04D3A10}" sibTransId="{01D77118-3465-40CC-87EC-451DC4E64393}"/>
    <dgm:cxn modelId="{E71F1C71-4CE8-4925-A48F-1F4089952FDA}" type="presOf" srcId="{11BFF721-84FB-474A-A794-4BEE973C06DB}" destId="{B0878F35-0E01-464B-AD18-4BA7E09A410F}" srcOrd="0" destOrd="0" presId="urn:microsoft.com/office/officeart/2005/8/layout/hProcess9"/>
    <dgm:cxn modelId="{46495372-82FF-4543-9D4B-4307FCDB77BB}" srcId="{D96EF8D0-4E30-4970-85FA-968D72C46B49}" destId="{63E29F4A-2C50-4111-805A-EB135F54DBB1}" srcOrd="4" destOrd="0" parTransId="{751C4F37-E326-467F-BE2C-9EACEF39AB9E}" sibTransId="{76589C7E-02CF-46DE-9D87-97F56845A702}"/>
    <dgm:cxn modelId="{E5488573-4411-473D-881C-49681726BEB4}" type="presOf" srcId="{80D434C8-BFC6-4656-B1A0-00910228DDB8}" destId="{FE626DF7-FF6C-4EB2-BB14-9D7B87D8BF58}" srcOrd="0" destOrd="0" presId="urn:microsoft.com/office/officeart/2005/8/layout/hProcess9"/>
    <dgm:cxn modelId="{3345649C-03DF-4D0B-85B9-96C648390C42}" type="presOf" srcId="{FD0B750F-C6FA-4260-BA4B-A156474F9AF7}" destId="{09A3A541-FAFC-4D21-AF22-60A98A974B3F}" srcOrd="0" destOrd="0" presId="urn:microsoft.com/office/officeart/2005/8/layout/hProcess9"/>
    <dgm:cxn modelId="{4FF5F3A4-D7A2-4924-BC61-CCA8043A3910}" srcId="{D96EF8D0-4E30-4970-85FA-968D72C46B49}" destId="{62EC832A-05A2-46CC-AE35-B67AF874EBB6}" srcOrd="3" destOrd="0" parTransId="{CEF1E8EC-6173-41AF-9AE2-5D471ADF8668}" sibTransId="{5BD626B8-3EA0-4911-9793-A2AEB7D0456F}"/>
    <dgm:cxn modelId="{195744C3-C795-4977-BC53-EA897227CA29}" type="presOf" srcId="{63E29F4A-2C50-4111-805A-EB135F54DBB1}" destId="{D9E5F0FA-C68A-4865-80B9-38D7A2762523}" srcOrd="0" destOrd="0" presId="urn:microsoft.com/office/officeart/2005/8/layout/hProcess9"/>
    <dgm:cxn modelId="{B548F3F5-EA2E-4782-B0E8-F599AFD0AFB1}" srcId="{D96EF8D0-4E30-4970-85FA-968D72C46B49}" destId="{FD0B750F-C6FA-4260-BA4B-A156474F9AF7}" srcOrd="0" destOrd="0" parTransId="{4A792CB6-ADC4-4BF9-BCA8-DB342F62BD1F}" sibTransId="{13934AD0-AB92-4890-841F-97DEA7E14755}"/>
    <dgm:cxn modelId="{8CBCEA87-2160-4BBD-B32D-6F810F35EAD9}" type="presParOf" srcId="{85654185-5828-4DEF-BACC-9F8B25AF9C17}" destId="{6E13C8BF-86C6-4F17-85FD-FF7CA5DB91E6}" srcOrd="0" destOrd="0" presId="urn:microsoft.com/office/officeart/2005/8/layout/hProcess9"/>
    <dgm:cxn modelId="{88B436DC-B9CB-4B00-95B2-0FCE5159AE5C}" type="presParOf" srcId="{85654185-5828-4DEF-BACC-9F8B25AF9C17}" destId="{8E0D1717-A59E-4854-9AA0-B0B8B7B6115E}" srcOrd="1" destOrd="0" presId="urn:microsoft.com/office/officeart/2005/8/layout/hProcess9"/>
    <dgm:cxn modelId="{EE3C30B2-5253-4696-8186-6DB897533E77}" type="presParOf" srcId="{8E0D1717-A59E-4854-9AA0-B0B8B7B6115E}" destId="{09A3A541-FAFC-4D21-AF22-60A98A974B3F}" srcOrd="0" destOrd="0" presId="urn:microsoft.com/office/officeart/2005/8/layout/hProcess9"/>
    <dgm:cxn modelId="{6E723E2F-D22A-47DC-BE67-7765C1F4E03D}" type="presParOf" srcId="{8E0D1717-A59E-4854-9AA0-B0B8B7B6115E}" destId="{527DE686-FE42-43E7-89FF-72BED07B8D2E}" srcOrd="1" destOrd="0" presId="urn:microsoft.com/office/officeart/2005/8/layout/hProcess9"/>
    <dgm:cxn modelId="{872E876B-AA2B-4BC2-979A-26C23FEDFC3F}" type="presParOf" srcId="{8E0D1717-A59E-4854-9AA0-B0B8B7B6115E}" destId="{AD61D8A3-91E2-4F0E-8886-0C97F10A94FC}" srcOrd="2" destOrd="0" presId="urn:microsoft.com/office/officeart/2005/8/layout/hProcess9"/>
    <dgm:cxn modelId="{056F2CEA-8BC4-41A2-8DB0-1FF82E54734C}" type="presParOf" srcId="{8E0D1717-A59E-4854-9AA0-B0B8B7B6115E}" destId="{B81955F9-CE90-471A-892A-2501F6C2AD4E}" srcOrd="3" destOrd="0" presId="urn:microsoft.com/office/officeart/2005/8/layout/hProcess9"/>
    <dgm:cxn modelId="{7B552E7A-3970-4C41-B56A-20AF11867AED}" type="presParOf" srcId="{8E0D1717-A59E-4854-9AA0-B0B8B7B6115E}" destId="{B0878F35-0E01-464B-AD18-4BA7E09A410F}" srcOrd="4" destOrd="0" presId="urn:microsoft.com/office/officeart/2005/8/layout/hProcess9"/>
    <dgm:cxn modelId="{67FE689D-746E-46F0-AFEE-82D45C3BD338}" type="presParOf" srcId="{8E0D1717-A59E-4854-9AA0-B0B8B7B6115E}" destId="{01687DBE-9495-419A-96D9-6673B8215A80}" srcOrd="5" destOrd="0" presId="urn:microsoft.com/office/officeart/2005/8/layout/hProcess9"/>
    <dgm:cxn modelId="{34D09373-8185-4E67-A9D8-38BEDD2FFD91}" type="presParOf" srcId="{8E0D1717-A59E-4854-9AA0-B0B8B7B6115E}" destId="{214F92F9-4A18-42E2-AD86-BD7A902E436F}" srcOrd="6" destOrd="0" presId="urn:microsoft.com/office/officeart/2005/8/layout/hProcess9"/>
    <dgm:cxn modelId="{B0A037D4-AF80-4C05-B73F-A1F9DEF12F62}" type="presParOf" srcId="{8E0D1717-A59E-4854-9AA0-B0B8B7B6115E}" destId="{F3F888D2-6A90-41B5-99BC-FA35D8E1C7B4}" srcOrd="7" destOrd="0" presId="urn:microsoft.com/office/officeart/2005/8/layout/hProcess9"/>
    <dgm:cxn modelId="{670F7B46-80AE-4A45-8DFE-C43A53974608}" type="presParOf" srcId="{8E0D1717-A59E-4854-9AA0-B0B8B7B6115E}" destId="{D9E5F0FA-C68A-4865-80B9-38D7A2762523}" srcOrd="8" destOrd="0" presId="urn:microsoft.com/office/officeart/2005/8/layout/hProcess9"/>
    <dgm:cxn modelId="{BA8883F3-2935-4ECA-A509-A7D8E88CE70D}" type="presParOf" srcId="{8E0D1717-A59E-4854-9AA0-B0B8B7B6115E}" destId="{C7DD1850-64EA-4419-B08A-A10203FF59D3}" srcOrd="9" destOrd="0" presId="urn:microsoft.com/office/officeart/2005/8/layout/hProcess9"/>
    <dgm:cxn modelId="{3BE123BD-E975-4770-A60F-D88A0FC7D161}" type="presParOf" srcId="{8E0D1717-A59E-4854-9AA0-B0B8B7B6115E}" destId="{FE626DF7-FF6C-4EB2-BB14-9D7B87D8BF58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9EE17-62F3-43AA-B054-A2A4464F9563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662B1-023E-49B6-A24C-0813984F1F23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91C7C-95C6-4301-AC68-F91557A8C40D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FAB84-15FB-4AE4-AA79-F97F242F5762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38C35-6CFE-4585-A923-BB8FFF3EFED3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9800000"/>
            <a:gd name="adj2" fmla="val 1800000"/>
            <a:gd name="adj3" fmla="val 452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D634-4EEE-4F50-856F-C138078C6D8E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4673-2573-4E14-9C2B-BE1F0A54C18C}">
      <dsp:nvSpPr>
        <dsp:cNvPr id="0" name=""/>
        <dsp:cNvSpPr/>
      </dsp:nvSpPr>
      <dsp:spPr>
        <a:xfrm>
          <a:off x="2910488" y="1989992"/>
          <a:ext cx="2116014" cy="2116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Ambulans Ekipmanları</a:t>
          </a:r>
        </a:p>
      </dsp:txBody>
      <dsp:txXfrm>
        <a:off x="3220371" y="2299875"/>
        <a:ext cx="1496248" cy="1496248"/>
      </dsp:txXfrm>
    </dsp:sp>
    <dsp:sp modelId="{0B980793-4164-40D9-95CE-64BE1998872B}">
      <dsp:nvSpPr>
        <dsp:cNvPr id="0" name=""/>
        <dsp:cNvSpPr/>
      </dsp:nvSpPr>
      <dsp:spPr>
        <a:xfrm>
          <a:off x="3227890" y="1795"/>
          <a:ext cx="1481210" cy="14812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Taşıyıcı Ekipmanlar</a:t>
          </a:r>
        </a:p>
      </dsp:txBody>
      <dsp:txXfrm>
        <a:off x="3444808" y="218713"/>
        <a:ext cx="1047374" cy="1047374"/>
      </dsp:txXfrm>
    </dsp:sp>
    <dsp:sp modelId="{63D9EDC1-708B-4DFC-85AD-6A6E1FCD47D9}">
      <dsp:nvSpPr>
        <dsp:cNvPr id="0" name=""/>
        <dsp:cNvSpPr/>
      </dsp:nvSpPr>
      <dsp:spPr>
        <a:xfrm>
          <a:off x="5224598" y="1154595"/>
          <a:ext cx="1481210" cy="14812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Sabitleme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1516" y="1371513"/>
        <a:ext cx="1047374" cy="1047374"/>
      </dsp:txXfrm>
    </dsp:sp>
    <dsp:sp modelId="{C1A77D64-EBBF-4374-8CA6-4ABF0C2A2527}">
      <dsp:nvSpPr>
        <dsp:cNvPr id="0" name=""/>
        <dsp:cNvSpPr/>
      </dsp:nvSpPr>
      <dsp:spPr>
        <a:xfrm>
          <a:off x="5224598" y="3460194"/>
          <a:ext cx="1481210" cy="14812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Acil Yardım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1516" y="3677112"/>
        <a:ext cx="1047374" cy="1047374"/>
      </dsp:txXfrm>
    </dsp:sp>
    <dsp:sp modelId="{5A02C64B-74B7-4115-9E4C-68C9BE490B1E}">
      <dsp:nvSpPr>
        <dsp:cNvPr id="0" name=""/>
        <dsp:cNvSpPr/>
      </dsp:nvSpPr>
      <dsp:spPr>
        <a:xfrm>
          <a:off x="3227890" y="4612994"/>
          <a:ext cx="1481210" cy="14812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Haberleşme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4808" y="4829912"/>
        <a:ext cx="1047374" cy="1047374"/>
      </dsp:txXfrm>
    </dsp:sp>
    <dsp:sp modelId="{A44786EF-9FEC-4EC0-A8B9-70D8AAC44078}">
      <dsp:nvSpPr>
        <dsp:cNvPr id="0" name=""/>
        <dsp:cNvSpPr/>
      </dsp:nvSpPr>
      <dsp:spPr>
        <a:xfrm>
          <a:off x="1231183" y="3460194"/>
          <a:ext cx="1481210" cy="14812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Güvenlik Ekipmanları</a:t>
          </a:r>
          <a:endParaRPr lang="tr-TR" sz="16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448101" y="3677112"/>
        <a:ext cx="1047374" cy="1047374"/>
      </dsp:txXfrm>
    </dsp:sp>
    <dsp:sp modelId="{1AA756C0-E5C0-4862-99E6-0B9E2FFAB401}">
      <dsp:nvSpPr>
        <dsp:cNvPr id="0" name=""/>
        <dsp:cNvSpPr/>
      </dsp:nvSpPr>
      <dsp:spPr>
        <a:xfrm>
          <a:off x="1231183" y="1154595"/>
          <a:ext cx="1481210" cy="14812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Teknik Ekipmanlar</a:t>
          </a:r>
          <a:endParaRPr lang="tr-TR" sz="16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448101" y="1371513"/>
        <a:ext cx="1047374" cy="104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3C8BF-86C6-4F17-85FD-FF7CA5DB91E6}">
      <dsp:nvSpPr>
        <dsp:cNvPr id="0" name=""/>
        <dsp:cNvSpPr/>
      </dsp:nvSpPr>
      <dsp:spPr>
        <a:xfrm>
          <a:off x="396239" y="0"/>
          <a:ext cx="4490720" cy="3538568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9A3A541-FAFC-4D21-AF22-60A98A974B3F}">
      <dsp:nvSpPr>
        <dsp:cNvPr id="0" name=""/>
        <dsp:cNvSpPr/>
      </dsp:nvSpPr>
      <dsp:spPr>
        <a:xfrm>
          <a:off x="145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GÜÇ KAYNAĞI</a:t>
          </a:r>
        </a:p>
      </dsp:txBody>
      <dsp:txXfrm>
        <a:off x="42693" y="1102812"/>
        <a:ext cx="762363" cy="1332943"/>
      </dsp:txXfrm>
    </dsp:sp>
    <dsp:sp modelId="{AD61D8A3-91E2-4F0E-8886-0C97F10A94FC}">
      <dsp:nvSpPr>
        <dsp:cNvPr id="0" name=""/>
        <dsp:cNvSpPr/>
      </dsp:nvSpPr>
      <dsp:spPr>
        <a:xfrm>
          <a:off x="88854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ELEKTRİK DEVRE KARTI</a:t>
          </a:r>
        </a:p>
      </dsp:txBody>
      <dsp:txXfrm>
        <a:off x="929783" y="1102812"/>
        <a:ext cx="762363" cy="1332943"/>
      </dsp:txXfrm>
    </dsp:sp>
    <dsp:sp modelId="{B0878F35-0E01-464B-AD18-4BA7E09A410F}">
      <dsp:nvSpPr>
        <dsp:cNvPr id="0" name=""/>
        <dsp:cNvSpPr/>
      </dsp:nvSpPr>
      <dsp:spPr>
        <a:xfrm>
          <a:off x="177563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SENSÖRLER</a:t>
          </a:r>
        </a:p>
      </dsp:txBody>
      <dsp:txXfrm>
        <a:off x="1816873" y="1102812"/>
        <a:ext cx="762363" cy="1332943"/>
      </dsp:txXfrm>
    </dsp:sp>
    <dsp:sp modelId="{214F92F9-4A18-42E2-AD86-BD7A902E436F}">
      <dsp:nvSpPr>
        <dsp:cNvPr id="0" name=""/>
        <dsp:cNvSpPr/>
      </dsp:nvSpPr>
      <dsp:spPr>
        <a:xfrm>
          <a:off x="266272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MONİTÖR</a:t>
          </a:r>
        </a:p>
      </dsp:txBody>
      <dsp:txXfrm>
        <a:off x="2703963" y="1102812"/>
        <a:ext cx="762363" cy="1332943"/>
      </dsp:txXfrm>
    </dsp:sp>
    <dsp:sp modelId="{D9E5F0FA-C68A-4865-80B9-38D7A2762523}">
      <dsp:nvSpPr>
        <dsp:cNvPr id="0" name=""/>
        <dsp:cNvSpPr/>
      </dsp:nvSpPr>
      <dsp:spPr>
        <a:xfrm>
          <a:off x="354981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YAZICI</a:t>
          </a:r>
        </a:p>
      </dsp:txBody>
      <dsp:txXfrm>
        <a:off x="3591053" y="1102812"/>
        <a:ext cx="762363" cy="1332943"/>
      </dsp:txXfrm>
    </dsp:sp>
    <dsp:sp modelId="{FE626DF7-FF6C-4EB2-BB14-9D7B87D8BF58}">
      <dsp:nvSpPr>
        <dsp:cNvPr id="0" name=""/>
        <dsp:cNvSpPr/>
      </dsp:nvSpPr>
      <dsp:spPr>
        <a:xfrm>
          <a:off x="4436901" y="1061570"/>
          <a:ext cx="844847" cy="141542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ELEKTROT</a:t>
          </a:r>
        </a:p>
      </dsp:txBody>
      <dsp:txXfrm>
        <a:off x="4478143" y="1102812"/>
        <a:ext cx="762363" cy="1332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ilcalisanlari.com/defibrilasyon-uygulamasi.html" TargetMode="External"/><Relationship Id="rId2" Type="http://schemas.openxmlformats.org/officeDocument/2006/relationships/hyperlink" Target="https://acilafet.saglik.gov.t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Ekipmanları Dersi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0618"/>
            <a:ext cx="9144000" cy="1655762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r>
              <a:rPr lang="tr-TR" sz="3600" dirty="0"/>
              <a:t>9</a:t>
            </a:r>
            <a:r>
              <a:rPr lang="tr-TR" sz="3600"/>
              <a:t>.</a:t>
            </a:r>
            <a:r>
              <a:rPr lang="tr-TR" sz="3600" dirty="0"/>
              <a:t>HAFTA</a:t>
            </a:r>
          </a:p>
          <a:p>
            <a:r>
              <a:rPr lang="tr-TR" sz="3600" dirty="0"/>
              <a:t>Acil Yardım Ekipmanları-I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6614A7B-4CDB-4339-B072-40F5AE991544}"/>
              </a:ext>
            </a:extLst>
          </p:cNvPr>
          <p:cNvSpPr txBox="1"/>
          <p:nvPr/>
        </p:nvSpPr>
        <p:spPr>
          <a:xfrm>
            <a:off x="381000" y="846802"/>
            <a:ext cx="11430000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Otomatik Eksternal Defibrilatör (OED) cihazının acil durumlarda güvenli ve doğru kullanımı için izlenmesi gereken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temel adım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şu şekildedir: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Cihazı Çalıştırın: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İlk olarak cihazın güç (açma/kapama) düğmesine basılır ve bu andan itibaren cihazdan gelecek olan sesli yönlendirmeler ve komutlar dikkatlice dinlenir.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Pedleri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Yapıştırın: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Hastanın göğsü çıplak hale getirilir; ardından cihazın içinden çıkan yapışkan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kılavuzda gösterildiği gibi vücudun sağ üst (köprücük kemiğinin altı) ve sol alt (kaburganın alt kısmı) bölgelerine sıkıca yapıştırılır.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Ritim Analizini Bekleyin: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Cihaz hastanın kalp ritmini otomatik olarak analiz etmeye başladığında, hatalı ölçüm yapılmasını önlemek amacıyla hastaya kesinlikle dokunulmaz ve çevredeki herkesin de teması kesmesi sağlanır.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Şok Verin ve Çekilin: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Eğer cihaz kalp ritmini değerlendirip şok önerisinde bulunursa, sesli uyarı takip edilerek şok butonuna basılır; bu esnada hiç kimsenin hastaya temas etmediğinden emin olunur ve herkes geri çekilir.</a:t>
            </a:r>
          </a:p>
        </p:txBody>
      </p:sp>
    </p:spTree>
    <p:extLst>
      <p:ext uri="{BB962C8B-B14F-4D97-AF65-F5344CB8AC3E}">
        <p14:creationId xmlns:p14="http://schemas.microsoft.com/office/powerpoint/2010/main" val="7536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93EDBFD-59B2-4202-BA41-7CE63DFB7711}"/>
              </a:ext>
            </a:extLst>
          </p:cNvPr>
          <p:cNvSpPr txBox="1"/>
          <p:nvPr/>
        </p:nvSpPr>
        <p:spPr>
          <a:xfrm>
            <a:off x="4316506" y="914400"/>
            <a:ext cx="355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ASPİRATÖR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B417B0-C9D8-4282-B95B-3EE89DD0F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09" y="1991945"/>
            <a:ext cx="7825781" cy="40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A275DA6-E0F0-44AA-BEE1-80F21A1B0902}"/>
              </a:ext>
            </a:extLst>
          </p:cNvPr>
          <p:cNvSpPr txBox="1"/>
          <p:nvPr/>
        </p:nvSpPr>
        <p:spPr>
          <a:xfrm>
            <a:off x="3375315" y="598143"/>
            <a:ext cx="5272346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Portatif Aspiratör Kullanırken Dikkat Edilmesi Gereken Noktalar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1C6D145-7ADA-4C63-AF4B-54EB1FAE8937}"/>
              </a:ext>
            </a:extLst>
          </p:cNvPr>
          <p:cNvSpPr txBox="1"/>
          <p:nvPr/>
        </p:nvSpPr>
        <p:spPr>
          <a:xfrm>
            <a:off x="230679" y="2553485"/>
            <a:ext cx="52723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Kullanım Öncesi Kontroller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Batarya durumu: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Cihazın bataryasının yeterli olduğundan emin olun; düşük batarya acil durumlarda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aspirasyonun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yarıda kalmasına yol açabilir.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Basınç ayarı kontrolü: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Özellikle yetişkinde 80–120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pediatrik hastada 60–100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bebeklerde 40–60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 ayarlanmalıdır.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Devre, hortum ve 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kontrolü: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Çatlak, kıvrılma, tıkanıklık olmamalı; bağlantı uçları sıkı olmalı.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Şişe ve filtre kontrolü: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Toplama kabı boş ve temiz olmalı, bakteriyel filtre takılı ve sağlam olmalıdır.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AED86B3-3B1B-49D7-8496-C1F70CF39AE2}"/>
              </a:ext>
            </a:extLst>
          </p:cNvPr>
          <p:cNvSpPr txBox="1"/>
          <p:nvPr/>
        </p:nvSpPr>
        <p:spPr>
          <a:xfrm>
            <a:off x="5863937" y="2553485"/>
            <a:ext cx="6097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Hasta Güvenliği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Aspirasyon süresi: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Yetişkinde 10–15 saniyeyi, çocukta 5–10 saniyeyi, bebekte 3–5 saniyeyi geçmemelidir.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Hipoksi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riskini azaltma: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Aspirasyon öncesi ve gerekirse aralarda oksijenlendirme yapılmalıdır.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Steril/temiz 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kullanımı: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 riskini azaltmak için mümkünse tek kullanımlık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tercih edilmelidir.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ve havayolu travmasından kaçınma: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sert şekilde itilmemeli; negatif basınç sadece çekme sırasında uygulanmalıdır.</a:t>
            </a:r>
          </a:p>
        </p:txBody>
      </p:sp>
    </p:spTree>
    <p:extLst>
      <p:ext uri="{BB962C8B-B14F-4D97-AF65-F5344CB8AC3E}">
        <p14:creationId xmlns:p14="http://schemas.microsoft.com/office/powerpoint/2010/main" val="305786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C0A75D6-9CFB-4EEA-A945-5FE652A7746F}"/>
              </a:ext>
            </a:extLst>
          </p:cNvPr>
          <p:cNvSpPr txBox="1"/>
          <p:nvPr/>
        </p:nvSpPr>
        <p:spPr>
          <a:xfrm>
            <a:off x="697230" y="1268730"/>
            <a:ext cx="52339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Doğru Aspirasyon Tekniği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Kateterin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doğru boyutta seçimi: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Erişkin için genelde 12–14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pediatri için 8–10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bebek için 6–8 Fr.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Negatif basınç uygulama zamanlaması: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yerleştirirken basınç uygulanmamalı; sadece geri çekilirken aspirasyon yapılmalıdır.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– burun – 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nazofarenks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trakeal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aspirasyon farkları: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ve burun için kısa süreli,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yüzeyel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aspirasyon uygulanır.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Nazofarenks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aspirasyonu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daha nazik yapılmalıdır.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Trakeal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aspirasyon gerekiyorsa steril teknik ve uygun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endikasyon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şarttır.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8B15F68-3C32-4FF7-B28A-01CCF83DFE8E}"/>
              </a:ext>
            </a:extLst>
          </p:cNvPr>
          <p:cNvSpPr txBox="1"/>
          <p:nvPr/>
        </p:nvSpPr>
        <p:spPr>
          <a:xfrm>
            <a:off x="6016337" y="191298"/>
            <a:ext cx="6097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Çevresel ve Teknik Güvenlik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Sıvı geri akışına karşı önlem: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Toplama şişesi doğru yerleştirilmeli; fazla dolduğunda cihaz hasar görebilir.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Cihazın devrilmemesi: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Portatif cihazlar hafif olduğundan düz zemine yerleştirilmelidir.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Aşırı ısınma kontrolü: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Uzun süreli kullanımda cihaz aşırı ısınabilir; ara vererek çalıştırın.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Filtre taşması: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Köpüklenme veya yoğun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sekresyonda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filtre tıkanabilir; sık aralıklarla kontrol edilmelidir.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11D426C-8604-4147-88AF-C7E4CF4497C9}"/>
              </a:ext>
            </a:extLst>
          </p:cNvPr>
          <p:cNvSpPr txBox="1"/>
          <p:nvPr/>
        </p:nvSpPr>
        <p:spPr>
          <a:xfrm>
            <a:off x="331470" y="4869584"/>
            <a:ext cx="52339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Enfeksiyon Kontrolü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Kullanılan </a:t>
            </a: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kateterlerin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atılması: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Tek kullanımlık olanlar tıbbi atığa atılmalıdır.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Toplama şişesinin boşaltılması ve temizliği: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 kullanımdan sonra dezenfekte edilmeli ve kurutulmalıdır.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Eldiven ve gerekirse maske-gözlük kullanımı: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Sekresyon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sıçrama riski olan durumlarda gereklidir.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0206518-54E7-4535-9B63-FF91609DD930}"/>
              </a:ext>
            </a:extLst>
          </p:cNvPr>
          <p:cNvSpPr txBox="1"/>
          <p:nvPr/>
        </p:nvSpPr>
        <p:spPr>
          <a:xfrm>
            <a:off x="6094616" y="3561534"/>
            <a:ext cx="609738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Kullanım Sırasında Sorun Giderme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Aspirasyon gücü azsa: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Hortumda kıvrılma var mı?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Şişe kapağı tam oturmuş mu?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Filtre tıkalı mı?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ucu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sekresyonla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dolmuş olabilir.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 çalışmıyorsa: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Batarya bitmiş olabilir; adaptör ile kullanıma geçin.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ilerlemiyorsa: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Zorlamayın, farklı boyutta ve daha ince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deneyin.</a:t>
            </a:r>
          </a:p>
        </p:txBody>
      </p:sp>
    </p:spTree>
    <p:extLst>
      <p:ext uri="{BB962C8B-B14F-4D97-AF65-F5344CB8AC3E}">
        <p14:creationId xmlns:p14="http://schemas.microsoft.com/office/powerpoint/2010/main" val="22767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2C320E1-053D-499E-B178-7A9860258E12}"/>
              </a:ext>
            </a:extLst>
          </p:cNvPr>
          <p:cNvSpPr txBox="1"/>
          <p:nvPr/>
        </p:nvSpPr>
        <p:spPr>
          <a:xfrm>
            <a:off x="4316505" y="382385"/>
            <a:ext cx="355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VENTİLATÖR</a:t>
            </a:r>
          </a:p>
        </p:txBody>
      </p:sp>
      <p:pic>
        <p:nvPicPr>
          <p:cNvPr id="10242" name="Picture 2" descr="Mekanik Ventilasyon | Acil Çalışanları">
            <a:extLst>
              <a:ext uri="{FF2B5EF4-FFF2-40B4-BE49-F238E27FC236}">
                <a16:creationId xmlns:a16="http://schemas.microsoft.com/office/drawing/2014/main" id="{398FA74A-51EE-485E-B47E-94882B1C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74" y="1288473"/>
            <a:ext cx="6891251" cy="50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6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id="{15D248AD-78F7-4C3F-958F-2D94046BCC39}"/>
              </a:ext>
            </a:extLst>
          </p:cNvPr>
          <p:cNvGrpSpPr/>
          <p:nvPr/>
        </p:nvGrpSpPr>
        <p:grpSpPr>
          <a:xfrm>
            <a:off x="2726575" y="1300174"/>
            <a:ext cx="6153060" cy="2851263"/>
            <a:chOff x="1381041" y="859389"/>
            <a:chExt cx="9693154" cy="5483219"/>
          </a:xfrm>
        </p:grpSpPr>
        <p:grpSp>
          <p:nvGrpSpPr>
            <p:cNvPr id="10" name="Grup 9">
              <a:extLst>
                <a:ext uri="{FF2B5EF4-FFF2-40B4-BE49-F238E27FC236}">
                  <a16:creationId xmlns:a16="http://schemas.microsoft.com/office/drawing/2014/main" id="{F0DD00B8-F579-4FB3-B57E-74121FA0CF02}"/>
                </a:ext>
              </a:extLst>
            </p:cNvPr>
            <p:cNvGrpSpPr/>
            <p:nvPr/>
          </p:nvGrpSpPr>
          <p:grpSpPr>
            <a:xfrm>
              <a:off x="1381041" y="859389"/>
              <a:ext cx="9693154" cy="5483219"/>
              <a:chOff x="1381041" y="900952"/>
              <a:chExt cx="9693154" cy="5483219"/>
            </a:xfrm>
          </p:grpSpPr>
          <p:pic>
            <p:nvPicPr>
              <p:cNvPr id="3" name="Resim 2">
                <a:extLst>
                  <a:ext uri="{FF2B5EF4-FFF2-40B4-BE49-F238E27FC236}">
                    <a16:creationId xmlns:a16="http://schemas.microsoft.com/office/drawing/2014/main" id="{60D9F79E-A783-49DD-BB3D-8A0243406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81041" y="900952"/>
                <a:ext cx="9693154" cy="5483219"/>
              </a:xfrm>
              <a:prstGeom prst="rect">
                <a:avLst/>
              </a:prstGeom>
            </p:spPr>
          </p:pic>
          <p:sp>
            <p:nvSpPr>
              <p:cNvPr id="5" name="Dikdörtgen 4">
                <a:extLst>
                  <a:ext uri="{FF2B5EF4-FFF2-40B4-BE49-F238E27FC236}">
                    <a16:creationId xmlns:a16="http://schemas.microsoft.com/office/drawing/2014/main" id="{A1ED3B57-6C27-45C0-8F13-10B247CD0AB5}"/>
                  </a:ext>
                </a:extLst>
              </p:cNvPr>
              <p:cNvSpPr/>
              <p:nvPr/>
            </p:nvSpPr>
            <p:spPr>
              <a:xfrm>
                <a:off x="7709290" y="4571998"/>
                <a:ext cx="263237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tr-TR" sz="2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1</a:t>
                </a:r>
              </a:p>
            </p:txBody>
          </p:sp>
        </p:grpSp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8F2B21FD-7589-41F8-8307-3B2AEDF8C9C2}"/>
                </a:ext>
              </a:extLst>
            </p:cNvPr>
            <p:cNvSpPr/>
            <p:nvPr/>
          </p:nvSpPr>
          <p:spPr>
            <a:xfrm>
              <a:off x="7370617" y="3370167"/>
              <a:ext cx="2632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794AD1EE-AB53-45A4-8CA6-871F8FDB9D3A}"/>
                </a:ext>
              </a:extLst>
            </p:cNvPr>
            <p:cNvSpPr/>
            <p:nvPr/>
          </p:nvSpPr>
          <p:spPr>
            <a:xfrm>
              <a:off x="7370616" y="2254030"/>
              <a:ext cx="2632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tr-T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01AC37D8-8262-422E-A7D8-166EA439B445}"/>
                </a:ext>
              </a:extLst>
            </p:cNvPr>
            <p:cNvSpPr/>
            <p:nvPr/>
          </p:nvSpPr>
          <p:spPr>
            <a:xfrm>
              <a:off x="5741323" y="2715695"/>
              <a:ext cx="2632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tr-T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" name="Dikdörtgen 13">
              <a:extLst>
                <a:ext uri="{FF2B5EF4-FFF2-40B4-BE49-F238E27FC236}">
                  <a16:creationId xmlns:a16="http://schemas.microsoft.com/office/drawing/2014/main" id="{BA3E2DCE-18E8-487A-A51F-2CD78DFE042E}"/>
                </a:ext>
              </a:extLst>
            </p:cNvPr>
            <p:cNvSpPr/>
            <p:nvPr/>
          </p:nvSpPr>
          <p:spPr>
            <a:xfrm>
              <a:off x="6096000" y="4110335"/>
              <a:ext cx="2632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tr-T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Dikdörtgen 14">
              <a:extLst>
                <a:ext uri="{FF2B5EF4-FFF2-40B4-BE49-F238E27FC236}">
                  <a16:creationId xmlns:a16="http://schemas.microsoft.com/office/drawing/2014/main" id="{410166F6-3D1A-402A-B761-3E9AA29B587E}"/>
                </a:ext>
              </a:extLst>
            </p:cNvPr>
            <p:cNvSpPr/>
            <p:nvPr/>
          </p:nvSpPr>
          <p:spPr>
            <a:xfrm>
              <a:off x="4901738" y="4341167"/>
              <a:ext cx="2632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  <a:endParaRPr lang="tr-T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55B9372A-63C3-442C-B057-89CFE7D46EC7}"/>
                </a:ext>
              </a:extLst>
            </p:cNvPr>
            <p:cNvSpPr/>
            <p:nvPr/>
          </p:nvSpPr>
          <p:spPr>
            <a:xfrm>
              <a:off x="2823556" y="2774113"/>
              <a:ext cx="64285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r-T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  <a:endParaRPr lang="tr-T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DE52788E-3E16-478F-95C7-346AFF194863}"/>
              </a:ext>
            </a:extLst>
          </p:cNvPr>
          <p:cNvCxnSpPr>
            <a:cxnSpLocks/>
          </p:cNvCxnSpPr>
          <p:nvPr/>
        </p:nvCxnSpPr>
        <p:spPr>
          <a:xfrm>
            <a:off x="6849687" y="3566160"/>
            <a:ext cx="0" cy="839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0499C66-693B-4352-8134-C9F5B5592784}"/>
              </a:ext>
            </a:extLst>
          </p:cNvPr>
          <p:cNvSpPr txBox="1"/>
          <p:nvPr/>
        </p:nvSpPr>
        <p:spPr>
          <a:xfrm>
            <a:off x="6275711" y="4548025"/>
            <a:ext cx="4755272" cy="1954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Seçici (OFF – AUT+AST – PSV – CPAP)</a:t>
            </a:r>
          </a:p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düğme,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ventilatörün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hangi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modda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çalışacağını belirler: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OFF: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Cihaz kapalıdır.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 + AST (Otomatik + Asist):</a:t>
            </a: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Hastaya zorunlu solunum verir,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nefes almak isterse cihaz bunu “asist” eder.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ventilatörlerde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sık kullanılan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PSV (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Ventilation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kendi başlatmış olduğu solunuma basınç desteği sağlar.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CPAP:</a:t>
            </a: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kendi solur,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sadece sürekli pozitif basınç sağlar.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082FA2C-CF99-4AF9-A4DE-CE42F72850D0}"/>
              </a:ext>
            </a:extLst>
          </p:cNvPr>
          <p:cNvSpPr txBox="1"/>
          <p:nvPr/>
        </p:nvSpPr>
        <p:spPr>
          <a:xfrm>
            <a:off x="2269220" y="4548025"/>
            <a:ext cx="3425482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FiO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₂ Seçici (50% – 100%)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Hastaya verilen oksijen konsantrasyonunu belirler.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Oksijen + oda havası karışımı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Tam oksijen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ve acil durumlarda genelde 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kullanılır.</a:t>
            </a:r>
          </a:p>
        </p:txBody>
      </p:sp>
      <p:cxnSp>
        <p:nvCxnSpPr>
          <p:cNvPr id="26" name="Düz Ok Bağlayıcısı 25">
            <a:extLst>
              <a:ext uri="{FF2B5EF4-FFF2-40B4-BE49-F238E27FC236}">
                <a16:creationId xmlns:a16="http://schemas.microsoft.com/office/drawing/2014/main" id="{94AAB86C-D99C-4702-9A6C-1B2BBE2BD562}"/>
              </a:ext>
            </a:extLst>
          </p:cNvPr>
          <p:cNvCxnSpPr>
            <a:stCxn id="14" idx="2"/>
          </p:cNvCxnSpPr>
          <p:nvPr/>
        </p:nvCxnSpPr>
        <p:spPr>
          <a:xfrm flipH="1">
            <a:off x="4272742" y="3230724"/>
            <a:ext cx="1530364" cy="1294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B43A1FE0-07CD-4995-A32C-9DBE29F7A47E}"/>
              </a:ext>
            </a:extLst>
          </p:cNvPr>
          <p:cNvSpPr txBox="1"/>
          <p:nvPr/>
        </p:nvSpPr>
        <p:spPr>
          <a:xfrm>
            <a:off x="9144695" y="2420994"/>
            <a:ext cx="3047305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3️⃣ PEEP Ayarı (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cmH₂O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PEEP =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Ekspirasyon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sonunda akciğerleri açık tutan pozitif basınç.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Genelde 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cmH₂O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başlangıç ayarıdır.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Oksijenasyonu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artırır.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Çok yüksek PEEP → tansiyon düşmesine yol açabilir.</a:t>
            </a:r>
          </a:p>
        </p:txBody>
      </p:sp>
      <p:cxnSp>
        <p:nvCxnSpPr>
          <p:cNvPr id="30" name="Düz Ok Bağlayıcısı 29">
            <a:extLst>
              <a:ext uri="{FF2B5EF4-FFF2-40B4-BE49-F238E27FC236}">
                <a16:creationId xmlns:a16="http://schemas.microsoft.com/office/drawing/2014/main" id="{CAB5CA8A-D17B-4E7B-ABDA-BC519FA9DE9C}"/>
              </a:ext>
            </a:extLst>
          </p:cNvPr>
          <p:cNvCxnSpPr/>
          <p:nvPr/>
        </p:nvCxnSpPr>
        <p:spPr>
          <a:xfrm>
            <a:off x="6743647" y="2809199"/>
            <a:ext cx="2350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2D8BAE27-3A86-4FEA-8B2F-9C16B878FAA8}"/>
              </a:ext>
            </a:extLst>
          </p:cNvPr>
          <p:cNvSpPr txBox="1"/>
          <p:nvPr/>
        </p:nvSpPr>
        <p:spPr>
          <a:xfrm>
            <a:off x="4172994" y="56736"/>
            <a:ext cx="326022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4️⃣ Basınç Limit Ayarı (PIP –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cmH₂O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düğme, cihazın uygulayabileceği 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maksimum hava yolu basıncını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ayarlar.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Aşırı basıncı önler (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barotravma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koruması).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ventilatörlerde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tipik aralık 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20–30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cmH₂O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’dur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4" name="Düz Ok Bağlayıcısı 33">
            <a:extLst>
              <a:ext uri="{FF2B5EF4-FFF2-40B4-BE49-F238E27FC236}">
                <a16:creationId xmlns:a16="http://schemas.microsoft.com/office/drawing/2014/main" id="{CA6E3D7A-F568-4770-AEF6-11603F65DA1F}"/>
              </a:ext>
            </a:extLst>
          </p:cNvPr>
          <p:cNvCxnSpPr/>
          <p:nvPr/>
        </p:nvCxnSpPr>
        <p:spPr>
          <a:xfrm flipV="1">
            <a:off x="5577962" y="1164732"/>
            <a:ext cx="0" cy="1094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40DDA7F1-066C-4487-BFF0-49B13AB7517F}"/>
              </a:ext>
            </a:extLst>
          </p:cNvPr>
          <p:cNvSpPr txBox="1"/>
          <p:nvPr/>
        </p:nvSpPr>
        <p:spPr>
          <a:xfrm>
            <a:off x="8879635" y="310423"/>
            <a:ext cx="3107318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5️⃣ Minute Volume (L/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Dakika Volümü</a:t>
            </a:r>
          </a:p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Dakikada hastaya verilen toplam hava miktarını kontrol eder.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 Volume =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Tidal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Volüm × Solunum Sayısı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Değer yükseldikçe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ventilasyon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erişkin için genellikle 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5–8 L/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 gerçekleştirilir.</a:t>
            </a:r>
          </a:p>
        </p:txBody>
      </p: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6674C1A7-F0D5-4602-9888-5053D37CC159}"/>
              </a:ext>
            </a:extLst>
          </p:cNvPr>
          <p:cNvCxnSpPr>
            <a:stCxn id="12" idx="2"/>
          </p:cNvCxnSpPr>
          <p:nvPr/>
        </p:nvCxnSpPr>
        <p:spPr>
          <a:xfrm flipV="1">
            <a:off x="6612212" y="1430747"/>
            <a:ext cx="2267423" cy="834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6AF647C6-4094-4FA3-BA9F-FC4F708020BF}"/>
              </a:ext>
            </a:extLst>
          </p:cNvPr>
          <p:cNvSpPr txBox="1"/>
          <p:nvPr/>
        </p:nvSpPr>
        <p:spPr>
          <a:xfrm>
            <a:off x="0" y="2959195"/>
            <a:ext cx="2553625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6️⃣ Solunum Sayısı (RATE – BPM)</a:t>
            </a:r>
          </a:p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Hastaya verilen zorunlu solunum sayısını ayarlar.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Değer 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5–60 BPM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yetişkin için 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12–20 BPM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uygundur.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Taşikardik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asidotik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hastada daha yüksek gerekebilir.</a:t>
            </a:r>
          </a:p>
        </p:txBody>
      </p:sp>
      <p:cxnSp>
        <p:nvCxnSpPr>
          <p:cNvPr id="42" name="Düz Ok Bağlayıcısı 41">
            <a:extLst>
              <a:ext uri="{FF2B5EF4-FFF2-40B4-BE49-F238E27FC236}">
                <a16:creationId xmlns:a16="http://schemas.microsoft.com/office/drawing/2014/main" id="{752B07D3-8B6C-4351-8135-40B35D8D17A7}"/>
              </a:ext>
            </a:extLst>
          </p:cNvPr>
          <p:cNvCxnSpPr>
            <a:cxnSpLocks/>
          </p:cNvCxnSpPr>
          <p:nvPr/>
        </p:nvCxnSpPr>
        <p:spPr>
          <a:xfrm flipH="1">
            <a:off x="2553625" y="3429000"/>
            <a:ext cx="23657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1D87EBE9-2C42-4962-8686-69EC9B317FAD}"/>
              </a:ext>
            </a:extLst>
          </p:cNvPr>
          <p:cNvSpPr txBox="1"/>
          <p:nvPr/>
        </p:nvSpPr>
        <p:spPr>
          <a:xfrm>
            <a:off x="-15815" y="282192"/>
            <a:ext cx="274239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7️⃣ PAW – Havayolu Basınç Göstergesi (Manometre)</a:t>
            </a:r>
          </a:p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bölüm hastaya giden basıncı gerçek zamanlı gösterir.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0–25 </a:t>
            </a:r>
            <a:r>
              <a:rPr 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cmH₂O</a:t>
            </a:r>
            <a:r>
              <a:rPr 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çalışma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aralığıdır.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Aşağıdaki durumları izlemenizi sağlar: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Basınç yükselirse → tıkanıklık,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sekresyon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bronkospazm</a:t>
            </a: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Basınç düşerse → devre kaçakları, tüp çıkması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güvenliği için en kritik göstergedir.</a:t>
            </a:r>
          </a:p>
        </p:txBody>
      </p:sp>
      <p:cxnSp>
        <p:nvCxnSpPr>
          <p:cNvPr id="46" name="Düz Ok Bağlayıcısı 45">
            <a:extLst>
              <a:ext uri="{FF2B5EF4-FFF2-40B4-BE49-F238E27FC236}">
                <a16:creationId xmlns:a16="http://schemas.microsoft.com/office/drawing/2014/main" id="{187FAC2B-FA04-49F1-BB09-473AA26A843E}"/>
              </a:ext>
            </a:extLst>
          </p:cNvPr>
          <p:cNvCxnSpPr>
            <a:stCxn id="16" idx="2"/>
          </p:cNvCxnSpPr>
          <p:nvPr/>
        </p:nvCxnSpPr>
        <p:spPr>
          <a:xfrm flipH="1" flipV="1">
            <a:off x="2726575" y="1812175"/>
            <a:ext cx="1119722" cy="7237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2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https://acilafet.saglik.gov.tr/</a:t>
            </a:r>
            <a:endParaRPr lang="tr-TR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https://hsgm.saglik.gov.tr/media/attachments/2025/05/28/ek_ventilator-ile-Iliskili-olay-kilavuzu.pdf</a:t>
            </a:r>
          </a:p>
          <a:p>
            <a:r>
              <a:rPr lang="tr-TR" sz="12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https://www.acilcalisanlari.com/defibrilasyon-uygulamasi.html</a:t>
            </a:r>
            <a:endParaRPr lang="tr-TR" sz="1200" u="none" strike="noStrik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Koçak, H., Sarı, B., Usta, G., &amp; Aslan, R. (2021). Acil Yardım ve Afet Yönetimi Mesleki Beceri Uygulama Rehberi. https://ayayder.org/icerik/ayay-mesleki-beceri-uygulama-rehberi</a:t>
            </a:r>
            <a:endParaRPr lang="tr-TR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89C59F44-3F41-4E74-98ED-3F09FB3AC384}"/>
              </a:ext>
            </a:extLst>
          </p:cNvPr>
          <p:cNvGraphicFramePr/>
          <p:nvPr/>
        </p:nvGraphicFramePr>
        <p:xfrm>
          <a:off x="2127504" y="268224"/>
          <a:ext cx="793699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37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4DFDB79-C82E-4B66-9DC6-F483910618CA}"/>
              </a:ext>
            </a:extLst>
          </p:cNvPr>
          <p:cNvSpPr txBox="1"/>
          <p:nvPr/>
        </p:nvSpPr>
        <p:spPr>
          <a:xfrm>
            <a:off x="1115899" y="577504"/>
            <a:ext cx="420966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Acil Yardım Ekipmanları</a:t>
            </a:r>
          </a:p>
          <a:p>
            <a:endParaRPr lang="tr-T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Defibrilatör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Aspiratör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Ventilatör</a:t>
            </a:r>
            <a:endParaRPr lang="tr-T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Çanta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Entübasyon Seti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Serumlar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İlaçlar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Diğer Malzemeler</a:t>
            </a:r>
          </a:p>
          <a:p>
            <a:endParaRPr lang="tr-T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D232D8-728E-4D84-936E-A66DD44F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159" y="1966440"/>
            <a:ext cx="4828032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B8B852-66CB-4741-A56F-4D0C15AD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" y="1259820"/>
            <a:ext cx="7183214" cy="51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6DCAADC-D0DD-4228-B8DA-41DCF187D19B}"/>
              </a:ext>
            </a:extLst>
          </p:cNvPr>
          <p:cNvSpPr txBox="1"/>
          <p:nvPr/>
        </p:nvSpPr>
        <p:spPr>
          <a:xfrm>
            <a:off x="3048000" y="5519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000" b="1" i="0" u="none" strike="noStrike" baseline="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DEFİBRİLATÖR</a:t>
            </a:r>
            <a:endParaRPr lang="tr-T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DC2B8A4-DF69-4B21-BF76-03C904E8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922" y="2000966"/>
            <a:ext cx="2936478" cy="36575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BB0BEE3-921F-4BB2-9DD9-4B970E9AF4C5}"/>
              </a:ext>
            </a:extLst>
          </p:cNvPr>
          <p:cNvSpPr txBox="1"/>
          <p:nvPr/>
        </p:nvSpPr>
        <p:spPr>
          <a:xfrm>
            <a:off x="8488116" y="5658565"/>
            <a:ext cx="36346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Ambulans sabitleme mekanizması</a:t>
            </a:r>
          </a:p>
        </p:txBody>
      </p:sp>
    </p:spTree>
    <p:extLst>
      <p:ext uri="{BB962C8B-B14F-4D97-AF65-F5344CB8AC3E}">
        <p14:creationId xmlns:p14="http://schemas.microsoft.com/office/powerpoint/2010/main" val="224364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1017F6-42EA-4946-B57D-EFB94129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593" y="1319497"/>
            <a:ext cx="5398159" cy="539095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9A6A388-CA2D-4719-8C8B-A8890E6B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8589" y="1385999"/>
            <a:ext cx="5541818" cy="53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7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1383CA6-B491-4410-B485-E3BADC883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6" y="1252871"/>
            <a:ext cx="4338919" cy="4654666"/>
          </a:xfrm>
          <a:prstGeom prst="rect">
            <a:avLst/>
          </a:prstGeo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AD1047BC-676A-4FEF-BEDC-A9D4DAE17C56}"/>
              </a:ext>
            </a:extLst>
          </p:cNvPr>
          <p:cNvGraphicFramePr/>
          <p:nvPr/>
        </p:nvGraphicFramePr>
        <p:xfrm>
          <a:off x="5907740" y="1452536"/>
          <a:ext cx="5283200" cy="353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CD16FAD7-2CC1-4D64-9549-56418EBD1922}"/>
              </a:ext>
            </a:extLst>
          </p:cNvPr>
          <p:cNvSpPr txBox="1"/>
          <p:nvPr/>
        </p:nvSpPr>
        <p:spPr>
          <a:xfrm>
            <a:off x="6536763" y="964222"/>
            <a:ext cx="402515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Defibratörün Bölümleri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CC3A727-A508-4F9E-A61F-A1EB02040B28}"/>
              </a:ext>
            </a:extLst>
          </p:cNvPr>
          <p:cNvSpPr txBox="1"/>
          <p:nvPr/>
        </p:nvSpPr>
        <p:spPr>
          <a:xfrm>
            <a:off x="1676400" y="5907537"/>
            <a:ext cx="176843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Önden Görünüm</a:t>
            </a:r>
          </a:p>
        </p:txBody>
      </p:sp>
    </p:spTree>
    <p:extLst>
      <p:ext uri="{BB962C8B-B14F-4D97-AF65-F5344CB8AC3E}">
        <p14:creationId xmlns:p14="http://schemas.microsoft.com/office/powerpoint/2010/main" val="289437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DABA55A-1DE6-49A1-8F93-447B5231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4" y="215152"/>
            <a:ext cx="5019116" cy="6122895"/>
          </a:xfrm>
          <a:prstGeom prst="rect">
            <a:avLst/>
          </a:prstGeom>
        </p:spPr>
      </p:pic>
      <p:pic>
        <p:nvPicPr>
          <p:cNvPr id="3076" name="Picture 4" descr="tanımsız">
            <a:extLst>
              <a:ext uri="{FF2B5EF4-FFF2-40B4-BE49-F238E27FC236}">
                <a16:creationId xmlns:a16="http://schemas.microsoft.com/office/drawing/2014/main" id="{5EB23EB8-F2F9-46CF-8C4E-491150867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45" y="1532964"/>
            <a:ext cx="3792071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8DF03B0-A706-4B5F-BEAA-ED6E956E18C7}"/>
              </a:ext>
            </a:extLst>
          </p:cNvPr>
          <p:cNvSpPr txBox="1"/>
          <p:nvPr/>
        </p:nvSpPr>
        <p:spPr>
          <a:xfrm>
            <a:off x="2788023" y="6338047"/>
            <a:ext cx="20080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Üstten Görünüm</a:t>
            </a:r>
          </a:p>
        </p:txBody>
      </p:sp>
    </p:spTree>
    <p:extLst>
      <p:ext uri="{BB962C8B-B14F-4D97-AF65-F5344CB8AC3E}">
        <p14:creationId xmlns:p14="http://schemas.microsoft.com/office/powerpoint/2010/main" val="183763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36C0414-6369-451F-9C13-5BD88663EF24}"/>
              </a:ext>
            </a:extLst>
          </p:cNvPr>
          <p:cNvSpPr txBox="1"/>
          <p:nvPr/>
        </p:nvSpPr>
        <p:spPr>
          <a:xfrm>
            <a:off x="1631576" y="604299"/>
            <a:ext cx="90902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Derivasyonlara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derivasyonları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a.Standart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derivasyonları (DI, DII, DIII)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b.Arttırılmış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derivasyonları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Göğüs derivasyonları (V1, V2, V3, V4, V5, V6)</a:t>
            </a:r>
          </a:p>
        </p:txBody>
      </p:sp>
      <p:pic>
        <p:nvPicPr>
          <p:cNvPr id="4098" name="Picture 2" descr="Fotoğraf açıklaması yok.">
            <a:extLst>
              <a:ext uri="{FF2B5EF4-FFF2-40B4-BE49-F238E27FC236}">
                <a16:creationId xmlns:a16="http://schemas.microsoft.com/office/drawing/2014/main" id="{ACA72D22-2027-4257-8C94-971B19CA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" y="2635624"/>
            <a:ext cx="10990730" cy="400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3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8D7E878-2737-4161-8A33-98A97DA84153}"/>
              </a:ext>
            </a:extLst>
          </p:cNvPr>
          <p:cNvSpPr txBox="1"/>
          <p:nvPr/>
        </p:nvSpPr>
        <p:spPr>
          <a:xfrm>
            <a:off x="2613212" y="1165412"/>
            <a:ext cx="696557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Otomatik Eksternal Defibrilatör (OED)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96543A-33D0-48D0-A3CA-627D244A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" y="2281516"/>
            <a:ext cx="5253318" cy="393998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202EB05-12BF-497F-AA18-1493B6421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1516"/>
            <a:ext cx="5414683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1089</Words>
  <Application>Microsoft Office PowerPoint</Application>
  <PresentationFormat>Geniş ekran</PresentationFormat>
  <Paragraphs>136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Courier New</vt:lpstr>
      <vt:lpstr>Times New Roman</vt:lpstr>
      <vt:lpstr>Office Teması</vt:lpstr>
      <vt:lpstr>Özel Tasarım</vt:lpstr>
      <vt:lpstr>Ambulans Ekipmanları Dersi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Ambulans Ekipmanları Dersi</dc:title>
  <dc:creator>EÖ</dc:creator>
  <cp:lastModifiedBy>YUSUF UYAN</cp:lastModifiedBy>
  <cp:revision>18</cp:revision>
  <dcterms:created xsi:type="dcterms:W3CDTF">2026-04-02T07:47:59Z</dcterms:created>
  <dcterms:modified xsi:type="dcterms:W3CDTF">2026-06-25T11:53:40Z</dcterms:modified>
</cp:coreProperties>
</file>