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5"/>
  </p:notesMasterIdLst>
  <p:sldIdLst>
    <p:sldId id="256" r:id="rId3"/>
    <p:sldId id="322" r:id="rId4"/>
    <p:sldId id="262" r:id="rId5"/>
    <p:sldId id="283" r:id="rId6"/>
    <p:sldId id="284" r:id="rId7"/>
    <p:sldId id="286" r:id="rId8"/>
    <p:sldId id="287" r:id="rId9"/>
    <p:sldId id="289" r:id="rId10"/>
    <p:sldId id="291" r:id="rId11"/>
    <p:sldId id="292" r:id="rId12"/>
    <p:sldId id="265"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7" autoAdjust="0"/>
    <p:restoredTop sz="94710" autoAdjust="0"/>
  </p:normalViewPr>
  <p:slideViewPr>
    <p:cSldViewPr snapToGrid="0">
      <p:cViewPr varScale="1">
        <p:scale>
          <a:sx n="84" d="100"/>
          <a:sy n="84" d="100"/>
        </p:scale>
        <p:origin x="678"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3A2369-8DD0-4CFD-9A47-EFD7ACA1789B}"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tr-TR"/>
        </a:p>
      </dgm:t>
    </dgm:pt>
    <dgm:pt modelId="{388E5EC8-BB95-40E3-8AD9-D08F9759C6EE}">
      <dgm:prSet phldrT="[Metin]" custT="1"/>
      <dgm:spPr/>
      <dgm:t>
        <a:bodyPr/>
        <a:lstStyle/>
        <a:p>
          <a:r>
            <a:rPr lang="tr-TR" sz="1600" dirty="0">
              <a:latin typeface="Times New Roman" panose="02020603050405020304" pitchFamily="18" charset="0"/>
              <a:cs typeface="Times New Roman" panose="02020603050405020304" pitchFamily="18" charset="0"/>
            </a:rPr>
            <a:t>Ambulans Ekipmanları</a:t>
          </a:r>
        </a:p>
      </dgm:t>
    </dgm:pt>
    <dgm:pt modelId="{A8CEE55B-EE37-43BB-95E9-9F85A294556D}" type="parTrans" cxnId="{4C5F3B15-4A36-4717-BF30-D886D7551DBA}">
      <dgm:prSet/>
      <dgm:spPr/>
      <dgm:t>
        <a:bodyPr/>
        <a:lstStyle/>
        <a:p>
          <a:endParaRPr lang="tr-TR" sz="1600">
            <a:latin typeface="Times New Roman" panose="02020603050405020304" pitchFamily="18" charset="0"/>
            <a:cs typeface="Times New Roman" panose="02020603050405020304" pitchFamily="18" charset="0"/>
          </a:endParaRPr>
        </a:p>
      </dgm:t>
    </dgm:pt>
    <dgm:pt modelId="{C51F4FEA-9DB2-4F3F-B85C-1D303E77F33D}" type="sibTrans" cxnId="{4C5F3B15-4A36-4717-BF30-D886D7551DBA}">
      <dgm:prSet/>
      <dgm:spPr/>
      <dgm:t>
        <a:bodyPr/>
        <a:lstStyle/>
        <a:p>
          <a:endParaRPr lang="tr-TR" sz="1600">
            <a:latin typeface="Times New Roman" panose="02020603050405020304" pitchFamily="18" charset="0"/>
            <a:cs typeface="Times New Roman" panose="02020603050405020304" pitchFamily="18" charset="0"/>
          </a:endParaRPr>
        </a:p>
      </dgm:t>
    </dgm:pt>
    <dgm:pt modelId="{FB68B84F-83A3-45F4-B009-3F4501854885}">
      <dgm:prSet phldrT="[Metin]" custT="1"/>
      <dgm:spPr/>
      <dgm:t>
        <a:bodyPr/>
        <a:lstStyle/>
        <a:p>
          <a:r>
            <a:rPr lang="tr-TR" sz="1600" dirty="0">
              <a:latin typeface="Times New Roman" panose="02020603050405020304" pitchFamily="18" charset="0"/>
              <a:cs typeface="Times New Roman" panose="02020603050405020304" pitchFamily="18" charset="0"/>
            </a:rPr>
            <a:t>Taşıyıcı Ekipmanlar</a:t>
          </a:r>
        </a:p>
      </dgm:t>
    </dgm:pt>
    <dgm:pt modelId="{17445E48-D077-4918-BAD5-434B4D49CF2D}" type="parTrans" cxnId="{0E40DC0F-02D1-463A-9A21-84652BB250E7}">
      <dgm:prSet/>
      <dgm:spPr/>
      <dgm:t>
        <a:bodyPr/>
        <a:lstStyle/>
        <a:p>
          <a:endParaRPr lang="tr-TR" sz="1600">
            <a:latin typeface="Times New Roman" panose="02020603050405020304" pitchFamily="18" charset="0"/>
            <a:cs typeface="Times New Roman" panose="02020603050405020304" pitchFamily="18" charset="0"/>
          </a:endParaRPr>
        </a:p>
      </dgm:t>
    </dgm:pt>
    <dgm:pt modelId="{44E03E4B-2C96-4346-BBAF-155923B1122C}" type="sibTrans" cxnId="{0E40DC0F-02D1-463A-9A21-84652BB250E7}">
      <dgm:prSet/>
      <dgm:spPr/>
      <dgm:t>
        <a:bodyPr/>
        <a:lstStyle/>
        <a:p>
          <a:endParaRPr lang="tr-TR" sz="1600">
            <a:latin typeface="Times New Roman" panose="02020603050405020304" pitchFamily="18" charset="0"/>
            <a:cs typeface="Times New Roman" panose="02020603050405020304" pitchFamily="18" charset="0"/>
          </a:endParaRPr>
        </a:p>
      </dgm:t>
    </dgm:pt>
    <dgm:pt modelId="{A2F033C7-4F5E-4D37-BFE2-5BB0B27F5E13}">
      <dgm:prSet custT="1"/>
      <dgm:spPr/>
      <dgm:t>
        <a:bodyPr/>
        <a:lstStyle/>
        <a:p>
          <a:r>
            <a:rPr lang="tr-TR" sz="1600">
              <a:latin typeface="Times New Roman" panose="02020603050405020304" pitchFamily="18" charset="0"/>
              <a:cs typeface="Times New Roman" panose="02020603050405020304" pitchFamily="18" charset="0"/>
            </a:rPr>
            <a:t>Sabitleme Ekipmanları</a:t>
          </a:r>
          <a:endParaRPr lang="tr-TR" sz="1600" dirty="0">
            <a:latin typeface="Times New Roman" panose="02020603050405020304" pitchFamily="18" charset="0"/>
            <a:cs typeface="Times New Roman" panose="02020603050405020304" pitchFamily="18" charset="0"/>
          </a:endParaRPr>
        </a:p>
      </dgm:t>
    </dgm:pt>
    <dgm:pt modelId="{DBCF3669-8D59-4198-A2A1-12A37AD670DE}" type="parTrans" cxnId="{C6F26B6F-A91F-4202-BE68-9556C7A3C050}">
      <dgm:prSet/>
      <dgm:spPr/>
      <dgm:t>
        <a:bodyPr/>
        <a:lstStyle/>
        <a:p>
          <a:endParaRPr lang="tr-TR" sz="1600">
            <a:latin typeface="Times New Roman" panose="02020603050405020304" pitchFamily="18" charset="0"/>
            <a:cs typeface="Times New Roman" panose="02020603050405020304" pitchFamily="18" charset="0"/>
          </a:endParaRPr>
        </a:p>
      </dgm:t>
    </dgm:pt>
    <dgm:pt modelId="{2A06963C-D9A8-48E5-AF60-05A33D21DF40}" type="sibTrans" cxnId="{C6F26B6F-A91F-4202-BE68-9556C7A3C050}">
      <dgm:prSet/>
      <dgm:spPr/>
      <dgm:t>
        <a:bodyPr/>
        <a:lstStyle/>
        <a:p>
          <a:endParaRPr lang="tr-TR" sz="1600">
            <a:latin typeface="Times New Roman" panose="02020603050405020304" pitchFamily="18" charset="0"/>
            <a:cs typeface="Times New Roman" panose="02020603050405020304" pitchFamily="18" charset="0"/>
          </a:endParaRPr>
        </a:p>
      </dgm:t>
    </dgm:pt>
    <dgm:pt modelId="{6264D802-D1CE-4E09-B913-71F8068E2FF5}">
      <dgm:prSet custT="1"/>
      <dgm:spPr/>
      <dgm:t>
        <a:bodyPr/>
        <a:lstStyle/>
        <a:p>
          <a:r>
            <a:rPr lang="tr-TR" sz="1600">
              <a:latin typeface="Times New Roman" panose="02020603050405020304" pitchFamily="18" charset="0"/>
              <a:cs typeface="Times New Roman" panose="02020603050405020304" pitchFamily="18" charset="0"/>
            </a:rPr>
            <a:t>Acil Yardım Ekipmanları</a:t>
          </a:r>
          <a:endParaRPr lang="tr-TR" sz="1600" dirty="0">
            <a:latin typeface="Times New Roman" panose="02020603050405020304" pitchFamily="18" charset="0"/>
            <a:cs typeface="Times New Roman" panose="02020603050405020304" pitchFamily="18" charset="0"/>
          </a:endParaRPr>
        </a:p>
      </dgm:t>
    </dgm:pt>
    <dgm:pt modelId="{CCF07067-3EA1-46CA-96C9-CF9787F674C1}" type="parTrans" cxnId="{891E38F8-0C71-4928-89CB-115E67677B04}">
      <dgm:prSet/>
      <dgm:spPr/>
      <dgm:t>
        <a:bodyPr/>
        <a:lstStyle/>
        <a:p>
          <a:endParaRPr lang="tr-TR" sz="1600">
            <a:latin typeface="Times New Roman" panose="02020603050405020304" pitchFamily="18" charset="0"/>
            <a:cs typeface="Times New Roman" panose="02020603050405020304" pitchFamily="18" charset="0"/>
          </a:endParaRPr>
        </a:p>
      </dgm:t>
    </dgm:pt>
    <dgm:pt modelId="{0BE80B25-ABFE-4FBF-A005-FA1189740A18}" type="sibTrans" cxnId="{891E38F8-0C71-4928-89CB-115E67677B04}">
      <dgm:prSet/>
      <dgm:spPr/>
      <dgm:t>
        <a:bodyPr/>
        <a:lstStyle/>
        <a:p>
          <a:endParaRPr lang="tr-TR" sz="1600">
            <a:latin typeface="Times New Roman" panose="02020603050405020304" pitchFamily="18" charset="0"/>
            <a:cs typeface="Times New Roman" panose="02020603050405020304" pitchFamily="18" charset="0"/>
          </a:endParaRPr>
        </a:p>
      </dgm:t>
    </dgm:pt>
    <dgm:pt modelId="{FB129583-42FF-4370-8D08-3166C6E12843}">
      <dgm:prSet/>
      <dgm:spPr/>
      <dgm:t>
        <a:bodyPr/>
        <a:lstStyle/>
        <a:p>
          <a:endParaRPr lang="tr-TR"/>
        </a:p>
      </dgm:t>
    </dgm:pt>
    <dgm:pt modelId="{343B9F0A-C9D0-45A7-9509-9A7A2E5B16EA}" type="parTrans" cxnId="{4BDC3E48-0C4C-4D7B-91D4-C1DD394D584F}">
      <dgm:prSet/>
      <dgm:spPr/>
      <dgm:t>
        <a:bodyPr/>
        <a:lstStyle/>
        <a:p>
          <a:endParaRPr lang="tr-TR" sz="1600">
            <a:latin typeface="Times New Roman" panose="02020603050405020304" pitchFamily="18" charset="0"/>
            <a:cs typeface="Times New Roman" panose="02020603050405020304" pitchFamily="18" charset="0"/>
          </a:endParaRPr>
        </a:p>
      </dgm:t>
    </dgm:pt>
    <dgm:pt modelId="{2D4C23A5-738C-4A42-8AD4-B3E98DCB2C8F}" type="sibTrans" cxnId="{4BDC3E48-0C4C-4D7B-91D4-C1DD394D584F}">
      <dgm:prSet/>
      <dgm:spPr/>
      <dgm:t>
        <a:bodyPr/>
        <a:lstStyle/>
        <a:p>
          <a:endParaRPr lang="tr-TR" sz="1600">
            <a:latin typeface="Times New Roman" panose="02020603050405020304" pitchFamily="18" charset="0"/>
            <a:cs typeface="Times New Roman" panose="02020603050405020304" pitchFamily="18" charset="0"/>
          </a:endParaRPr>
        </a:p>
      </dgm:t>
    </dgm:pt>
    <dgm:pt modelId="{752FF4EE-02DD-4EB4-B0F4-479AB89F914A}">
      <dgm:prSet custT="1"/>
      <dgm:spPr/>
      <dgm:t>
        <a:bodyPr/>
        <a:lstStyle/>
        <a:p>
          <a:r>
            <a:rPr lang="tr-TR" sz="1600">
              <a:latin typeface="Times New Roman" panose="02020603050405020304" pitchFamily="18" charset="0"/>
              <a:cs typeface="Times New Roman" panose="02020603050405020304" pitchFamily="18" charset="0"/>
            </a:rPr>
            <a:t>Haberleşme Ekipmanları</a:t>
          </a:r>
          <a:endParaRPr lang="tr-TR" sz="1600" dirty="0">
            <a:latin typeface="Times New Roman" panose="02020603050405020304" pitchFamily="18" charset="0"/>
            <a:cs typeface="Times New Roman" panose="02020603050405020304" pitchFamily="18" charset="0"/>
          </a:endParaRPr>
        </a:p>
      </dgm:t>
    </dgm:pt>
    <dgm:pt modelId="{76D139C4-5A0A-4B5C-AC2E-34F92FB6F361}" type="parTrans" cxnId="{3B77EEDF-1A7F-481E-BB4C-FA8D19BADE84}">
      <dgm:prSet/>
      <dgm:spPr/>
      <dgm:t>
        <a:bodyPr/>
        <a:lstStyle/>
        <a:p>
          <a:endParaRPr lang="tr-TR" sz="1600">
            <a:latin typeface="Times New Roman" panose="02020603050405020304" pitchFamily="18" charset="0"/>
            <a:cs typeface="Times New Roman" panose="02020603050405020304" pitchFamily="18" charset="0"/>
          </a:endParaRPr>
        </a:p>
      </dgm:t>
    </dgm:pt>
    <dgm:pt modelId="{306372E3-D047-4904-A365-C85A0A57F59C}" type="sibTrans" cxnId="{3B77EEDF-1A7F-481E-BB4C-FA8D19BADE84}">
      <dgm:prSet/>
      <dgm:spPr/>
      <dgm:t>
        <a:bodyPr/>
        <a:lstStyle/>
        <a:p>
          <a:endParaRPr lang="tr-TR" sz="1600">
            <a:latin typeface="Times New Roman" panose="02020603050405020304" pitchFamily="18" charset="0"/>
            <a:cs typeface="Times New Roman" panose="02020603050405020304" pitchFamily="18" charset="0"/>
          </a:endParaRPr>
        </a:p>
      </dgm:t>
    </dgm:pt>
    <dgm:pt modelId="{9306EB87-B74C-4E10-B9E6-FEED46C38975}">
      <dgm:prSet custT="1"/>
      <dgm:spPr/>
      <dgm:t>
        <a:bodyPr/>
        <a:lstStyle/>
        <a:p>
          <a:r>
            <a:rPr lang="tr-TR" sz="1600">
              <a:effectLst/>
              <a:latin typeface="Times New Roman" panose="02020603050405020304" pitchFamily="18" charset="0"/>
              <a:ea typeface="Calibri" panose="020F0502020204030204" pitchFamily="34" charset="0"/>
              <a:cs typeface="Times New Roman" panose="02020603050405020304" pitchFamily="18" charset="0"/>
            </a:rPr>
            <a:t>Teknik Ekipmanlar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963FABAC-9127-41AE-92D9-D7F07B845155}" type="parTrans" cxnId="{2169E146-20AA-42B1-B98C-2C049B695DAF}">
      <dgm:prSet/>
      <dgm:spPr/>
      <dgm:t>
        <a:bodyPr/>
        <a:lstStyle/>
        <a:p>
          <a:endParaRPr lang="tr-TR" sz="1600">
            <a:latin typeface="Times New Roman" panose="02020603050405020304" pitchFamily="18" charset="0"/>
            <a:cs typeface="Times New Roman" panose="02020603050405020304" pitchFamily="18" charset="0"/>
          </a:endParaRPr>
        </a:p>
      </dgm:t>
    </dgm:pt>
    <dgm:pt modelId="{9B50CBCD-172A-4603-A281-3484A880439D}" type="sibTrans" cxnId="{2169E146-20AA-42B1-B98C-2C049B695DAF}">
      <dgm:prSet/>
      <dgm:spPr/>
      <dgm:t>
        <a:bodyPr/>
        <a:lstStyle/>
        <a:p>
          <a:endParaRPr lang="tr-TR" sz="1600">
            <a:latin typeface="Times New Roman" panose="02020603050405020304" pitchFamily="18" charset="0"/>
            <a:cs typeface="Times New Roman" panose="02020603050405020304" pitchFamily="18" charset="0"/>
          </a:endParaRPr>
        </a:p>
      </dgm:t>
    </dgm:pt>
    <dgm:pt modelId="{BE757B88-060A-498E-A734-AA20EFA73CA1}">
      <dgm:prSet custT="1"/>
      <dgm:spPr/>
      <dgm:t>
        <a:bodyPr/>
        <a:lstStyle/>
        <a:p>
          <a:r>
            <a:rPr lang="tr-TR" sz="1600">
              <a:effectLst/>
              <a:latin typeface="Times New Roman" panose="02020603050405020304" pitchFamily="18" charset="0"/>
              <a:ea typeface="Calibri" panose="020F0502020204030204" pitchFamily="34" charset="0"/>
              <a:cs typeface="Times New Roman" panose="02020603050405020304" pitchFamily="18" charset="0"/>
            </a:rPr>
            <a:t>Güvenlik Ekipmanları</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1D95C55E-56FB-4076-A57A-6245DD856D16}" type="parTrans" cxnId="{F64B137A-FBB0-498C-988E-0B1351E4127F}">
      <dgm:prSet/>
      <dgm:spPr/>
      <dgm:t>
        <a:bodyPr/>
        <a:lstStyle/>
        <a:p>
          <a:endParaRPr lang="tr-TR" sz="1600">
            <a:latin typeface="Times New Roman" panose="02020603050405020304" pitchFamily="18" charset="0"/>
            <a:cs typeface="Times New Roman" panose="02020603050405020304" pitchFamily="18" charset="0"/>
          </a:endParaRPr>
        </a:p>
      </dgm:t>
    </dgm:pt>
    <dgm:pt modelId="{2F1D9A44-C537-42E8-B415-BDBA5CCB4317}" type="sibTrans" cxnId="{F64B137A-FBB0-498C-988E-0B1351E4127F}">
      <dgm:prSet/>
      <dgm:spPr/>
      <dgm:t>
        <a:bodyPr/>
        <a:lstStyle/>
        <a:p>
          <a:endParaRPr lang="tr-TR" sz="1600">
            <a:latin typeface="Times New Roman" panose="02020603050405020304" pitchFamily="18" charset="0"/>
            <a:cs typeface="Times New Roman" panose="02020603050405020304" pitchFamily="18" charset="0"/>
          </a:endParaRPr>
        </a:p>
      </dgm:t>
    </dgm:pt>
    <dgm:pt modelId="{248CC153-ACD8-4E37-A2E6-E0AFE196DBDA}" type="pres">
      <dgm:prSet presAssocID="{983A2369-8DD0-4CFD-9A47-EFD7ACA1789B}" presName="Name0" presStyleCnt="0">
        <dgm:presLayoutVars>
          <dgm:chMax val="1"/>
          <dgm:dir/>
          <dgm:animLvl val="ctr"/>
          <dgm:resizeHandles val="exact"/>
        </dgm:presLayoutVars>
      </dgm:prSet>
      <dgm:spPr/>
    </dgm:pt>
    <dgm:pt modelId="{E90D4673-2573-4E14-9C2B-BE1F0A54C18C}" type="pres">
      <dgm:prSet presAssocID="{388E5EC8-BB95-40E3-8AD9-D08F9759C6EE}" presName="centerShape" presStyleLbl="node0" presStyleIdx="0" presStyleCnt="1"/>
      <dgm:spPr/>
    </dgm:pt>
    <dgm:pt modelId="{0B980793-4164-40D9-95CE-64BE1998872B}" type="pres">
      <dgm:prSet presAssocID="{FB68B84F-83A3-45F4-B009-3F4501854885}" presName="node" presStyleLbl="node1" presStyleIdx="0" presStyleCnt="6">
        <dgm:presLayoutVars>
          <dgm:bulletEnabled val="1"/>
        </dgm:presLayoutVars>
      </dgm:prSet>
      <dgm:spPr/>
    </dgm:pt>
    <dgm:pt modelId="{D5A6C633-08B6-4B1C-9520-BA4783B8E3D9}" type="pres">
      <dgm:prSet presAssocID="{FB68B84F-83A3-45F4-B009-3F4501854885}" presName="dummy" presStyleCnt="0"/>
      <dgm:spPr/>
    </dgm:pt>
    <dgm:pt modelId="{85B3D634-4EEE-4F50-856F-C138078C6D8E}" type="pres">
      <dgm:prSet presAssocID="{44E03E4B-2C96-4346-BBAF-155923B1122C}" presName="sibTrans" presStyleLbl="sibTrans2D1" presStyleIdx="0" presStyleCnt="6"/>
      <dgm:spPr/>
    </dgm:pt>
    <dgm:pt modelId="{63D9EDC1-708B-4DFC-85AD-6A6E1FCD47D9}" type="pres">
      <dgm:prSet presAssocID="{A2F033C7-4F5E-4D37-BFE2-5BB0B27F5E13}" presName="node" presStyleLbl="node1" presStyleIdx="1" presStyleCnt="6">
        <dgm:presLayoutVars>
          <dgm:bulletEnabled val="1"/>
        </dgm:presLayoutVars>
      </dgm:prSet>
      <dgm:spPr/>
    </dgm:pt>
    <dgm:pt modelId="{3076CBDE-D0D4-48DA-AB40-015061A72162}" type="pres">
      <dgm:prSet presAssocID="{A2F033C7-4F5E-4D37-BFE2-5BB0B27F5E13}" presName="dummy" presStyleCnt="0"/>
      <dgm:spPr/>
    </dgm:pt>
    <dgm:pt modelId="{2FB38C35-6CFE-4585-A923-BB8FFF3EFED3}" type="pres">
      <dgm:prSet presAssocID="{2A06963C-D9A8-48E5-AF60-05A33D21DF40}" presName="sibTrans" presStyleLbl="sibTrans2D1" presStyleIdx="1" presStyleCnt="6"/>
      <dgm:spPr/>
    </dgm:pt>
    <dgm:pt modelId="{C1A77D64-EBBF-4374-8CA6-4ABF0C2A2527}" type="pres">
      <dgm:prSet presAssocID="{6264D802-D1CE-4E09-B913-71F8068E2FF5}" presName="node" presStyleLbl="node1" presStyleIdx="2" presStyleCnt="6">
        <dgm:presLayoutVars>
          <dgm:bulletEnabled val="1"/>
        </dgm:presLayoutVars>
      </dgm:prSet>
      <dgm:spPr/>
    </dgm:pt>
    <dgm:pt modelId="{03163D30-9BD3-4EB0-8AAD-9C374F4381F4}" type="pres">
      <dgm:prSet presAssocID="{6264D802-D1CE-4E09-B913-71F8068E2FF5}" presName="dummy" presStyleCnt="0"/>
      <dgm:spPr/>
    </dgm:pt>
    <dgm:pt modelId="{4E2FAB84-15FB-4AE4-AA79-F97F242F5762}" type="pres">
      <dgm:prSet presAssocID="{0BE80B25-ABFE-4FBF-A005-FA1189740A18}" presName="sibTrans" presStyleLbl="sibTrans2D1" presStyleIdx="2" presStyleCnt="6"/>
      <dgm:spPr/>
    </dgm:pt>
    <dgm:pt modelId="{5A02C64B-74B7-4115-9E4C-68C9BE490B1E}" type="pres">
      <dgm:prSet presAssocID="{752FF4EE-02DD-4EB4-B0F4-479AB89F914A}" presName="node" presStyleLbl="node1" presStyleIdx="3" presStyleCnt="6">
        <dgm:presLayoutVars>
          <dgm:bulletEnabled val="1"/>
        </dgm:presLayoutVars>
      </dgm:prSet>
      <dgm:spPr/>
    </dgm:pt>
    <dgm:pt modelId="{CD387311-419D-4753-8A6F-EA4F3912EDF9}" type="pres">
      <dgm:prSet presAssocID="{752FF4EE-02DD-4EB4-B0F4-479AB89F914A}" presName="dummy" presStyleCnt="0"/>
      <dgm:spPr/>
    </dgm:pt>
    <dgm:pt modelId="{0FA91C7C-95C6-4301-AC68-F91557A8C40D}" type="pres">
      <dgm:prSet presAssocID="{306372E3-D047-4904-A365-C85A0A57F59C}" presName="sibTrans" presStyleLbl="sibTrans2D1" presStyleIdx="3" presStyleCnt="6"/>
      <dgm:spPr/>
    </dgm:pt>
    <dgm:pt modelId="{A44786EF-9FEC-4EC0-A8B9-70D8AAC44078}" type="pres">
      <dgm:prSet presAssocID="{BE757B88-060A-498E-A734-AA20EFA73CA1}" presName="node" presStyleLbl="node1" presStyleIdx="4" presStyleCnt="6">
        <dgm:presLayoutVars>
          <dgm:bulletEnabled val="1"/>
        </dgm:presLayoutVars>
      </dgm:prSet>
      <dgm:spPr/>
    </dgm:pt>
    <dgm:pt modelId="{EAECDC41-F85E-40ED-A89D-48306B49D644}" type="pres">
      <dgm:prSet presAssocID="{BE757B88-060A-498E-A734-AA20EFA73CA1}" presName="dummy" presStyleCnt="0"/>
      <dgm:spPr/>
    </dgm:pt>
    <dgm:pt modelId="{91C662B1-023E-49B6-A24C-0813984F1F23}" type="pres">
      <dgm:prSet presAssocID="{2F1D9A44-C537-42E8-B415-BDBA5CCB4317}" presName="sibTrans" presStyleLbl="sibTrans2D1" presStyleIdx="4" presStyleCnt="6"/>
      <dgm:spPr/>
    </dgm:pt>
    <dgm:pt modelId="{1AA756C0-E5C0-4862-99E6-0B9E2FFAB401}" type="pres">
      <dgm:prSet presAssocID="{9306EB87-B74C-4E10-B9E6-FEED46C38975}" presName="node" presStyleLbl="node1" presStyleIdx="5" presStyleCnt="6">
        <dgm:presLayoutVars>
          <dgm:bulletEnabled val="1"/>
        </dgm:presLayoutVars>
      </dgm:prSet>
      <dgm:spPr/>
    </dgm:pt>
    <dgm:pt modelId="{CACDB951-33EA-4AE2-8D90-47523D852ED7}" type="pres">
      <dgm:prSet presAssocID="{9306EB87-B74C-4E10-B9E6-FEED46C38975}" presName="dummy" presStyleCnt="0"/>
      <dgm:spPr/>
    </dgm:pt>
    <dgm:pt modelId="{3CE9EE17-62F3-43AA-B054-A2A4464F9563}" type="pres">
      <dgm:prSet presAssocID="{9B50CBCD-172A-4603-A281-3484A880439D}" presName="sibTrans" presStyleLbl="sibTrans2D1" presStyleIdx="5" presStyleCnt="6"/>
      <dgm:spPr/>
    </dgm:pt>
  </dgm:ptLst>
  <dgm:cxnLst>
    <dgm:cxn modelId="{0E40DC0F-02D1-463A-9A21-84652BB250E7}" srcId="{388E5EC8-BB95-40E3-8AD9-D08F9759C6EE}" destId="{FB68B84F-83A3-45F4-B009-3F4501854885}" srcOrd="0" destOrd="0" parTransId="{17445E48-D077-4918-BAD5-434B4D49CF2D}" sibTransId="{44E03E4B-2C96-4346-BBAF-155923B1122C}"/>
    <dgm:cxn modelId="{4C5F3B15-4A36-4717-BF30-D886D7551DBA}" srcId="{983A2369-8DD0-4CFD-9A47-EFD7ACA1789B}" destId="{388E5EC8-BB95-40E3-8AD9-D08F9759C6EE}" srcOrd="0" destOrd="0" parTransId="{A8CEE55B-EE37-43BB-95E9-9F85A294556D}" sibTransId="{C51F4FEA-9DB2-4F3F-B85C-1D303E77F33D}"/>
    <dgm:cxn modelId="{150A9B27-D049-4DA1-9AD1-FBAF949E0A00}" type="presOf" srcId="{A2F033C7-4F5E-4D37-BFE2-5BB0B27F5E13}" destId="{63D9EDC1-708B-4DFC-85AD-6A6E1FCD47D9}" srcOrd="0" destOrd="0" presId="urn:microsoft.com/office/officeart/2005/8/layout/radial6"/>
    <dgm:cxn modelId="{8553DE34-2008-455A-B4A0-2FBB7541AA76}" type="presOf" srcId="{983A2369-8DD0-4CFD-9A47-EFD7ACA1789B}" destId="{248CC153-ACD8-4E37-A2E6-E0AFE196DBDA}" srcOrd="0" destOrd="0" presId="urn:microsoft.com/office/officeart/2005/8/layout/radial6"/>
    <dgm:cxn modelId="{A25A725B-A6CD-4DD9-B8A5-48BD811DFF3B}" type="presOf" srcId="{BE757B88-060A-498E-A734-AA20EFA73CA1}" destId="{A44786EF-9FEC-4EC0-A8B9-70D8AAC44078}" srcOrd="0" destOrd="0" presId="urn:microsoft.com/office/officeart/2005/8/layout/radial6"/>
    <dgm:cxn modelId="{F9AD0A44-B52E-4FA9-82D1-4762D059CF18}" type="presOf" srcId="{2F1D9A44-C537-42E8-B415-BDBA5CCB4317}" destId="{91C662B1-023E-49B6-A24C-0813984F1F23}" srcOrd="0" destOrd="0" presId="urn:microsoft.com/office/officeart/2005/8/layout/radial6"/>
    <dgm:cxn modelId="{53FAAD44-9CD0-44F5-AA07-72805EB39CD8}" type="presOf" srcId="{306372E3-D047-4904-A365-C85A0A57F59C}" destId="{0FA91C7C-95C6-4301-AC68-F91557A8C40D}" srcOrd="0" destOrd="0" presId="urn:microsoft.com/office/officeart/2005/8/layout/radial6"/>
    <dgm:cxn modelId="{2169E146-20AA-42B1-B98C-2C049B695DAF}" srcId="{388E5EC8-BB95-40E3-8AD9-D08F9759C6EE}" destId="{9306EB87-B74C-4E10-B9E6-FEED46C38975}" srcOrd="5" destOrd="0" parTransId="{963FABAC-9127-41AE-92D9-D7F07B845155}" sibTransId="{9B50CBCD-172A-4603-A281-3484A880439D}"/>
    <dgm:cxn modelId="{4BDC3E48-0C4C-4D7B-91D4-C1DD394D584F}" srcId="{983A2369-8DD0-4CFD-9A47-EFD7ACA1789B}" destId="{FB129583-42FF-4370-8D08-3166C6E12843}" srcOrd="1" destOrd="0" parTransId="{343B9F0A-C9D0-45A7-9509-9A7A2E5B16EA}" sibTransId="{2D4C23A5-738C-4A42-8AD4-B3E98DCB2C8F}"/>
    <dgm:cxn modelId="{4EF7376C-F9CD-4F65-9DB8-5F85706745BA}" type="presOf" srcId="{9306EB87-B74C-4E10-B9E6-FEED46C38975}" destId="{1AA756C0-E5C0-4862-99E6-0B9E2FFAB401}" srcOrd="0" destOrd="0" presId="urn:microsoft.com/office/officeart/2005/8/layout/radial6"/>
    <dgm:cxn modelId="{04D30E6E-8674-4221-BEF5-21A77FA86F97}" type="presOf" srcId="{FB68B84F-83A3-45F4-B009-3F4501854885}" destId="{0B980793-4164-40D9-95CE-64BE1998872B}" srcOrd="0" destOrd="0" presId="urn:microsoft.com/office/officeart/2005/8/layout/radial6"/>
    <dgm:cxn modelId="{C6F26B6F-A91F-4202-BE68-9556C7A3C050}" srcId="{388E5EC8-BB95-40E3-8AD9-D08F9759C6EE}" destId="{A2F033C7-4F5E-4D37-BFE2-5BB0B27F5E13}" srcOrd="1" destOrd="0" parTransId="{DBCF3669-8D59-4198-A2A1-12A37AD670DE}" sibTransId="{2A06963C-D9A8-48E5-AF60-05A33D21DF40}"/>
    <dgm:cxn modelId="{564C8852-4B9B-4F28-BF5C-37785CF7519D}" type="presOf" srcId="{0BE80B25-ABFE-4FBF-A005-FA1189740A18}" destId="{4E2FAB84-15FB-4AE4-AA79-F97F242F5762}" srcOrd="0" destOrd="0" presId="urn:microsoft.com/office/officeart/2005/8/layout/radial6"/>
    <dgm:cxn modelId="{F64B137A-FBB0-498C-988E-0B1351E4127F}" srcId="{388E5EC8-BB95-40E3-8AD9-D08F9759C6EE}" destId="{BE757B88-060A-498E-A734-AA20EFA73CA1}" srcOrd="4" destOrd="0" parTransId="{1D95C55E-56FB-4076-A57A-6245DD856D16}" sibTransId="{2F1D9A44-C537-42E8-B415-BDBA5CCB4317}"/>
    <dgm:cxn modelId="{15F5C696-B020-4348-B9C0-907126EC717D}" type="presOf" srcId="{752FF4EE-02DD-4EB4-B0F4-479AB89F914A}" destId="{5A02C64B-74B7-4115-9E4C-68C9BE490B1E}" srcOrd="0" destOrd="0" presId="urn:microsoft.com/office/officeart/2005/8/layout/radial6"/>
    <dgm:cxn modelId="{D131ADC0-1BE4-4065-90F2-C4A247000FD2}" type="presOf" srcId="{388E5EC8-BB95-40E3-8AD9-D08F9759C6EE}" destId="{E90D4673-2573-4E14-9C2B-BE1F0A54C18C}" srcOrd="0" destOrd="0" presId="urn:microsoft.com/office/officeart/2005/8/layout/radial6"/>
    <dgm:cxn modelId="{282D8BC7-48EB-45A6-8D65-1AA2EEC14101}" type="presOf" srcId="{44E03E4B-2C96-4346-BBAF-155923B1122C}" destId="{85B3D634-4EEE-4F50-856F-C138078C6D8E}" srcOrd="0" destOrd="0" presId="urn:microsoft.com/office/officeart/2005/8/layout/radial6"/>
    <dgm:cxn modelId="{50CA43CB-B035-4C67-9714-74B82B56DD55}" type="presOf" srcId="{9B50CBCD-172A-4603-A281-3484A880439D}" destId="{3CE9EE17-62F3-43AA-B054-A2A4464F9563}" srcOrd="0" destOrd="0" presId="urn:microsoft.com/office/officeart/2005/8/layout/radial6"/>
    <dgm:cxn modelId="{938A54D0-FAE3-4611-93EA-1FC942A31499}" type="presOf" srcId="{2A06963C-D9A8-48E5-AF60-05A33D21DF40}" destId="{2FB38C35-6CFE-4585-A923-BB8FFF3EFED3}" srcOrd="0" destOrd="0" presId="urn:microsoft.com/office/officeart/2005/8/layout/radial6"/>
    <dgm:cxn modelId="{BB8461DB-FAB5-4C1F-A70B-CCCE6FA81D8C}" type="presOf" srcId="{6264D802-D1CE-4E09-B913-71F8068E2FF5}" destId="{C1A77D64-EBBF-4374-8CA6-4ABF0C2A2527}" srcOrd="0" destOrd="0" presId="urn:microsoft.com/office/officeart/2005/8/layout/radial6"/>
    <dgm:cxn modelId="{3B77EEDF-1A7F-481E-BB4C-FA8D19BADE84}" srcId="{388E5EC8-BB95-40E3-8AD9-D08F9759C6EE}" destId="{752FF4EE-02DD-4EB4-B0F4-479AB89F914A}" srcOrd="3" destOrd="0" parTransId="{76D139C4-5A0A-4B5C-AC2E-34F92FB6F361}" sibTransId="{306372E3-D047-4904-A365-C85A0A57F59C}"/>
    <dgm:cxn modelId="{891E38F8-0C71-4928-89CB-115E67677B04}" srcId="{388E5EC8-BB95-40E3-8AD9-D08F9759C6EE}" destId="{6264D802-D1CE-4E09-B913-71F8068E2FF5}" srcOrd="2" destOrd="0" parTransId="{CCF07067-3EA1-46CA-96C9-CF9787F674C1}" sibTransId="{0BE80B25-ABFE-4FBF-A005-FA1189740A18}"/>
    <dgm:cxn modelId="{945088F8-24C4-403E-8953-9FE25F246861}" type="presParOf" srcId="{248CC153-ACD8-4E37-A2E6-E0AFE196DBDA}" destId="{E90D4673-2573-4E14-9C2B-BE1F0A54C18C}" srcOrd="0" destOrd="0" presId="urn:microsoft.com/office/officeart/2005/8/layout/radial6"/>
    <dgm:cxn modelId="{D39C7953-8B5F-4A7A-A0E3-3BC56CCAA149}" type="presParOf" srcId="{248CC153-ACD8-4E37-A2E6-E0AFE196DBDA}" destId="{0B980793-4164-40D9-95CE-64BE1998872B}" srcOrd="1" destOrd="0" presId="urn:microsoft.com/office/officeart/2005/8/layout/radial6"/>
    <dgm:cxn modelId="{63B00308-BFEB-48A6-94F9-A42E16DDD933}" type="presParOf" srcId="{248CC153-ACD8-4E37-A2E6-E0AFE196DBDA}" destId="{D5A6C633-08B6-4B1C-9520-BA4783B8E3D9}" srcOrd="2" destOrd="0" presId="urn:microsoft.com/office/officeart/2005/8/layout/radial6"/>
    <dgm:cxn modelId="{753BDC92-EB60-424E-A36A-E568471AD5FC}" type="presParOf" srcId="{248CC153-ACD8-4E37-A2E6-E0AFE196DBDA}" destId="{85B3D634-4EEE-4F50-856F-C138078C6D8E}" srcOrd="3" destOrd="0" presId="urn:microsoft.com/office/officeart/2005/8/layout/radial6"/>
    <dgm:cxn modelId="{2E90C741-24ED-40C1-9BDD-BD0D02170E43}" type="presParOf" srcId="{248CC153-ACD8-4E37-A2E6-E0AFE196DBDA}" destId="{63D9EDC1-708B-4DFC-85AD-6A6E1FCD47D9}" srcOrd="4" destOrd="0" presId="urn:microsoft.com/office/officeart/2005/8/layout/radial6"/>
    <dgm:cxn modelId="{EFDFD8CA-A533-4FE6-84E6-8E67C522DDC8}" type="presParOf" srcId="{248CC153-ACD8-4E37-A2E6-E0AFE196DBDA}" destId="{3076CBDE-D0D4-48DA-AB40-015061A72162}" srcOrd="5" destOrd="0" presId="urn:microsoft.com/office/officeart/2005/8/layout/radial6"/>
    <dgm:cxn modelId="{0DF813C7-E77B-49EA-A26D-FF746E8537EC}" type="presParOf" srcId="{248CC153-ACD8-4E37-A2E6-E0AFE196DBDA}" destId="{2FB38C35-6CFE-4585-A923-BB8FFF3EFED3}" srcOrd="6" destOrd="0" presId="urn:microsoft.com/office/officeart/2005/8/layout/radial6"/>
    <dgm:cxn modelId="{6DD59413-A8B7-4AE7-AA8B-DA76AA1CE126}" type="presParOf" srcId="{248CC153-ACD8-4E37-A2E6-E0AFE196DBDA}" destId="{C1A77D64-EBBF-4374-8CA6-4ABF0C2A2527}" srcOrd="7" destOrd="0" presId="urn:microsoft.com/office/officeart/2005/8/layout/radial6"/>
    <dgm:cxn modelId="{34D547DD-E592-41A3-9BF5-9FB432BED433}" type="presParOf" srcId="{248CC153-ACD8-4E37-A2E6-E0AFE196DBDA}" destId="{03163D30-9BD3-4EB0-8AAD-9C374F4381F4}" srcOrd="8" destOrd="0" presId="urn:microsoft.com/office/officeart/2005/8/layout/radial6"/>
    <dgm:cxn modelId="{4ACA4A69-96E4-4DE3-B747-0BDF2CB23C5F}" type="presParOf" srcId="{248CC153-ACD8-4E37-A2E6-E0AFE196DBDA}" destId="{4E2FAB84-15FB-4AE4-AA79-F97F242F5762}" srcOrd="9" destOrd="0" presId="urn:microsoft.com/office/officeart/2005/8/layout/radial6"/>
    <dgm:cxn modelId="{08FC6E1D-3FAB-4C39-8E60-93C714EF5E28}" type="presParOf" srcId="{248CC153-ACD8-4E37-A2E6-E0AFE196DBDA}" destId="{5A02C64B-74B7-4115-9E4C-68C9BE490B1E}" srcOrd="10" destOrd="0" presId="urn:microsoft.com/office/officeart/2005/8/layout/radial6"/>
    <dgm:cxn modelId="{59C3D12A-5EED-477E-BE2E-CFAAF5F3A4CE}" type="presParOf" srcId="{248CC153-ACD8-4E37-A2E6-E0AFE196DBDA}" destId="{CD387311-419D-4753-8A6F-EA4F3912EDF9}" srcOrd="11" destOrd="0" presId="urn:microsoft.com/office/officeart/2005/8/layout/radial6"/>
    <dgm:cxn modelId="{0A891D46-DA56-4972-87FD-D0528757E1B3}" type="presParOf" srcId="{248CC153-ACD8-4E37-A2E6-E0AFE196DBDA}" destId="{0FA91C7C-95C6-4301-AC68-F91557A8C40D}" srcOrd="12" destOrd="0" presId="urn:microsoft.com/office/officeart/2005/8/layout/radial6"/>
    <dgm:cxn modelId="{93B57111-A613-4C4A-944F-0FA173EDF0F2}" type="presParOf" srcId="{248CC153-ACD8-4E37-A2E6-E0AFE196DBDA}" destId="{A44786EF-9FEC-4EC0-A8B9-70D8AAC44078}" srcOrd="13" destOrd="0" presId="urn:microsoft.com/office/officeart/2005/8/layout/radial6"/>
    <dgm:cxn modelId="{0DD1C1AC-2448-464A-BC3C-49C1D1DB3524}" type="presParOf" srcId="{248CC153-ACD8-4E37-A2E6-E0AFE196DBDA}" destId="{EAECDC41-F85E-40ED-A89D-48306B49D644}" srcOrd="14" destOrd="0" presId="urn:microsoft.com/office/officeart/2005/8/layout/radial6"/>
    <dgm:cxn modelId="{6C5018FE-B25A-41D5-AB74-B3F85DAF0AAD}" type="presParOf" srcId="{248CC153-ACD8-4E37-A2E6-E0AFE196DBDA}" destId="{91C662B1-023E-49B6-A24C-0813984F1F23}" srcOrd="15" destOrd="0" presId="urn:microsoft.com/office/officeart/2005/8/layout/radial6"/>
    <dgm:cxn modelId="{D1996494-5C94-41D3-BC13-8267649B260A}" type="presParOf" srcId="{248CC153-ACD8-4E37-A2E6-E0AFE196DBDA}" destId="{1AA756C0-E5C0-4862-99E6-0B9E2FFAB401}" srcOrd="16" destOrd="0" presId="urn:microsoft.com/office/officeart/2005/8/layout/radial6"/>
    <dgm:cxn modelId="{FB75B27D-30E5-487E-92AC-FE47369CC304}" type="presParOf" srcId="{248CC153-ACD8-4E37-A2E6-E0AFE196DBDA}" destId="{CACDB951-33EA-4AE2-8D90-47523D852ED7}" srcOrd="17" destOrd="0" presId="urn:microsoft.com/office/officeart/2005/8/layout/radial6"/>
    <dgm:cxn modelId="{F243D058-DBAA-4CE5-95BE-4DD6A9D6CF0F}" type="presParOf" srcId="{248CC153-ACD8-4E37-A2E6-E0AFE196DBDA}" destId="{3CE9EE17-62F3-43AA-B054-A2A4464F9563}"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9EE17-62F3-43AA-B054-A2A4464F9563}">
      <dsp:nvSpPr>
        <dsp:cNvPr id="0" name=""/>
        <dsp:cNvSpPr/>
      </dsp:nvSpPr>
      <dsp:spPr>
        <a:xfrm>
          <a:off x="1609572" y="689076"/>
          <a:ext cx="4717846" cy="4717846"/>
        </a:xfrm>
        <a:prstGeom prst="blockArc">
          <a:avLst>
            <a:gd name="adj1" fmla="val 12600000"/>
            <a:gd name="adj2" fmla="val 16200000"/>
            <a:gd name="adj3" fmla="val 452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C662B1-023E-49B6-A24C-0813984F1F23}">
      <dsp:nvSpPr>
        <dsp:cNvPr id="0" name=""/>
        <dsp:cNvSpPr/>
      </dsp:nvSpPr>
      <dsp:spPr>
        <a:xfrm>
          <a:off x="1609572" y="689076"/>
          <a:ext cx="4717846" cy="4717846"/>
        </a:xfrm>
        <a:prstGeom prst="blockArc">
          <a:avLst>
            <a:gd name="adj1" fmla="val 9000000"/>
            <a:gd name="adj2" fmla="val 12600000"/>
            <a:gd name="adj3" fmla="val 4521"/>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A91C7C-95C6-4301-AC68-F91557A8C40D}">
      <dsp:nvSpPr>
        <dsp:cNvPr id="0" name=""/>
        <dsp:cNvSpPr/>
      </dsp:nvSpPr>
      <dsp:spPr>
        <a:xfrm>
          <a:off x="1609572" y="689076"/>
          <a:ext cx="4717846" cy="4717846"/>
        </a:xfrm>
        <a:prstGeom prst="blockArc">
          <a:avLst>
            <a:gd name="adj1" fmla="val 5400000"/>
            <a:gd name="adj2" fmla="val 9000000"/>
            <a:gd name="adj3" fmla="val 4521"/>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E2FAB84-15FB-4AE4-AA79-F97F242F5762}">
      <dsp:nvSpPr>
        <dsp:cNvPr id="0" name=""/>
        <dsp:cNvSpPr/>
      </dsp:nvSpPr>
      <dsp:spPr>
        <a:xfrm>
          <a:off x="1609572" y="689076"/>
          <a:ext cx="4717846" cy="4717846"/>
        </a:xfrm>
        <a:prstGeom prst="blockArc">
          <a:avLst>
            <a:gd name="adj1" fmla="val 1800000"/>
            <a:gd name="adj2" fmla="val 5400000"/>
            <a:gd name="adj3" fmla="val 452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B38C35-6CFE-4585-A923-BB8FFF3EFED3}">
      <dsp:nvSpPr>
        <dsp:cNvPr id="0" name=""/>
        <dsp:cNvSpPr/>
      </dsp:nvSpPr>
      <dsp:spPr>
        <a:xfrm>
          <a:off x="1609572" y="689076"/>
          <a:ext cx="4717846" cy="4717846"/>
        </a:xfrm>
        <a:prstGeom prst="blockArc">
          <a:avLst>
            <a:gd name="adj1" fmla="val 19800000"/>
            <a:gd name="adj2" fmla="val 1800000"/>
            <a:gd name="adj3" fmla="val 452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B3D634-4EEE-4F50-856F-C138078C6D8E}">
      <dsp:nvSpPr>
        <dsp:cNvPr id="0" name=""/>
        <dsp:cNvSpPr/>
      </dsp:nvSpPr>
      <dsp:spPr>
        <a:xfrm>
          <a:off x="1609572" y="689076"/>
          <a:ext cx="4717846" cy="4717846"/>
        </a:xfrm>
        <a:prstGeom prst="blockArc">
          <a:avLst>
            <a:gd name="adj1" fmla="val 16200000"/>
            <a:gd name="adj2" fmla="val 19800000"/>
            <a:gd name="adj3" fmla="val 452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0D4673-2573-4E14-9C2B-BE1F0A54C18C}">
      <dsp:nvSpPr>
        <dsp:cNvPr id="0" name=""/>
        <dsp:cNvSpPr/>
      </dsp:nvSpPr>
      <dsp:spPr>
        <a:xfrm>
          <a:off x="2910488" y="1989992"/>
          <a:ext cx="2116014" cy="2116014"/>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imes New Roman" panose="02020603050405020304" pitchFamily="18" charset="0"/>
              <a:cs typeface="Times New Roman" panose="02020603050405020304" pitchFamily="18" charset="0"/>
            </a:rPr>
            <a:t>Ambulans Ekipmanları</a:t>
          </a:r>
        </a:p>
      </dsp:txBody>
      <dsp:txXfrm>
        <a:off x="3220371" y="2299875"/>
        <a:ext cx="1496248" cy="1496248"/>
      </dsp:txXfrm>
    </dsp:sp>
    <dsp:sp modelId="{0B980793-4164-40D9-95CE-64BE1998872B}">
      <dsp:nvSpPr>
        <dsp:cNvPr id="0" name=""/>
        <dsp:cNvSpPr/>
      </dsp:nvSpPr>
      <dsp:spPr>
        <a:xfrm>
          <a:off x="3227890" y="1795"/>
          <a:ext cx="1481210" cy="1481210"/>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imes New Roman" panose="02020603050405020304" pitchFamily="18" charset="0"/>
              <a:cs typeface="Times New Roman" panose="02020603050405020304" pitchFamily="18" charset="0"/>
            </a:rPr>
            <a:t>Taşıyıcı Ekipmanlar</a:t>
          </a:r>
        </a:p>
      </dsp:txBody>
      <dsp:txXfrm>
        <a:off x="3444808" y="218713"/>
        <a:ext cx="1047374" cy="1047374"/>
      </dsp:txXfrm>
    </dsp:sp>
    <dsp:sp modelId="{63D9EDC1-708B-4DFC-85AD-6A6E1FCD47D9}">
      <dsp:nvSpPr>
        <dsp:cNvPr id="0" name=""/>
        <dsp:cNvSpPr/>
      </dsp:nvSpPr>
      <dsp:spPr>
        <a:xfrm>
          <a:off x="5224598" y="1154595"/>
          <a:ext cx="1481210" cy="1481210"/>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a:latin typeface="Times New Roman" panose="02020603050405020304" pitchFamily="18" charset="0"/>
              <a:cs typeface="Times New Roman" panose="02020603050405020304" pitchFamily="18" charset="0"/>
            </a:rPr>
            <a:t>Sabitleme Ekipmanları</a:t>
          </a:r>
          <a:endParaRPr lang="tr-TR" sz="1600" kern="1200" dirty="0">
            <a:latin typeface="Times New Roman" panose="02020603050405020304" pitchFamily="18" charset="0"/>
            <a:cs typeface="Times New Roman" panose="02020603050405020304" pitchFamily="18" charset="0"/>
          </a:endParaRPr>
        </a:p>
      </dsp:txBody>
      <dsp:txXfrm>
        <a:off x="5441516" y="1371513"/>
        <a:ext cx="1047374" cy="1047374"/>
      </dsp:txXfrm>
    </dsp:sp>
    <dsp:sp modelId="{C1A77D64-EBBF-4374-8CA6-4ABF0C2A2527}">
      <dsp:nvSpPr>
        <dsp:cNvPr id="0" name=""/>
        <dsp:cNvSpPr/>
      </dsp:nvSpPr>
      <dsp:spPr>
        <a:xfrm>
          <a:off x="5224598" y="3460194"/>
          <a:ext cx="1481210" cy="1481210"/>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a:latin typeface="Times New Roman" panose="02020603050405020304" pitchFamily="18" charset="0"/>
              <a:cs typeface="Times New Roman" panose="02020603050405020304" pitchFamily="18" charset="0"/>
            </a:rPr>
            <a:t>Acil Yardım Ekipmanları</a:t>
          </a:r>
          <a:endParaRPr lang="tr-TR" sz="1600" kern="1200" dirty="0">
            <a:latin typeface="Times New Roman" panose="02020603050405020304" pitchFamily="18" charset="0"/>
            <a:cs typeface="Times New Roman" panose="02020603050405020304" pitchFamily="18" charset="0"/>
          </a:endParaRPr>
        </a:p>
      </dsp:txBody>
      <dsp:txXfrm>
        <a:off x="5441516" y="3677112"/>
        <a:ext cx="1047374" cy="1047374"/>
      </dsp:txXfrm>
    </dsp:sp>
    <dsp:sp modelId="{5A02C64B-74B7-4115-9E4C-68C9BE490B1E}">
      <dsp:nvSpPr>
        <dsp:cNvPr id="0" name=""/>
        <dsp:cNvSpPr/>
      </dsp:nvSpPr>
      <dsp:spPr>
        <a:xfrm>
          <a:off x="3227890" y="4612994"/>
          <a:ext cx="1481210" cy="1481210"/>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a:latin typeface="Times New Roman" panose="02020603050405020304" pitchFamily="18" charset="0"/>
              <a:cs typeface="Times New Roman" panose="02020603050405020304" pitchFamily="18" charset="0"/>
            </a:rPr>
            <a:t>Haberleşme Ekipmanları</a:t>
          </a:r>
          <a:endParaRPr lang="tr-TR" sz="1600" kern="1200" dirty="0">
            <a:latin typeface="Times New Roman" panose="02020603050405020304" pitchFamily="18" charset="0"/>
            <a:cs typeface="Times New Roman" panose="02020603050405020304" pitchFamily="18" charset="0"/>
          </a:endParaRPr>
        </a:p>
      </dsp:txBody>
      <dsp:txXfrm>
        <a:off x="3444808" y="4829912"/>
        <a:ext cx="1047374" cy="1047374"/>
      </dsp:txXfrm>
    </dsp:sp>
    <dsp:sp modelId="{A44786EF-9FEC-4EC0-A8B9-70D8AAC44078}">
      <dsp:nvSpPr>
        <dsp:cNvPr id="0" name=""/>
        <dsp:cNvSpPr/>
      </dsp:nvSpPr>
      <dsp:spPr>
        <a:xfrm>
          <a:off x="1231183" y="3460194"/>
          <a:ext cx="1481210" cy="1481210"/>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a:effectLst/>
              <a:latin typeface="Times New Roman" panose="02020603050405020304" pitchFamily="18" charset="0"/>
              <a:ea typeface="Calibri" panose="020F0502020204030204" pitchFamily="34" charset="0"/>
              <a:cs typeface="Times New Roman" panose="02020603050405020304" pitchFamily="18" charset="0"/>
            </a:rPr>
            <a:t>Güvenlik Ekipmanları</a:t>
          </a:r>
          <a:endParaRPr lang="tr-TR" sz="1600" kern="1200" dirty="0">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1448101" y="3677112"/>
        <a:ext cx="1047374" cy="1047374"/>
      </dsp:txXfrm>
    </dsp:sp>
    <dsp:sp modelId="{1AA756C0-E5C0-4862-99E6-0B9E2FFAB401}">
      <dsp:nvSpPr>
        <dsp:cNvPr id="0" name=""/>
        <dsp:cNvSpPr/>
      </dsp:nvSpPr>
      <dsp:spPr>
        <a:xfrm>
          <a:off x="1231183" y="1154595"/>
          <a:ext cx="1481210" cy="1481210"/>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kern="1200">
              <a:effectLst/>
              <a:latin typeface="Times New Roman" panose="02020603050405020304" pitchFamily="18" charset="0"/>
              <a:ea typeface="Calibri" panose="020F0502020204030204" pitchFamily="34" charset="0"/>
              <a:cs typeface="Times New Roman" panose="02020603050405020304" pitchFamily="18" charset="0"/>
            </a:rPr>
            <a:t>Teknik Ekipmanlar</a:t>
          </a:r>
          <a:endParaRPr lang="tr-TR" sz="1600" kern="1200" dirty="0">
            <a:effectLst/>
            <a:latin typeface="Times New Roman" panose="02020603050405020304" pitchFamily="18" charset="0"/>
            <a:ea typeface="Calibri" panose="020F0502020204030204" pitchFamily="34" charset="0"/>
            <a:cs typeface="Times New Roman" panose="02020603050405020304" pitchFamily="18" charset="0"/>
          </a:endParaRPr>
        </a:p>
      </dsp:txBody>
      <dsp:txXfrm>
        <a:off x="1448101" y="1371513"/>
        <a:ext cx="1047374" cy="104737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25.06.2026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25.06.2026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25.06.2026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25.06.2026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25.06.2026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25.06.2026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25.06.2026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25.06.2026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25.06.2026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25.06.2026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25.06.2026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25.06.2026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25.06.2026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dent.erciyes.edu.tr/Files/QualityManagementSystem/Acil_Cantasi_Ilac_Malzeme_Takip_Formu_SIY_FR_07.pdf" TargetMode="External"/><Relationship Id="rId2" Type="http://schemas.openxmlformats.org/officeDocument/2006/relationships/hyperlink" Target="https://acilafet.saglik.gov.t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Ambulans Ekipmanları Dersi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a:xfrm>
            <a:off x="1524000" y="3670618"/>
            <a:ext cx="9144000" cy="1655762"/>
          </a:xfrm>
          <a:ln>
            <a:solidFill>
              <a:schemeClr val="bg1"/>
            </a:solidFill>
          </a:ln>
        </p:spPr>
        <p:txBody>
          <a:bodyPr>
            <a:normAutofit fontScale="92500"/>
          </a:bodyPr>
          <a:lstStyle/>
          <a:p>
            <a:r>
              <a:rPr lang="tr-TR" sz="3600" dirty="0"/>
              <a:t>10.HAFTA</a:t>
            </a:r>
          </a:p>
          <a:p>
            <a:r>
              <a:rPr lang="tr-TR" sz="3600" dirty="0"/>
              <a:t>Acil Yardım Ekipmanları-II</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3AEDAB23-91A0-42D9-8751-EA45B6FBC681}"/>
              </a:ext>
            </a:extLst>
          </p:cNvPr>
          <p:cNvSpPr txBox="1"/>
          <p:nvPr/>
        </p:nvSpPr>
        <p:spPr>
          <a:xfrm>
            <a:off x="4291099" y="274273"/>
            <a:ext cx="3358341" cy="523220"/>
          </a:xfrm>
          <a:prstGeom prst="rect">
            <a:avLst/>
          </a:prstGeom>
          <a:noFill/>
        </p:spPr>
        <p:txBody>
          <a:bodyPr wrap="square" rtlCol="0">
            <a:spAutoFit/>
          </a:bodyPr>
          <a:lstStyle/>
          <a:p>
            <a:pPr algn="ctr"/>
            <a:r>
              <a:rPr lang="tr-TR" sz="2800" dirty="0">
                <a:latin typeface="Times New Roman" panose="02020603050405020304" pitchFamily="18" charset="0"/>
                <a:cs typeface="Times New Roman" panose="02020603050405020304" pitchFamily="18" charset="0"/>
              </a:rPr>
              <a:t>Oksijen Tüpleri</a:t>
            </a:r>
          </a:p>
        </p:txBody>
      </p:sp>
      <p:sp>
        <p:nvSpPr>
          <p:cNvPr id="8" name="Metin kutusu 7">
            <a:extLst>
              <a:ext uri="{FF2B5EF4-FFF2-40B4-BE49-F238E27FC236}">
                <a16:creationId xmlns:a16="http://schemas.microsoft.com/office/drawing/2014/main" id="{3A7A307A-908A-45E5-B533-9AEEB6FAB754}"/>
              </a:ext>
            </a:extLst>
          </p:cNvPr>
          <p:cNvSpPr txBox="1"/>
          <p:nvPr/>
        </p:nvSpPr>
        <p:spPr>
          <a:xfrm>
            <a:off x="811529" y="936593"/>
            <a:ext cx="10904221" cy="5218736"/>
          </a:xfrm>
          <a:prstGeom prst="rect">
            <a:avLst/>
          </a:prstGeom>
          <a:noFill/>
        </p:spPr>
        <p:txBody>
          <a:bodyPr wrap="square">
            <a:spAutoFit/>
          </a:bodyPr>
          <a:lstStyle/>
          <a:p>
            <a:pPr>
              <a:lnSpc>
                <a:spcPct val="150000"/>
              </a:lnSpc>
            </a:pPr>
            <a:r>
              <a:rPr lang="tr-TR" sz="1600" dirty="0">
                <a:latin typeface="Times New Roman" panose="02020603050405020304" pitchFamily="18" charset="0"/>
                <a:cs typeface="Times New Roman" panose="02020603050405020304" pitchFamily="18" charset="0"/>
              </a:rPr>
              <a:t>Portatif oksijen tüpünün güvenli ve doğru kullanımı için takip edilmesi gereken temel adımlar şu şekildedir:</a:t>
            </a:r>
          </a:p>
          <a:p>
            <a:pPr>
              <a:lnSpc>
                <a:spcPct val="150000"/>
              </a:lnSpc>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Tüp ve Malzeme Kontrolü:</a:t>
            </a:r>
            <a:r>
              <a:rPr lang="tr-TR" sz="1600" dirty="0">
                <a:latin typeface="Times New Roman" panose="02020603050405020304" pitchFamily="18" charset="0"/>
                <a:cs typeface="Times New Roman" panose="02020603050405020304" pitchFamily="18" charset="0"/>
              </a:rPr>
              <a:t> Uygulama öncesinde portatif oksijen tüpünün manometresi (basınç göstergesi) kontrol edilerek içinde yeterli miktarda gaz olduğundan emin olunur. Kullanılacak olan uygun boyuttaki maske veya nazal </a:t>
            </a:r>
            <a:r>
              <a:rPr lang="tr-TR" sz="1600" dirty="0" err="1">
                <a:latin typeface="Times New Roman" panose="02020603050405020304" pitchFamily="18" charset="0"/>
                <a:cs typeface="Times New Roman" panose="02020603050405020304" pitchFamily="18" charset="0"/>
              </a:rPr>
              <a:t>kanül</a:t>
            </a:r>
            <a:r>
              <a:rPr lang="tr-TR" sz="1600" dirty="0">
                <a:latin typeface="Times New Roman" panose="02020603050405020304" pitchFamily="18" charset="0"/>
                <a:cs typeface="Times New Roman" panose="02020603050405020304" pitchFamily="18" charset="0"/>
              </a:rPr>
              <a:t> (oksijen bıyığı) hazır bulundurulur.</a:t>
            </a:r>
          </a:p>
          <a:p>
            <a:pPr>
              <a:lnSpc>
                <a:spcPct val="150000"/>
              </a:lnSpc>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Bağlantıların Yapılması:</a:t>
            </a:r>
            <a:r>
              <a:rPr lang="tr-TR" sz="1600" dirty="0">
                <a:latin typeface="Times New Roman" panose="02020603050405020304" pitchFamily="18" charset="0"/>
                <a:cs typeface="Times New Roman" panose="02020603050405020304" pitchFamily="18" charset="0"/>
              </a:rPr>
              <a:t> Oksijen gönderme hortumu, tüp üzerinde yer alan konektöre (bağlantı çıkışına) sızdırmaz ve sıkı bir şekilde entegre edilir. Hortumun diğer ucu ise hastaya uygulanacak maske veya nazal </a:t>
            </a:r>
            <a:r>
              <a:rPr lang="tr-TR" sz="1600" dirty="0" err="1">
                <a:latin typeface="Times New Roman" panose="02020603050405020304" pitchFamily="18" charset="0"/>
                <a:cs typeface="Times New Roman" panose="02020603050405020304" pitchFamily="18" charset="0"/>
              </a:rPr>
              <a:t>kanüle</a:t>
            </a:r>
            <a:r>
              <a:rPr lang="tr-TR" sz="1600" dirty="0">
                <a:latin typeface="Times New Roman" panose="02020603050405020304" pitchFamily="18" charset="0"/>
                <a:cs typeface="Times New Roman" panose="02020603050405020304" pitchFamily="18" charset="0"/>
              </a:rPr>
              <a:t> bağlanır.</a:t>
            </a:r>
          </a:p>
          <a:p>
            <a:pPr>
              <a:lnSpc>
                <a:spcPct val="150000"/>
              </a:lnSpc>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Akış Ayarının Açılması:</a:t>
            </a:r>
            <a:r>
              <a:rPr lang="tr-TR" sz="1600" dirty="0">
                <a:latin typeface="Times New Roman" panose="02020603050405020304" pitchFamily="18" charset="0"/>
                <a:cs typeface="Times New Roman" panose="02020603050405020304" pitchFamily="18" charset="0"/>
              </a:rPr>
              <a:t> Tüpün ana vanası veya regülatör üzerindeki açma/kapama düğmesi kontrollü bir şekilde çevrilerek açılır. Ardından</a:t>
            </a:r>
            <a:r>
              <a:rPr lang="tr-TR" sz="1600">
                <a:latin typeface="Times New Roman" panose="02020603050405020304" pitchFamily="18" charset="0"/>
                <a:cs typeface="Times New Roman" panose="02020603050405020304" pitchFamily="18" charset="0"/>
              </a:rPr>
              <a:t>, acil </a:t>
            </a:r>
            <a:r>
              <a:rPr lang="tr-TR" sz="1600" dirty="0">
                <a:latin typeface="Times New Roman" panose="02020603050405020304" pitchFamily="18" charset="0"/>
                <a:cs typeface="Times New Roman" panose="02020603050405020304" pitchFamily="18" charset="0"/>
              </a:rPr>
              <a:t>protokollerin önerdiği litre/dakika cinsinden akış miktarı (</a:t>
            </a:r>
            <a:r>
              <a:rPr lang="tr-TR" sz="1600" dirty="0" err="1">
                <a:latin typeface="Times New Roman" panose="02020603050405020304" pitchFamily="18" charset="0"/>
                <a:cs typeface="Times New Roman" panose="02020603050405020304" pitchFamily="18" charset="0"/>
              </a:rPr>
              <a:t>flowmetre</a:t>
            </a:r>
            <a:r>
              <a:rPr lang="tr-TR" sz="1600" dirty="0">
                <a:latin typeface="Times New Roman" panose="02020603050405020304" pitchFamily="18" charset="0"/>
                <a:cs typeface="Times New Roman" panose="02020603050405020304" pitchFamily="18" charset="0"/>
              </a:rPr>
              <a:t> ayarı) hassasça ayarlanır.</a:t>
            </a:r>
          </a:p>
          <a:p>
            <a:pPr>
              <a:lnSpc>
                <a:spcPct val="150000"/>
              </a:lnSpc>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Hastaya Uygulama ve Kontrol:</a:t>
            </a:r>
            <a:r>
              <a:rPr lang="tr-TR" sz="1600" dirty="0">
                <a:latin typeface="Times New Roman" panose="02020603050405020304" pitchFamily="18" charset="0"/>
                <a:cs typeface="Times New Roman" panose="02020603050405020304" pitchFamily="18" charset="0"/>
              </a:rPr>
              <a:t> Akışın başladığı hortum ucundan kontrol edildikten sonra maske hastanın yüzüne tam oturacak şekilde yerleştirilir (veya nazal </a:t>
            </a:r>
            <a:r>
              <a:rPr lang="tr-TR" sz="1600" dirty="0" err="1">
                <a:latin typeface="Times New Roman" panose="02020603050405020304" pitchFamily="18" charset="0"/>
                <a:cs typeface="Times New Roman" panose="02020603050405020304" pitchFamily="18" charset="0"/>
              </a:rPr>
              <a:t>kanül</a:t>
            </a:r>
            <a:r>
              <a:rPr lang="tr-TR" sz="1600" dirty="0">
                <a:latin typeface="Times New Roman" panose="02020603050405020304" pitchFamily="18" charset="0"/>
                <a:cs typeface="Times New Roman" panose="02020603050405020304" pitchFamily="18" charset="0"/>
              </a:rPr>
              <a:t> burun deliklerine uygun pozisyonda takılır). Hastanın solunum rahatlığı, rengi ve </a:t>
            </a:r>
            <a:r>
              <a:rPr lang="tr-TR" sz="1600" dirty="0" err="1">
                <a:latin typeface="Times New Roman" panose="02020603050405020304" pitchFamily="18" charset="0"/>
                <a:cs typeface="Times New Roman" panose="02020603050405020304" pitchFamily="18" charset="0"/>
              </a:rPr>
              <a:t>vital</a:t>
            </a:r>
            <a:r>
              <a:rPr lang="tr-TR" sz="1600" dirty="0">
                <a:latin typeface="Times New Roman" panose="02020603050405020304" pitchFamily="18" charset="0"/>
                <a:cs typeface="Times New Roman" panose="02020603050405020304" pitchFamily="18" charset="0"/>
              </a:rPr>
              <a:t> bulguları yakından izlenir.</a:t>
            </a:r>
          </a:p>
          <a:p>
            <a:pPr>
              <a:lnSpc>
                <a:spcPct val="150000"/>
              </a:lnSpc>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Güvenlik ve Kapatma Protokolü:</a:t>
            </a:r>
            <a:r>
              <a:rPr lang="tr-TR" sz="1600" dirty="0">
                <a:latin typeface="Times New Roman" panose="02020603050405020304" pitchFamily="18" charset="0"/>
                <a:cs typeface="Times New Roman" panose="02020603050405020304" pitchFamily="18" charset="0"/>
              </a:rPr>
              <a:t> İşlem tamamlandığında veya nakil bittiğinde, önce tüpün ana vanası tamamen kapatılır; sistemdeki fazla gaz tahliye edildikten sonra akış ayar düğmesi sıfırlanır. Oksijen yanıcı ve patlayıcı bir gaz olduğundan, portatif tüpler kesinlikle açık ateş, ısı kaynakları, yağlı maddeler veya sigara içilen ortamlardan uzak tutulmalıdır.</a:t>
            </a:r>
          </a:p>
        </p:txBody>
      </p:sp>
    </p:spTree>
    <p:extLst>
      <p:ext uri="{BB962C8B-B14F-4D97-AF65-F5344CB8AC3E}">
        <p14:creationId xmlns:p14="http://schemas.microsoft.com/office/powerpoint/2010/main" val="2056244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normAutofit/>
          </a:bodyPr>
          <a:lstStyle/>
          <a:p>
            <a:r>
              <a:rPr lang="tr-TR" sz="1200" dirty="0">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https://acilafet.saglik.gov.tr/</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tr-TR" sz="1200" dirty="0">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https://dent.erciyes.edu.tr/Files/QualityManagementSystem/Acil_Cantasi_Ilac_Malzeme_Takip_Formu_SIY_FR_07.pdf</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tr-TR" sz="1200" dirty="0">
                <a:effectLst/>
                <a:latin typeface="Times New Roman" panose="02020603050405020304" pitchFamily="18" charset="0"/>
                <a:ea typeface="Calibri" panose="020F0502020204030204" pitchFamily="34" charset="0"/>
                <a:cs typeface="Times New Roman" panose="02020603050405020304" pitchFamily="18" charset="0"/>
              </a:rPr>
              <a:t>https://tkd.org.tr/ileri-kardiyak-yasam-destegi-kursu/sayfa/havayolu</a:t>
            </a:r>
          </a:p>
          <a:p>
            <a:r>
              <a:rPr lang="tr-TR" sz="1200" b="0" i="0" dirty="0">
                <a:effectLst/>
                <a:latin typeface="Times New Roman" panose="02020603050405020304" pitchFamily="18" charset="0"/>
                <a:cs typeface="Times New Roman" panose="02020603050405020304" pitchFamily="18" charset="0"/>
              </a:rPr>
              <a:t>Koçak, H., Sarı, B., Usta, G., &amp; Aslan, R. (2021). Acil Yardım ve Afet Yönetimi Mesleki Beceri Uygulama Rehberi. https://ayayder.org/icerik/ayay-mesleki-beceri-uygulama-rehberi</a:t>
            </a:r>
            <a:endParaRPr lang="tr-TR" sz="1200" kern="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283172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89C59F44-3F41-4E74-98ED-3F09FB3AC384}"/>
              </a:ext>
            </a:extLst>
          </p:cNvPr>
          <p:cNvGraphicFramePr/>
          <p:nvPr/>
        </p:nvGraphicFramePr>
        <p:xfrm>
          <a:off x="2127504" y="268224"/>
          <a:ext cx="7936992"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4992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AMBUMED MEDİKAL - Ambulans Tıbbi Malzemeleri">
            <a:extLst>
              <a:ext uri="{FF2B5EF4-FFF2-40B4-BE49-F238E27FC236}">
                <a16:creationId xmlns:a16="http://schemas.microsoft.com/office/drawing/2014/main" id="{A2E25AA2-72D6-412B-A275-9AD7F56DA1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6575" y="1010671"/>
            <a:ext cx="7978847" cy="4836657"/>
          </a:xfrm>
          <a:prstGeom prst="rect">
            <a:avLst/>
          </a:prstGeom>
          <a:noFill/>
          <a:extLst>
            <a:ext uri="{909E8E84-426E-40DD-AFC4-6F175D3DCCD1}">
              <a14:hiddenFill xmlns:a14="http://schemas.microsoft.com/office/drawing/2010/main">
                <a:solidFill>
                  <a:srgbClr val="FFFFFF"/>
                </a:solidFill>
              </a14:hiddenFill>
            </a:ext>
          </a:extLst>
        </p:spPr>
      </p:pic>
      <p:sp>
        <p:nvSpPr>
          <p:cNvPr id="3" name="Metin kutusu 2">
            <a:extLst>
              <a:ext uri="{FF2B5EF4-FFF2-40B4-BE49-F238E27FC236}">
                <a16:creationId xmlns:a16="http://schemas.microsoft.com/office/drawing/2014/main" id="{0451E35B-04BD-46A2-9FD5-8877FE3238C6}"/>
              </a:ext>
            </a:extLst>
          </p:cNvPr>
          <p:cNvSpPr txBox="1"/>
          <p:nvPr/>
        </p:nvSpPr>
        <p:spPr>
          <a:xfrm>
            <a:off x="4316504" y="839585"/>
            <a:ext cx="3558988" cy="769441"/>
          </a:xfrm>
          <a:prstGeom prst="rect">
            <a:avLst/>
          </a:prstGeom>
          <a:noFill/>
        </p:spPr>
        <p:txBody>
          <a:bodyPr wrap="square" rtlCol="0">
            <a:spAutoFit/>
          </a:bodyPr>
          <a:lstStyle/>
          <a:p>
            <a:pPr algn="ctr"/>
            <a:r>
              <a:rPr lang="tr-TR" sz="4400" dirty="0">
                <a:latin typeface="Times New Roman" panose="02020603050405020304" pitchFamily="18" charset="0"/>
                <a:cs typeface="Times New Roman" panose="02020603050405020304" pitchFamily="18" charset="0"/>
              </a:rPr>
              <a:t>ÇANTA</a:t>
            </a:r>
          </a:p>
        </p:txBody>
      </p:sp>
    </p:spTree>
    <p:extLst>
      <p:ext uri="{BB962C8B-B14F-4D97-AF65-F5344CB8AC3E}">
        <p14:creationId xmlns:p14="http://schemas.microsoft.com/office/powerpoint/2010/main" val="789344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B72C5A84-C4C4-4D4C-89B6-DE1C2C6C5293}"/>
              </a:ext>
            </a:extLst>
          </p:cNvPr>
          <p:cNvPicPr>
            <a:picLocks noChangeAspect="1"/>
          </p:cNvPicPr>
          <p:nvPr/>
        </p:nvPicPr>
        <p:blipFill>
          <a:blip r:embed="rId2"/>
          <a:stretch>
            <a:fillRect/>
          </a:stretch>
        </p:blipFill>
        <p:spPr>
          <a:xfrm>
            <a:off x="2017133" y="1851660"/>
            <a:ext cx="6818257" cy="5006340"/>
          </a:xfrm>
          <a:prstGeom prst="rect">
            <a:avLst/>
          </a:prstGeom>
        </p:spPr>
      </p:pic>
      <p:sp>
        <p:nvSpPr>
          <p:cNvPr id="2" name="Metin kutusu 1">
            <a:extLst>
              <a:ext uri="{FF2B5EF4-FFF2-40B4-BE49-F238E27FC236}">
                <a16:creationId xmlns:a16="http://schemas.microsoft.com/office/drawing/2014/main" id="{463EBB4B-D2B8-42E9-9134-B529D48D4207}"/>
              </a:ext>
            </a:extLst>
          </p:cNvPr>
          <p:cNvSpPr txBox="1"/>
          <p:nvPr/>
        </p:nvSpPr>
        <p:spPr>
          <a:xfrm>
            <a:off x="2708910" y="537210"/>
            <a:ext cx="3177540" cy="369332"/>
          </a:xfrm>
          <a:prstGeom prst="rect">
            <a:avLst/>
          </a:prstGeom>
          <a:noFill/>
        </p:spPr>
        <p:txBody>
          <a:bodyPr wrap="square" rtlCol="0">
            <a:spAutoFit/>
          </a:bodyPr>
          <a:lstStyle/>
          <a:p>
            <a:r>
              <a:rPr lang="tr-TR" dirty="0"/>
              <a:t>Örnek çanta kontrol formu</a:t>
            </a:r>
          </a:p>
        </p:txBody>
      </p:sp>
    </p:spTree>
    <p:extLst>
      <p:ext uri="{BB962C8B-B14F-4D97-AF65-F5344CB8AC3E}">
        <p14:creationId xmlns:p14="http://schemas.microsoft.com/office/powerpoint/2010/main" val="351351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857B60A6-D0F0-4816-B05C-7EC67E7014B0}"/>
              </a:ext>
            </a:extLst>
          </p:cNvPr>
          <p:cNvSpPr txBox="1"/>
          <p:nvPr/>
        </p:nvSpPr>
        <p:spPr>
          <a:xfrm>
            <a:off x="5492635" y="1187281"/>
            <a:ext cx="6097384" cy="4308872"/>
          </a:xfrm>
          <a:prstGeom prst="rect">
            <a:avLst/>
          </a:prstGeom>
          <a:noFill/>
        </p:spPr>
        <p:txBody>
          <a:bodyPr wrap="square">
            <a:spAutoFit/>
          </a:bodyPr>
          <a:lstStyle/>
          <a:p>
            <a:r>
              <a:rPr lang="tr-TR" sz="1600" b="1" dirty="0">
                <a:latin typeface="Times New Roman" panose="02020603050405020304" pitchFamily="18" charset="0"/>
                <a:cs typeface="Times New Roman" panose="02020603050405020304" pitchFamily="18" charset="0"/>
              </a:rPr>
              <a:t>1. </a:t>
            </a:r>
            <a:r>
              <a:rPr lang="tr-TR" sz="1600" b="1" dirty="0" err="1">
                <a:latin typeface="Times New Roman" panose="02020603050405020304" pitchFamily="18" charset="0"/>
                <a:cs typeface="Times New Roman" panose="02020603050405020304" pitchFamily="18" charset="0"/>
              </a:rPr>
              <a:t>Laringoskop</a:t>
            </a:r>
            <a:r>
              <a:rPr lang="tr-TR" sz="1600" b="1" dirty="0">
                <a:latin typeface="Times New Roman" panose="02020603050405020304" pitchFamily="18" charset="0"/>
                <a:cs typeface="Times New Roman" panose="02020603050405020304" pitchFamily="18" charset="0"/>
              </a:rPr>
              <a:t> Sapı (</a:t>
            </a:r>
            <a:r>
              <a:rPr lang="tr-TR" sz="1600" b="1" dirty="0" err="1">
                <a:latin typeface="Times New Roman" panose="02020603050405020304" pitchFamily="18" charset="0"/>
                <a:cs typeface="Times New Roman" panose="02020603050405020304" pitchFamily="18" charset="0"/>
              </a:rPr>
              <a:t>Handpiece</a:t>
            </a:r>
            <a:r>
              <a:rPr lang="tr-TR" sz="1600" b="1" dirty="0">
                <a:latin typeface="Times New Roman" panose="02020603050405020304" pitchFamily="18" charset="0"/>
                <a:cs typeface="Times New Roman" panose="02020603050405020304" pitchFamily="18" charset="0"/>
              </a:rPr>
              <a:t>/</a:t>
            </a:r>
            <a:r>
              <a:rPr lang="tr-TR" sz="1600" b="1" dirty="0" err="1">
                <a:latin typeface="Times New Roman" panose="02020603050405020304" pitchFamily="18" charset="0"/>
                <a:cs typeface="Times New Roman" panose="02020603050405020304" pitchFamily="18" charset="0"/>
              </a:rPr>
              <a:t>Handle</a:t>
            </a:r>
            <a:r>
              <a:rPr lang="tr-TR" sz="1600" b="1" dirty="0">
                <a:latin typeface="Times New Roman" panose="02020603050405020304" pitchFamily="18" charset="0"/>
                <a:cs typeface="Times New Roman" panose="02020603050405020304" pitchFamily="18" charset="0"/>
              </a:rPr>
              <a:t>)</a:t>
            </a:r>
            <a:endParaRPr lang="tr-TR" sz="16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Setin alt kısmında silindirik metal parça olarak görülüyor.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İçinde piller bulunur ve ışık kaynağını besler.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Sap, bıçağı tutmak ve kontrollü bir şekilde kullanmak için tasarlanmıştır.</a:t>
            </a:r>
          </a:p>
          <a:p>
            <a:pPr>
              <a:buFont typeface="Arial" panose="020B0604020202020204" pitchFamily="34" charset="0"/>
              <a:buChar char="•"/>
            </a:pPr>
            <a:endParaRPr lang="tr-TR" sz="1600" dirty="0">
              <a:latin typeface="Times New Roman" panose="02020603050405020304" pitchFamily="18" charset="0"/>
              <a:cs typeface="Times New Roman" panose="02020603050405020304" pitchFamily="18" charset="0"/>
            </a:endParaRPr>
          </a:p>
          <a:p>
            <a:r>
              <a:rPr lang="tr-TR" sz="1600" b="1" dirty="0">
                <a:latin typeface="Times New Roman" panose="02020603050405020304" pitchFamily="18" charset="0"/>
                <a:cs typeface="Times New Roman" panose="02020603050405020304" pitchFamily="18" charset="0"/>
              </a:rPr>
              <a:t>2. </a:t>
            </a:r>
            <a:r>
              <a:rPr lang="tr-TR" sz="1600" b="1" dirty="0" err="1">
                <a:latin typeface="Times New Roman" panose="02020603050405020304" pitchFamily="18" charset="0"/>
                <a:cs typeface="Times New Roman" panose="02020603050405020304" pitchFamily="18" charset="0"/>
              </a:rPr>
              <a:t>Laringoskop</a:t>
            </a:r>
            <a:r>
              <a:rPr lang="tr-TR" sz="1600" b="1" dirty="0">
                <a:latin typeface="Times New Roman" panose="02020603050405020304" pitchFamily="18" charset="0"/>
                <a:cs typeface="Times New Roman" panose="02020603050405020304" pitchFamily="18" charset="0"/>
              </a:rPr>
              <a:t> Bıçakları (</a:t>
            </a:r>
            <a:r>
              <a:rPr lang="tr-TR" sz="1600" b="1" dirty="0" err="1">
                <a:latin typeface="Times New Roman" panose="02020603050405020304" pitchFamily="18" charset="0"/>
                <a:cs typeface="Times New Roman" panose="02020603050405020304" pitchFamily="18" charset="0"/>
              </a:rPr>
              <a:t>Blades</a:t>
            </a:r>
            <a:r>
              <a:rPr lang="tr-TR" sz="1600" b="1" dirty="0">
                <a:latin typeface="Times New Roman" panose="02020603050405020304" pitchFamily="18" charset="0"/>
                <a:cs typeface="Times New Roman" panose="02020603050405020304" pitchFamily="18" charset="0"/>
              </a:rPr>
              <a:t>)</a:t>
            </a:r>
            <a:endParaRPr lang="tr-TR" sz="16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Sapın üstünde 4 farklı bıçak yer alıyor.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Farklı boylarda ve eğimlerde olabilir (genellikle Miller ve Macintosh tipleri).</a:t>
            </a:r>
          </a:p>
          <a:p>
            <a:pPr marL="742950" lvl="1" indent="-285750">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Macintosh:</a:t>
            </a:r>
            <a:r>
              <a:rPr lang="tr-TR" sz="1600" dirty="0">
                <a:latin typeface="Times New Roman" panose="02020603050405020304" pitchFamily="18" charset="0"/>
                <a:cs typeface="Times New Roman" panose="02020603050405020304" pitchFamily="18" charset="0"/>
              </a:rPr>
              <a:t> Kavisli, yetişkinlerde yaygın kullanım.</a:t>
            </a:r>
          </a:p>
          <a:p>
            <a:pPr marL="742950" lvl="1" indent="-285750">
              <a:buFont typeface="Arial" panose="020B0604020202020204" pitchFamily="34" charset="0"/>
              <a:buChar char="•"/>
            </a:pPr>
            <a:r>
              <a:rPr lang="tr-TR" sz="1600" b="1" dirty="0">
                <a:latin typeface="Times New Roman" panose="02020603050405020304" pitchFamily="18" charset="0"/>
                <a:cs typeface="Times New Roman" panose="02020603050405020304" pitchFamily="18" charset="0"/>
              </a:rPr>
              <a:t>Miller:</a:t>
            </a:r>
            <a:r>
              <a:rPr lang="tr-TR" sz="1600" dirty="0">
                <a:latin typeface="Times New Roman" panose="02020603050405020304" pitchFamily="18" charset="0"/>
                <a:cs typeface="Times New Roman" panose="02020603050405020304" pitchFamily="18" charset="0"/>
              </a:rPr>
              <a:t> Düz veya hafif kavisli, pediatrik hastalarda sık tercih edilir.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Her bıçak, sap ile bağlantı için metal bir kısma sahiptir.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Ucu, </a:t>
            </a:r>
            <a:r>
              <a:rPr lang="tr-TR" sz="1600" dirty="0" err="1">
                <a:latin typeface="Times New Roman" panose="02020603050405020304" pitchFamily="18" charset="0"/>
                <a:cs typeface="Times New Roman" panose="02020603050405020304" pitchFamily="18" charset="0"/>
              </a:rPr>
              <a:t>epiglotu</a:t>
            </a:r>
            <a:r>
              <a:rPr lang="tr-TR" sz="1600" dirty="0">
                <a:latin typeface="Times New Roman" panose="02020603050405020304" pitchFamily="18" charset="0"/>
                <a:cs typeface="Times New Roman" panose="02020603050405020304" pitchFamily="18" charset="0"/>
              </a:rPr>
              <a:t> kaldırarak ses tellerinin görünmesini sağlar.</a:t>
            </a:r>
          </a:p>
          <a:p>
            <a:pPr>
              <a:buFont typeface="Arial" panose="020B0604020202020204" pitchFamily="34" charset="0"/>
              <a:buChar char="•"/>
            </a:pPr>
            <a:r>
              <a:rPr lang="tr-TR" sz="1600" dirty="0">
                <a:latin typeface="Times New Roman" panose="02020603050405020304" pitchFamily="18" charset="0"/>
                <a:cs typeface="Times New Roman" panose="02020603050405020304" pitchFamily="18" charset="0"/>
              </a:rPr>
              <a:t>İç kısmında ışık bağlantısı bulunur.</a:t>
            </a:r>
          </a:p>
          <a:p>
            <a:pPr>
              <a:buFont typeface="Arial" panose="020B0604020202020204" pitchFamily="34" charset="0"/>
              <a:buChar char="•"/>
            </a:pPr>
            <a:endParaRPr lang="tr-TR" sz="1600" dirty="0">
              <a:latin typeface="Times New Roman" panose="02020603050405020304" pitchFamily="18" charset="0"/>
              <a:cs typeface="Times New Roman" panose="02020603050405020304" pitchFamily="18" charset="0"/>
            </a:endParaRPr>
          </a:p>
        </p:txBody>
      </p:sp>
      <p:pic>
        <p:nvPicPr>
          <p:cNvPr id="8" name="Picture 4" descr="HSRG Airway Intubation Deluxe Kit, Fiber Optic Set Of 4Blades Straight +  Curved &amp; 1 Handles, Stainless Steel Construction Easy To Use/Clean, First  ...">
            <a:extLst>
              <a:ext uri="{FF2B5EF4-FFF2-40B4-BE49-F238E27FC236}">
                <a16:creationId xmlns:a16="http://schemas.microsoft.com/office/drawing/2014/main" id="{CD03AF16-11DE-4E76-B159-1D4F84869E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254" y="1314850"/>
            <a:ext cx="5002876" cy="4447310"/>
          </a:xfrm>
          <a:prstGeom prst="rect">
            <a:avLst/>
          </a:prstGeom>
          <a:noFill/>
          <a:ln>
            <a:noFill/>
          </a:ln>
        </p:spPr>
        <p:style>
          <a:lnRef idx="0">
            <a:scrgbClr r="0" g="0" b="0"/>
          </a:lnRef>
          <a:fillRef idx="0">
            <a:scrgbClr r="0" g="0" b="0"/>
          </a:fillRef>
          <a:effectRef idx="0">
            <a:scrgbClr r="0" g="0" b="0"/>
          </a:effectRef>
          <a:fontRef idx="minor">
            <a:schemeClr val="accent1"/>
          </a:fontRef>
        </p:style>
      </p:pic>
      <p:sp>
        <p:nvSpPr>
          <p:cNvPr id="5" name="Metin kutusu 4">
            <a:extLst>
              <a:ext uri="{FF2B5EF4-FFF2-40B4-BE49-F238E27FC236}">
                <a16:creationId xmlns:a16="http://schemas.microsoft.com/office/drawing/2014/main" id="{641AED83-0E43-423D-8481-C7A74BEC241B}"/>
              </a:ext>
            </a:extLst>
          </p:cNvPr>
          <p:cNvSpPr txBox="1"/>
          <p:nvPr/>
        </p:nvSpPr>
        <p:spPr>
          <a:xfrm>
            <a:off x="3938155" y="422298"/>
            <a:ext cx="3300153" cy="523220"/>
          </a:xfrm>
          <a:prstGeom prst="rect">
            <a:avLst/>
          </a:prstGeom>
          <a:noFill/>
        </p:spPr>
        <p:txBody>
          <a:bodyPr wrap="square" rtlCol="0">
            <a:spAutoFit/>
          </a:bodyPr>
          <a:lstStyle/>
          <a:p>
            <a:r>
              <a:rPr lang="tr-TR" sz="2800" dirty="0">
                <a:latin typeface="Times New Roman" panose="02020603050405020304" pitchFamily="18" charset="0"/>
                <a:cs typeface="Times New Roman" panose="02020603050405020304" pitchFamily="18" charset="0"/>
              </a:rPr>
              <a:t>Entübasyon Seti</a:t>
            </a:r>
          </a:p>
        </p:txBody>
      </p:sp>
    </p:spTree>
    <p:extLst>
      <p:ext uri="{BB962C8B-B14F-4D97-AF65-F5344CB8AC3E}">
        <p14:creationId xmlns:p14="http://schemas.microsoft.com/office/powerpoint/2010/main" val="425434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D7A83CC4-F9A9-4364-A41F-1EC1D69C60D8}"/>
              </a:ext>
            </a:extLst>
          </p:cNvPr>
          <p:cNvSpPr txBox="1"/>
          <p:nvPr/>
        </p:nvSpPr>
        <p:spPr>
          <a:xfrm>
            <a:off x="1130531" y="608822"/>
            <a:ext cx="2069868" cy="523220"/>
          </a:xfrm>
          <a:prstGeom prst="rect">
            <a:avLst/>
          </a:prstGeom>
          <a:noFill/>
        </p:spPr>
        <p:txBody>
          <a:bodyPr wrap="square" rtlCol="0">
            <a:spAutoFit/>
          </a:bodyPr>
          <a:lstStyle/>
          <a:p>
            <a:pPr algn="ctr"/>
            <a:r>
              <a:rPr lang="tr-TR" sz="2800" dirty="0" err="1">
                <a:latin typeface="Times New Roman" panose="02020603050405020304" pitchFamily="18" charset="0"/>
                <a:cs typeface="Times New Roman" panose="02020603050405020304" pitchFamily="18" charset="0"/>
              </a:rPr>
              <a:t>Ambu</a:t>
            </a:r>
            <a:r>
              <a:rPr lang="tr-TR" sz="2800" dirty="0">
                <a:latin typeface="Times New Roman" panose="02020603050405020304" pitchFamily="18" charset="0"/>
                <a:cs typeface="Times New Roman" panose="02020603050405020304" pitchFamily="18" charset="0"/>
              </a:rPr>
              <a:t> Seti</a:t>
            </a:r>
          </a:p>
        </p:txBody>
      </p:sp>
      <p:sp>
        <p:nvSpPr>
          <p:cNvPr id="4" name="Rectangle 4">
            <a:extLst>
              <a:ext uri="{FF2B5EF4-FFF2-40B4-BE49-F238E27FC236}">
                <a16:creationId xmlns:a16="http://schemas.microsoft.com/office/drawing/2014/main" id="{4559120C-EBE3-4AF2-A9DC-FB3F2BCB38BD}"/>
              </a:ext>
            </a:extLst>
          </p:cNvPr>
          <p:cNvSpPr>
            <a:spLocks noChangeArrowheads="1"/>
          </p:cNvSpPr>
          <p:nvPr/>
        </p:nvSpPr>
        <p:spPr bwMode="auto">
          <a:xfrm>
            <a:off x="845820" y="1639796"/>
            <a:ext cx="9673936" cy="4378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AMBU Setinin Temel Parçaları</a:t>
            </a:r>
          </a:p>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Bir standart </a:t>
            </a:r>
            <a:r>
              <a:rPr kumimoji="0" lang="tr-TR" altLang="tr-TR" sz="11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resüsitasyon</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seti (AMBU seti) şu dört ana bileşenden oluşur: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Balon (Kendi Kendine Şişen Torba):</a:t>
            </a:r>
            <a:endPar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Setin gövdesidir. Elle sıkıldığında içindeki havayı hastaya gönderir, bırakıldığında ise eski formunu alarak tekrar hava ile dolar.</a:t>
            </a: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Genellikle silikon (çok kullanımlık) veya PVC (tek kullanımlık) malzemeden yapılır.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Maske (Yüz Maskesi):</a:t>
            </a:r>
            <a:endPar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Hastanın ağzını ve burnunu içine alacak şekilde tasarlanmıştır.</a:t>
            </a: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Hava kaçışını önlemek için yüzle tam uyum sağlamalıdır (</a:t>
            </a:r>
            <a:r>
              <a:rPr kumimoji="0" lang="tr-TR" altLang="tr-TR" sz="11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cuff</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kısmı şişirilebilir olabilir).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Valf Sistemi (</a:t>
            </a:r>
            <a:r>
              <a:rPr kumimoji="0" lang="tr-TR" altLang="tr-TR" sz="11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Non-Rebreathing</a:t>
            </a: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Valf):</a:t>
            </a:r>
            <a:endPar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Havanın tek yönlü akışını sağlar.</a:t>
            </a: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Balon sıkıldığında hava hastaya gider, hasta nefes verdiğinde ise kirli hava balona geri dönmez, dışarı atılır.</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Rezervuar Torbası (Oksijen Kesesi):</a:t>
            </a:r>
            <a:endPar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Balonun arka kısmına takılır.</a:t>
            </a:r>
          </a:p>
          <a:p>
            <a:pPr marL="457200" marR="0" lvl="1" indent="0" algn="l" defTabSz="914400" rtl="0" eaLnBrk="0" fontAlgn="base" latinLnBrk="0" hangingPunct="0">
              <a:lnSpc>
                <a:spcPct val="150000"/>
              </a:lnSpc>
              <a:spcBef>
                <a:spcPct val="0"/>
              </a:spcBef>
              <a:spcAft>
                <a:spcPct val="0"/>
              </a:spcAft>
              <a:buClrTx/>
              <a:buSzTx/>
              <a:buFontTx/>
              <a:buChar char="•"/>
              <a:tabLst/>
            </a:pP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Saf oksijen kaynağına bağlandığında, hastaya </a:t>
            </a: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%90-100</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oranında yoğun oksijen verilmesini sağlar. Bu torba olmazsa hasta sadece oda havası (%21 oksijen) alır.</a:t>
            </a:r>
          </a:p>
          <a:p>
            <a:pPr marL="457200" marR="0" lvl="1" indent="0" algn="l" defTabSz="914400" rtl="0" eaLnBrk="0" fontAlgn="base" latinLnBrk="0" hangingPunct="0">
              <a:lnSpc>
                <a:spcPct val="150000"/>
              </a:lnSpc>
              <a:spcBef>
                <a:spcPct val="0"/>
              </a:spcBef>
              <a:spcAft>
                <a:spcPct val="0"/>
              </a:spcAft>
              <a:buClrTx/>
              <a:buSzTx/>
              <a:buFontTx/>
              <a:buChar char="•"/>
              <a:tabLst/>
            </a:pPr>
            <a:endPar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Önemli Not:</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Bebek ve çocuklar için kullanılan setlerde, akciğerlerin zarar görmesini (</a:t>
            </a:r>
            <a:r>
              <a:rPr kumimoji="0" lang="tr-TR" altLang="tr-TR" sz="11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barotravma</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engellemek için basıncı sınırlayan özel bir </a:t>
            </a: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"Basınç Emniyet Valfi" (Pop-</a:t>
            </a:r>
            <a:r>
              <a:rPr kumimoji="0" lang="tr-TR" altLang="tr-TR" sz="11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off</a:t>
            </a:r>
            <a:r>
              <a:rPr kumimoji="0" lang="tr-TR" altLang="tr-TR" sz="11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valf)</a:t>
            </a:r>
            <a:r>
              <a:rPr kumimoji="0" lang="tr-TR" altLang="tr-TR"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bulunur.</a:t>
            </a:r>
          </a:p>
        </p:txBody>
      </p:sp>
    </p:spTree>
    <p:extLst>
      <p:ext uri="{BB962C8B-B14F-4D97-AF65-F5344CB8AC3E}">
        <p14:creationId xmlns:p14="http://schemas.microsoft.com/office/powerpoint/2010/main" val="990308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etin kutusu 9">
            <a:extLst>
              <a:ext uri="{FF2B5EF4-FFF2-40B4-BE49-F238E27FC236}">
                <a16:creationId xmlns:a16="http://schemas.microsoft.com/office/drawing/2014/main" id="{6B285D77-571B-4A40-B249-EB270C319966}"/>
              </a:ext>
            </a:extLst>
          </p:cNvPr>
          <p:cNvSpPr txBox="1"/>
          <p:nvPr/>
        </p:nvSpPr>
        <p:spPr>
          <a:xfrm>
            <a:off x="1143000" y="1221801"/>
            <a:ext cx="10870968" cy="4197559"/>
          </a:xfrm>
          <a:prstGeom prst="rect">
            <a:avLst/>
          </a:prstGeom>
          <a:noFill/>
        </p:spPr>
        <p:txBody>
          <a:bodyPr wrap="square">
            <a:spAutoFit/>
          </a:bodyPr>
          <a:lstStyle/>
          <a:p>
            <a:pPr>
              <a:lnSpc>
                <a:spcPct val="150000"/>
              </a:lnSpc>
            </a:pPr>
            <a:r>
              <a:rPr lang="tr-TR" b="1" dirty="0">
                <a:latin typeface="Times New Roman" panose="02020603050405020304" pitchFamily="18" charset="0"/>
                <a:cs typeface="Times New Roman" panose="02020603050405020304" pitchFamily="18" charset="0"/>
              </a:rPr>
              <a:t>C-E" Tutuşu (En Önemli Kısım):</a:t>
            </a:r>
            <a:endParaRPr lang="tr-TR" dirty="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Başparmak ve işaret parmağınızla maskenin üzerine </a:t>
            </a:r>
            <a:r>
              <a:rPr lang="tr-TR" b="1" dirty="0">
                <a:latin typeface="Times New Roman" panose="02020603050405020304" pitchFamily="18" charset="0"/>
                <a:cs typeface="Times New Roman" panose="02020603050405020304" pitchFamily="18" charset="0"/>
              </a:rPr>
              <a:t>"C"</a:t>
            </a:r>
            <a:r>
              <a:rPr lang="tr-TR" dirty="0">
                <a:latin typeface="Times New Roman" panose="02020603050405020304" pitchFamily="18" charset="0"/>
                <a:cs typeface="Times New Roman" panose="02020603050405020304" pitchFamily="18" charset="0"/>
              </a:rPr>
              <a:t> harfi yaparak maskeyi yüze bastırın.</a:t>
            </a:r>
          </a:p>
          <a:p>
            <a:pPr>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Diğer üç parmağınızla çene kemiğini kavrayarak </a:t>
            </a:r>
            <a:r>
              <a:rPr lang="tr-TR" b="1" dirty="0">
                <a:latin typeface="Times New Roman" panose="02020603050405020304" pitchFamily="18" charset="0"/>
                <a:cs typeface="Times New Roman" panose="02020603050405020304" pitchFamily="18" charset="0"/>
              </a:rPr>
              <a:t>"E"</a:t>
            </a:r>
            <a:r>
              <a:rPr lang="tr-TR" dirty="0">
                <a:latin typeface="Times New Roman" panose="02020603050405020304" pitchFamily="18" charset="0"/>
                <a:cs typeface="Times New Roman" panose="02020603050405020304" pitchFamily="18" charset="0"/>
              </a:rPr>
              <a:t> harfi yapın ve çeneyi maskeye doğru çekin (maskeyi aşağı değil, çeneyi yukarı çekmek esastır).</a:t>
            </a:r>
          </a:p>
          <a:p>
            <a:pPr>
              <a:lnSpc>
                <a:spcPct val="150000"/>
              </a:lnSpc>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a:p>
            <a:pPr>
              <a:lnSpc>
                <a:spcPct val="150000"/>
              </a:lnSpc>
            </a:pPr>
            <a:r>
              <a:rPr lang="tr-TR" b="1" dirty="0">
                <a:latin typeface="Times New Roman" panose="02020603050405020304" pitchFamily="18" charset="0"/>
                <a:cs typeface="Times New Roman" panose="02020603050405020304" pitchFamily="18" charset="0"/>
              </a:rPr>
              <a:t>Solutma:</a:t>
            </a:r>
            <a:r>
              <a:rPr lang="tr-TR" dirty="0">
                <a:latin typeface="Times New Roman" panose="02020603050405020304" pitchFamily="18" charset="0"/>
                <a:cs typeface="Times New Roman" panose="02020603050405020304" pitchFamily="18" charset="0"/>
              </a:rPr>
              <a:t> Diğer elinizle balonu sıkın.</a:t>
            </a:r>
          </a:p>
          <a:p>
            <a:pPr>
              <a:lnSpc>
                <a:spcPct val="150000"/>
              </a:lnSpc>
              <a:buFont typeface="Arial" panose="020B0604020202020204" pitchFamily="34" charset="0"/>
              <a:buChar char="•"/>
            </a:pPr>
            <a:r>
              <a:rPr lang="tr-TR" b="1" dirty="0">
                <a:latin typeface="Times New Roman" panose="02020603050405020304" pitchFamily="18" charset="0"/>
                <a:cs typeface="Times New Roman" panose="02020603050405020304" pitchFamily="18" charset="0"/>
              </a:rPr>
              <a:t>Hız:</a:t>
            </a:r>
            <a:r>
              <a:rPr lang="tr-TR" dirty="0">
                <a:latin typeface="Times New Roman" panose="02020603050405020304" pitchFamily="18" charset="0"/>
                <a:cs typeface="Times New Roman" panose="02020603050405020304" pitchFamily="18" charset="0"/>
              </a:rPr>
              <a:t> Yetişkinlerde her 5-6 saniyede bir nefes.</a:t>
            </a:r>
          </a:p>
          <a:p>
            <a:pPr>
              <a:lnSpc>
                <a:spcPct val="150000"/>
              </a:lnSpc>
              <a:buFont typeface="Arial" panose="020B0604020202020204" pitchFamily="34" charset="0"/>
              <a:buChar char="•"/>
            </a:pPr>
            <a:r>
              <a:rPr lang="tr-TR" b="1" dirty="0">
                <a:latin typeface="Times New Roman" panose="02020603050405020304" pitchFamily="18" charset="0"/>
                <a:cs typeface="Times New Roman" panose="02020603050405020304" pitchFamily="18" charset="0"/>
              </a:rPr>
              <a:t>Miktar:</a:t>
            </a:r>
            <a:r>
              <a:rPr lang="tr-TR" dirty="0">
                <a:latin typeface="Times New Roman" panose="02020603050405020304" pitchFamily="18" charset="0"/>
                <a:cs typeface="Times New Roman" panose="02020603050405020304" pitchFamily="18" charset="0"/>
              </a:rPr>
              <a:t> Göğsün hafifçe kalktığını görmek yeterlidir. Balonu sonuna kadar sıkıp akciğerleri zorlamayın.</a:t>
            </a:r>
          </a:p>
          <a:p>
            <a:pPr>
              <a:lnSpc>
                <a:spcPct val="150000"/>
              </a:lnSpc>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621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D2E746B-6152-475C-8027-CDB47BD4F0A9}"/>
              </a:ext>
            </a:extLst>
          </p:cNvPr>
          <p:cNvSpPr txBox="1"/>
          <p:nvPr/>
        </p:nvSpPr>
        <p:spPr>
          <a:xfrm>
            <a:off x="1368137" y="998447"/>
            <a:ext cx="6097384" cy="5859553"/>
          </a:xfrm>
          <a:prstGeom prst="rect">
            <a:avLst/>
          </a:prstGeom>
          <a:noFill/>
        </p:spPr>
        <p:txBody>
          <a:bodyPr wrap="square">
            <a:spAutoFit/>
          </a:bodyPr>
          <a:lstStyle/>
          <a:p>
            <a:pPr algn="l">
              <a:lnSpc>
                <a:spcPct val="150000"/>
              </a:lnSpc>
            </a:pPr>
            <a:r>
              <a:rPr lang="tr-TR" b="0" i="0" u="none" strike="noStrike" baseline="0" dirty="0">
                <a:solidFill>
                  <a:srgbClr val="C10000"/>
                </a:solidFill>
                <a:latin typeface="Times New Roman" panose="02020603050405020304" pitchFamily="18" charset="0"/>
                <a:cs typeface="Times New Roman" panose="02020603050405020304" pitchFamily="18" charset="0"/>
              </a:rPr>
              <a:t>Acil Doğum Seti İçeriği</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Bir kullanımlık ve steril</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Özel çantası</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alüminyum bebek battaniyesi,</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3 adet üçgen bandaj,</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2 adet 6 cm.X2 m. Sargı bezi,</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bebek yüz maskesi,</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eldiven,</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kompres,</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bebek bezi,</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3 adet göbek bağlama mandalı,</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1 adet ipek </a:t>
            </a:r>
            <a:r>
              <a:rPr lang="tr-TR" b="0" i="0" u="none" strike="noStrike" baseline="0" dirty="0" err="1">
                <a:solidFill>
                  <a:srgbClr val="000000"/>
                </a:solidFill>
                <a:latin typeface="Times New Roman" panose="02020603050405020304" pitchFamily="18" charset="0"/>
                <a:cs typeface="Times New Roman" panose="02020603050405020304" pitchFamily="18" charset="0"/>
              </a:rPr>
              <a:t>flaster</a:t>
            </a:r>
            <a:r>
              <a:rPr lang="tr-TR" b="0" i="0" u="none" strike="noStrike" baseline="0" dirty="0">
                <a:solidFill>
                  <a:srgbClr val="000000"/>
                </a:solidFill>
                <a:latin typeface="Times New Roman" panose="02020603050405020304" pitchFamily="18" charset="0"/>
                <a:cs typeface="Times New Roman" panose="02020603050405020304" pitchFamily="18" charset="0"/>
              </a:rPr>
              <a:t>,</a:t>
            </a:r>
          </a:p>
          <a:p>
            <a:pPr algn="l">
              <a:lnSpc>
                <a:spcPct val="150000"/>
              </a:lnSpc>
            </a:pPr>
            <a:r>
              <a:rPr lang="tr-TR" b="0" i="0" u="none" strike="noStrike" baseline="0" dirty="0">
                <a:solidFill>
                  <a:srgbClr val="5B9CD6"/>
                </a:solidFill>
                <a:latin typeface="Times New Roman" panose="02020603050405020304" pitchFamily="18" charset="0"/>
                <a:cs typeface="Times New Roman" panose="02020603050405020304" pitchFamily="18" charset="0"/>
              </a:rPr>
              <a:t>• </a:t>
            </a:r>
            <a:r>
              <a:rPr lang="tr-TR" b="0" i="0" u="none" strike="noStrike" baseline="0" dirty="0">
                <a:solidFill>
                  <a:srgbClr val="000000"/>
                </a:solidFill>
                <a:latin typeface="Times New Roman" panose="02020603050405020304" pitchFamily="18" charset="0"/>
                <a:cs typeface="Times New Roman" panose="02020603050405020304" pitchFamily="18" charset="0"/>
              </a:rPr>
              <a:t>2 adet doğum bezi havlusu,</a:t>
            </a:r>
          </a:p>
          <a:p>
            <a:pPr algn="l">
              <a:lnSpc>
                <a:spcPct val="150000"/>
              </a:lnSpc>
            </a:pPr>
            <a:r>
              <a:rPr lang="fi-FI" b="0" i="0" u="none" strike="noStrike" baseline="0" dirty="0">
                <a:solidFill>
                  <a:srgbClr val="5B9CD6"/>
                </a:solidFill>
                <a:latin typeface="Times New Roman" panose="02020603050405020304" pitchFamily="18" charset="0"/>
                <a:cs typeface="Times New Roman" panose="02020603050405020304" pitchFamily="18" charset="0"/>
              </a:rPr>
              <a:t>• </a:t>
            </a:r>
            <a:r>
              <a:rPr lang="fi-FI" b="0" i="0" u="none" strike="noStrike" baseline="0" dirty="0">
                <a:solidFill>
                  <a:srgbClr val="000000"/>
                </a:solidFill>
                <a:latin typeface="Times New Roman" panose="02020603050405020304" pitchFamily="18" charset="0"/>
                <a:cs typeface="Times New Roman" panose="02020603050405020304" pitchFamily="18" charset="0"/>
              </a:rPr>
              <a:t>1 adet eğri uçlu makas</a:t>
            </a:r>
            <a:endParaRPr lang="tr-TR" dirty="0">
              <a:latin typeface="Times New Roman" panose="02020603050405020304" pitchFamily="18" charset="0"/>
              <a:cs typeface="Times New Roman" panose="02020603050405020304" pitchFamily="18" charset="0"/>
            </a:endParaRPr>
          </a:p>
        </p:txBody>
      </p:sp>
      <p:sp>
        <p:nvSpPr>
          <p:cNvPr id="4" name="Metin kutusu 3">
            <a:extLst>
              <a:ext uri="{FF2B5EF4-FFF2-40B4-BE49-F238E27FC236}">
                <a16:creationId xmlns:a16="http://schemas.microsoft.com/office/drawing/2014/main" id="{321C65FD-1B2A-4D44-B4EF-FB1C4A6D17FE}"/>
              </a:ext>
            </a:extLst>
          </p:cNvPr>
          <p:cNvSpPr txBox="1"/>
          <p:nvPr/>
        </p:nvSpPr>
        <p:spPr>
          <a:xfrm>
            <a:off x="4416829" y="322731"/>
            <a:ext cx="3358341" cy="954107"/>
          </a:xfrm>
          <a:prstGeom prst="rect">
            <a:avLst/>
          </a:prstGeom>
          <a:noFill/>
        </p:spPr>
        <p:txBody>
          <a:bodyPr wrap="square" rtlCol="0">
            <a:spAutoFit/>
          </a:bodyPr>
          <a:lstStyle/>
          <a:p>
            <a:pPr algn="ctr"/>
            <a:r>
              <a:rPr lang="tr-TR" sz="2800" dirty="0">
                <a:latin typeface="Times New Roman" panose="02020603050405020304" pitchFamily="18" charset="0"/>
                <a:cs typeface="Times New Roman" panose="02020603050405020304" pitchFamily="18" charset="0"/>
              </a:rPr>
              <a:t>Diğer Malzemeler</a:t>
            </a:r>
          </a:p>
          <a:p>
            <a:pPr algn="ctr"/>
            <a:r>
              <a:rPr lang="tr-TR" sz="2800" dirty="0">
                <a:latin typeface="Times New Roman" panose="02020603050405020304" pitchFamily="18" charset="0"/>
                <a:cs typeface="Times New Roman" panose="02020603050405020304" pitchFamily="18" charset="0"/>
              </a:rPr>
              <a:t>Acil Doğum Seti</a:t>
            </a:r>
          </a:p>
        </p:txBody>
      </p:sp>
    </p:spTree>
    <p:extLst>
      <p:ext uri="{BB962C8B-B14F-4D97-AF65-F5344CB8AC3E}">
        <p14:creationId xmlns:p14="http://schemas.microsoft.com/office/powerpoint/2010/main" val="160916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3168ECD2-A5E5-42F1-BC88-72E298C210AC}"/>
              </a:ext>
            </a:extLst>
          </p:cNvPr>
          <p:cNvSpPr txBox="1"/>
          <p:nvPr/>
        </p:nvSpPr>
        <p:spPr>
          <a:xfrm>
            <a:off x="2263140" y="845950"/>
            <a:ext cx="7303770" cy="5444054"/>
          </a:xfrm>
          <a:prstGeom prst="rect">
            <a:avLst/>
          </a:prstGeom>
          <a:noFill/>
        </p:spPr>
        <p:txBody>
          <a:bodyPr wrap="square">
            <a:spAutoFit/>
          </a:bodyPr>
          <a:lstStyle/>
          <a:p>
            <a:pPr algn="l">
              <a:lnSpc>
                <a:spcPct val="150000"/>
              </a:lnSpc>
            </a:pPr>
            <a:r>
              <a:rPr lang="tr-TR" b="1" i="0" dirty="0">
                <a:solidFill>
                  <a:srgbClr val="222222"/>
                </a:solidFill>
                <a:effectLst/>
                <a:latin typeface="Times New Roman" panose="02020603050405020304" pitchFamily="18" charset="0"/>
                <a:cs typeface="Times New Roman" panose="02020603050405020304" pitchFamily="18" charset="0"/>
              </a:rPr>
              <a:t>Yanık Set içeriği</a:t>
            </a:r>
            <a:endParaRPr lang="tr-TR" b="0" i="0" dirty="0">
              <a:solidFill>
                <a:srgbClr val="222222"/>
              </a:solidFill>
              <a:effectLst/>
              <a:latin typeface="Times New Roman" panose="02020603050405020304" pitchFamily="18" charset="0"/>
              <a:cs typeface="Times New Roman" panose="02020603050405020304" pitchFamily="18" charset="0"/>
            </a:endParaRP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alüminyum örtü</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makas</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plastik cımbız</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a:t>
            </a:r>
            <a:r>
              <a:rPr lang="tr-TR" b="0" i="0" dirty="0" err="1">
                <a:solidFill>
                  <a:srgbClr val="222222"/>
                </a:solidFill>
                <a:effectLst/>
                <a:latin typeface="Times New Roman" panose="02020603050405020304" pitchFamily="18" charset="0"/>
                <a:cs typeface="Times New Roman" panose="02020603050405020304" pitchFamily="18" charset="0"/>
              </a:rPr>
              <a:t>flaster</a:t>
            </a:r>
            <a:endParaRPr lang="tr-TR" b="0" i="0" dirty="0">
              <a:solidFill>
                <a:srgbClr val="222222"/>
              </a:solidFill>
              <a:effectLst/>
              <a:latin typeface="Times New Roman" panose="02020603050405020304" pitchFamily="18" charset="0"/>
              <a:cs typeface="Times New Roman" panose="02020603050405020304" pitchFamily="18" charset="0"/>
            </a:endParaRP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steril kompres</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2 adet sargı bezi 10×150 cm</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2 adet sargı bezi 5×150 cm</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çift steril eldiven</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2 adet yanık jeli 5 gr</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yanık jeli 10×10 cm</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yanık jeli 20×20 cm</a:t>
            </a:r>
          </a:p>
          <a:p>
            <a:pPr algn="l">
              <a:lnSpc>
                <a:spcPct val="150000"/>
              </a:lnSpc>
              <a:buFont typeface="Arial" panose="020B0604020202020204" pitchFamily="34" charset="0"/>
              <a:buChar char="•"/>
            </a:pPr>
            <a:r>
              <a:rPr lang="tr-TR" b="0" i="0" dirty="0">
                <a:solidFill>
                  <a:srgbClr val="222222"/>
                </a:solidFill>
                <a:effectLst/>
                <a:latin typeface="Times New Roman" panose="02020603050405020304" pitchFamily="18" charset="0"/>
                <a:cs typeface="Times New Roman" panose="02020603050405020304" pitchFamily="18" charset="0"/>
              </a:rPr>
              <a:t>1 adet anında soğuk kompres</a:t>
            </a:r>
          </a:p>
        </p:txBody>
      </p:sp>
      <p:sp>
        <p:nvSpPr>
          <p:cNvPr id="5" name="Metin kutusu 4">
            <a:extLst>
              <a:ext uri="{FF2B5EF4-FFF2-40B4-BE49-F238E27FC236}">
                <a16:creationId xmlns:a16="http://schemas.microsoft.com/office/drawing/2014/main" id="{586EEDAB-287E-434B-A506-6AD50321517B}"/>
              </a:ext>
            </a:extLst>
          </p:cNvPr>
          <p:cNvSpPr txBox="1"/>
          <p:nvPr/>
        </p:nvSpPr>
        <p:spPr>
          <a:xfrm>
            <a:off x="4416829" y="322731"/>
            <a:ext cx="3358341" cy="523220"/>
          </a:xfrm>
          <a:prstGeom prst="rect">
            <a:avLst/>
          </a:prstGeom>
          <a:noFill/>
        </p:spPr>
        <p:txBody>
          <a:bodyPr wrap="square" rtlCol="0">
            <a:spAutoFit/>
          </a:bodyPr>
          <a:lstStyle/>
          <a:p>
            <a:pPr algn="ctr"/>
            <a:r>
              <a:rPr lang="tr-TR" sz="2800" dirty="0">
                <a:latin typeface="Times New Roman" panose="02020603050405020304" pitchFamily="18" charset="0"/>
                <a:cs typeface="Times New Roman" panose="02020603050405020304" pitchFamily="18" charset="0"/>
              </a:rPr>
              <a:t>Yanık Seti</a:t>
            </a:r>
          </a:p>
        </p:txBody>
      </p:sp>
    </p:spTree>
    <p:extLst>
      <p:ext uri="{BB962C8B-B14F-4D97-AF65-F5344CB8AC3E}">
        <p14:creationId xmlns:p14="http://schemas.microsoft.com/office/powerpoint/2010/main" val="16552213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TotalTime>
  <Words>894</Words>
  <Application>Microsoft Office PowerPoint</Application>
  <PresentationFormat>Geniş ekran</PresentationFormat>
  <Paragraphs>95</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12</vt:i4>
      </vt:variant>
    </vt:vector>
  </HeadingPairs>
  <TitlesOfParts>
    <vt:vector size="18" baseType="lpstr">
      <vt:lpstr>Aptos</vt:lpstr>
      <vt:lpstr>Aptos Display</vt:lpstr>
      <vt:lpstr>Arial</vt:lpstr>
      <vt:lpstr>Times New Roman</vt:lpstr>
      <vt:lpstr>Office Teması</vt:lpstr>
      <vt:lpstr>Özel Tasarım</vt:lpstr>
      <vt:lpstr>Ambulans Ekipmanları Dersi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Ambulans Ekipmanları Dersi</dc:title>
  <dc:creator>EÖ</dc:creator>
  <cp:lastModifiedBy>YUSUF UYAN</cp:lastModifiedBy>
  <cp:revision>18</cp:revision>
  <dcterms:created xsi:type="dcterms:W3CDTF">2026-04-02T07:47:59Z</dcterms:created>
  <dcterms:modified xsi:type="dcterms:W3CDTF">2026-06-25T11:54:06Z</dcterms:modified>
</cp:coreProperties>
</file>