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4"/>
  </p:sldMasterIdLst>
  <p:notesMasterIdLst>
    <p:notesMasterId r:id="rId16"/>
  </p:notesMasterIdLst>
  <p:sldIdLst>
    <p:sldId id="259" r:id="rId5"/>
    <p:sldId id="257" r:id="rId6"/>
    <p:sldId id="260" r:id="rId7"/>
    <p:sldId id="261" r:id="rId8"/>
    <p:sldId id="262" r:id="rId9"/>
    <p:sldId id="263" r:id="rId10"/>
    <p:sldId id="264" r:id="rId11"/>
    <p:sldId id="266" r:id="rId12"/>
    <p:sldId id="265" r:id="rId13"/>
    <p:sldId id="267" r:id="rId14"/>
    <p:sldId id="269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9B7BF54-13F4-4950-AF7C-D465DFFB4174}" v="25" dt="2025-10-09T23:07:16.34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55" d="100"/>
          <a:sy n="55" d="100"/>
        </p:scale>
        <p:origin x="91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6/11/relationships/changesInfo" Target="changesInfos/changesInfo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URAT YILMAZ" userId="ff9b7e86-fc40-44da-9543-0240a64fa5f9" providerId="ADAL" clId="{ACE4CE10-1FD1-4361-9C74-CB9D8C6BC3B6}"/>
    <pc:docChg chg="undo custSel addSld delSld modSld">
      <pc:chgData name="MURAT YILMAZ" userId="ff9b7e86-fc40-44da-9543-0240a64fa5f9" providerId="ADAL" clId="{ACE4CE10-1FD1-4361-9C74-CB9D8C6BC3B6}" dt="2025-10-09T23:07:19.182" v="220" actId="20577"/>
      <pc:docMkLst>
        <pc:docMk/>
      </pc:docMkLst>
      <pc:sldChg chg="modSp mod">
        <pc:chgData name="MURAT YILMAZ" userId="ff9b7e86-fc40-44da-9543-0240a64fa5f9" providerId="ADAL" clId="{ACE4CE10-1FD1-4361-9C74-CB9D8C6BC3B6}" dt="2025-10-06T13:37:22.800" v="172" actId="27636"/>
        <pc:sldMkLst>
          <pc:docMk/>
          <pc:sldMk cId="2254796973" sldId="257"/>
        </pc:sldMkLst>
        <pc:spChg chg="mod">
          <ac:chgData name="MURAT YILMAZ" userId="ff9b7e86-fc40-44da-9543-0240a64fa5f9" providerId="ADAL" clId="{ACE4CE10-1FD1-4361-9C74-CB9D8C6BC3B6}" dt="2025-10-06T13:37:13.035" v="170" actId="207"/>
          <ac:spMkLst>
            <pc:docMk/>
            <pc:sldMk cId="2254796973" sldId="257"/>
            <ac:spMk id="2" creationId="{83CC07D1-29E1-4AA8-B207-C6F2C032646E}"/>
          </ac:spMkLst>
        </pc:spChg>
        <pc:spChg chg="mod">
          <ac:chgData name="MURAT YILMAZ" userId="ff9b7e86-fc40-44da-9543-0240a64fa5f9" providerId="ADAL" clId="{ACE4CE10-1FD1-4361-9C74-CB9D8C6BC3B6}" dt="2025-10-06T13:37:22.800" v="172" actId="27636"/>
          <ac:spMkLst>
            <pc:docMk/>
            <pc:sldMk cId="2254796973" sldId="257"/>
            <ac:spMk id="3" creationId="{48D2DA24-C5D0-44B5-9011-43E7FEA59CC9}"/>
          </ac:spMkLst>
        </pc:spChg>
      </pc:sldChg>
      <pc:sldChg chg="addSp delSp modSp mod">
        <pc:chgData name="MURAT YILMAZ" userId="ff9b7e86-fc40-44da-9543-0240a64fa5f9" providerId="ADAL" clId="{ACE4CE10-1FD1-4361-9C74-CB9D8C6BC3B6}" dt="2025-10-09T23:07:19.182" v="220" actId="20577"/>
        <pc:sldMkLst>
          <pc:docMk/>
          <pc:sldMk cId="1630646507" sldId="259"/>
        </pc:sldMkLst>
        <pc:spChg chg="mod ord">
          <ac:chgData name="MURAT YILMAZ" userId="ff9b7e86-fc40-44da-9543-0240a64fa5f9" providerId="ADAL" clId="{ACE4CE10-1FD1-4361-9C74-CB9D8C6BC3B6}" dt="2025-10-09T23:07:14.109" v="217" actId="26606"/>
          <ac:spMkLst>
            <pc:docMk/>
            <pc:sldMk cId="1630646507" sldId="259"/>
            <ac:spMk id="2" creationId="{F80081FE-3187-4184-98D0-CDC8A7E59A97}"/>
          </ac:spMkLst>
        </pc:spChg>
        <pc:spChg chg="mod">
          <ac:chgData name="MURAT YILMAZ" userId="ff9b7e86-fc40-44da-9543-0240a64fa5f9" providerId="ADAL" clId="{ACE4CE10-1FD1-4361-9C74-CB9D8C6BC3B6}" dt="2025-10-09T23:07:14.109" v="217" actId="26606"/>
          <ac:spMkLst>
            <pc:docMk/>
            <pc:sldMk cId="1630646507" sldId="259"/>
            <ac:spMk id="3" creationId="{F8B0D1D1-624A-4AF5-B57E-100CDFEEA580}"/>
          </ac:spMkLst>
        </pc:spChg>
        <pc:spChg chg="add del">
          <ac:chgData name="MURAT YILMAZ" userId="ff9b7e86-fc40-44da-9543-0240a64fa5f9" providerId="ADAL" clId="{ACE4CE10-1FD1-4361-9C74-CB9D8C6BC3B6}" dt="2025-10-09T23:07:00.596" v="216" actId="22"/>
          <ac:spMkLst>
            <pc:docMk/>
            <pc:sldMk cId="1630646507" sldId="259"/>
            <ac:spMk id="5" creationId="{530DD2DF-F61B-1BFC-8BB3-E4A83838991F}"/>
          </ac:spMkLst>
        </pc:spChg>
        <pc:spChg chg="add mod">
          <ac:chgData name="MURAT YILMAZ" userId="ff9b7e86-fc40-44da-9543-0240a64fa5f9" providerId="ADAL" clId="{ACE4CE10-1FD1-4361-9C74-CB9D8C6BC3B6}" dt="2025-10-09T23:07:19.182" v="220" actId="20577"/>
          <ac:spMkLst>
            <pc:docMk/>
            <pc:sldMk cId="1630646507" sldId="259"/>
            <ac:spMk id="6" creationId="{6EFE9FA6-88E4-09F4-00D5-0C93DB8FE69F}"/>
          </ac:spMkLst>
        </pc:spChg>
        <pc:spChg chg="del">
          <ac:chgData name="MURAT YILMAZ" userId="ff9b7e86-fc40-44da-9543-0240a64fa5f9" providerId="ADAL" clId="{ACE4CE10-1FD1-4361-9C74-CB9D8C6BC3B6}" dt="2025-10-09T23:07:14.109" v="217" actId="26606"/>
          <ac:spMkLst>
            <pc:docMk/>
            <pc:sldMk cId="1630646507" sldId="259"/>
            <ac:spMk id="11" creationId="{6BDBA639-2A71-4A60-A71A-FF1836F546CE}"/>
          </ac:spMkLst>
        </pc:spChg>
        <pc:spChg chg="del">
          <ac:chgData name="MURAT YILMAZ" userId="ff9b7e86-fc40-44da-9543-0240a64fa5f9" providerId="ADAL" clId="{ACE4CE10-1FD1-4361-9C74-CB9D8C6BC3B6}" dt="2025-10-09T23:07:14.109" v="217" actId="26606"/>
          <ac:spMkLst>
            <pc:docMk/>
            <pc:sldMk cId="1630646507" sldId="259"/>
            <ac:spMk id="34" creationId="{D9C506D7-84CB-4057-A44A-465313E78538}"/>
          </ac:spMkLst>
        </pc:spChg>
        <pc:spChg chg="del">
          <ac:chgData name="MURAT YILMAZ" userId="ff9b7e86-fc40-44da-9543-0240a64fa5f9" providerId="ADAL" clId="{ACE4CE10-1FD1-4361-9C74-CB9D8C6BC3B6}" dt="2025-10-09T23:07:14.109" v="217" actId="26606"/>
          <ac:spMkLst>
            <pc:docMk/>
            <pc:sldMk cId="1630646507" sldId="259"/>
            <ac:spMk id="36" creationId="{7842FC68-61FD-4700-8A22-BB8B071884DB}"/>
          </ac:spMkLst>
        </pc:spChg>
        <pc:spChg chg="add">
          <ac:chgData name="MURAT YILMAZ" userId="ff9b7e86-fc40-44da-9543-0240a64fa5f9" providerId="ADAL" clId="{ACE4CE10-1FD1-4361-9C74-CB9D8C6BC3B6}" dt="2025-10-09T23:07:14.109" v="217" actId="26606"/>
          <ac:spMkLst>
            <pc:docMk/>
            <pc:sldMk cId="1630646507" sldId="259"/>
            <ac:spMk id="41" creationId="{B7FF52F0-41C1-43AB-A827-85DF6A06445A}"/>
          </ac:spMkLst>
        </pc:spChg>
        <pc:spChg chg="add">
          <ac:chgData name="MURAT YILMAZ" userId="ff9b7e86-fc40-44da-9543-0240a64fa5f9" providerId="ADAL" clId="{ACE4CE10-1FD1-4361-9C74-CB9D8C6BC3B6}" dt="2025-10-09T23:07:14.109" v="217" actId="26606"/>
          <ac:spMkLst>
            <pc:docMk/>
            <pc:sldMk cId="1630646507" sldId="259"/>
            <ac:spMk id="64" creationId="{49DB63B5-3AC2-4401-94EF-046358A666F6}"/>
          </ac:spMkLst>
        </pc:spChg>
        <pc:spChg chg="add">
          <ac:chgData name="MURAT YILMAZ" userId="ff9b7e86-fc40-44da-9543-0240a64fa5f9" providerId="ADAL" clId="{ACE4CE10-1FD1-4361-9C74-CB9D8C6BC3B6}" dt="2025-10-09T23:07:14.109" v="217" actId="26606"/>
          <ac:spMkLst>
            <pc:docMk/>
            <pc:sldMk cId="1630646507" sldId="259"/>
            <ac:spMk id="66" creationId="{5BF7DBAF-F0AA-4410-8A08-2579C85088FD}"/>
          </ac:spMkLst>
        </pc:spChg>
        <pc:grpChg chg="del">
          <ac:chgData name="MURAT YILMAZ" userId="ff9b7e86-fc40-44da-9543-0240a64fa5f9" providerId="ADAL" clId="{ACE4CE10-1FD1-4361-9C74-CB9D8C6BC3B6}" dt="2025-10-09T23:07:14.109" v="217" actId="26606"/>
          <ac:grpSpMkLst>
            <pc:docMk/>
            <pc:sldMk cId="1630646507" sldId="259"/>
            <ac:grpSpMk id="13" creationId="{5E208A8B-5EBD-4532-BE72-26414FA7CFF6}"/>
          </ac:grpSpMkLst>
        </pc:grpChg>
        <pc:grpChg chg="add">
          <ac:chgData name="MURAT YILMAZ" userId="ff9b7e86-fc40-44da-9543-0240a64fa5f9" providerId="ADAL" clId="{ACE4CE10-1FD1-4361-9C74-CB9D8C6BC3B6}" dt="2025-10-09T23:07:14.109" v="217" actId="26606"/>
          <ac:grpSpMkLst>
            <pc:docMk/>
            <pc:sldMk cId="1630646507" sldId="259"/>
            <ac:grpSpMk id="43" creationId="{6C144995-155B-424A-B9F4-F22B71B70CA5}"/>
          </ac:grpSpMkLst>
        </pc:grpChg>
      </pc:sldChg>
      <pc:sldChg chg="modSp mod">
        <pc:chgData name="MURAT YILMAZ" userId="ff9b7e86-fc40-44da-9543-0240a64fa5f9" providerId="ADAL" clId="{ACE4CE10-1FD1-4361-9C74-CB9D8C6BC3B6}" dt="2025-10-06T13:37:49.066" v="176" actId="27636"/>
        <pc:sldMkLst>
          <pc:docMk/>
          <pc:sldMk cId="2551562665" sldId="260"/>
        </pc:sldMkLst>
        <pc:spChg chg="mod">
          <ac:chgData name="MURAT YILMAZ" userId="ff9b7e86-fc40-44da-9543-0240a64fa5f9" providerId="ADAL" clId="{ACE4CE10-1FD1-4361-9C74-CB9D8C6BC3B6}" dt="2025-10-06T13:37:41.288" v="174" actId="207"/>
          <ac:spMkLst>
            <pc:docMk/>
            <pc:sldMk cId="2551562665" sldId="260"/>
            <ac:spMk id="2" creationId="{5189BE17-4570-6364-56C3-412609827868}"/>
          </ac:spMkLst>
        </pc:spChg>
        <pc:spChg chg="mod">
          <ac:chgData name="MURAT YILMAZ" userId="ff9b7e86-fc40-44da-9543-0240a64fa5f9" providerId="ADAL" clId="{ACE4CE10-1FD1-4361-9C74-CB9D8C6BC3B6}" dt="2025-10-06T13:37:49.066" v="176" actId="27636"/>
          <ac:spMkLst>
            <pc:docMk/>
            <pc:sldMk cId="2551562665" sldId="260"/>
            <ac:spMk id="3" creationId="{C769E7CF-D527-89E0-8CA2-705780D4DCA1}"/>
          </ac:spMkLst>
        </pc:spChg>
      </pc:sldChg>
      <pc:sldChg chg="addSp delSp modSp mod">
        <pc:chgData name="MURAT YILMAZ" userId="ff9b7e86-fc40-44da-9543-0240a64fa5f9" providerId="ADAL" clId="{ACE4CE10-1FD1-4361-9C74-CB9D8C6BC3B6}" dt="2025-10-06T13:38:16.751" v="182" actId="26606"/>
        <pc:sldMkLst>
          <pc:docMk/>
          <pc:sldMk cId="4109560258" sldId="261"/>
        </pc:sldMkLst>
        <pc:spChg chg="mod">
          <ac:chgData name="MURAT YILMAZ" userId="ff9b7e86-fc40-44da-9543-0240a64fa5f9" providerId="ADAL" clId="{ACE4CE10-1FD1-4361-9C74-CB9D8C6BC3B6}" dt="2025-10-06T13:38:16.751" v="182" actId="26606"/>
          <ac:spMkLst>
            <pc:docMk/>
            <pc:sldMk cId="4109560258" sldId="261"/>
            <ac:spMk id="2" creationId="{5675DBA7-6DF8-E6DE-CD69-AAA5FE3E38DE}"/>
          </ac:spMkLst>
        </pc:spChg>
        <pc:spChg chg="add mod">
          <ac:chgData name="MURAT YILMAZ" userId="ff9b7e86-fc40-44da-9543-0240a64fa5f9" providerId="ADAL" clId="{ACE4CE10-1FD1-4361-9C74-CB9D8C6BC3B6}" dt="2025-10-06T13:38:16.751" v="182" actId="26606"/>
          <ac:spMkLst>
            <pc:docMk/>
            <pc:sldMk cId="4109560258" sldId="261"/>
            <ac:spMk id="5" creationId="{50B12430-5909-726D-6B99-8909CA7E30BF}"/>
          </ac:spMkLst>
        </pc:spChg>
        <pc:spChg chg="add">
          <ac:chgData name="MURAT YILMAZ" userId="ff9b7e86-fc40-44da-9543-0240a64fa5f9" providerId="ADAL" clId="{ACE4CE10-1FD1-4361-9C74-CB9D8C6BC3B6}" dt="2025-10-06T13:38:16.751" v="182" actId="26606"/>
          <ac:spMkLst>
            <pc:docMk/>
            <pc:sldMk cId="4109560258" sldId="261"/>
            <ac:spMk id="113" creationId="{D75627FE-0AC5-4349-AC08-45A58BEC9B8C}"/>
          </ac:spMkLst>
        </pc:spChg>
        <pc:spChg chg="add">
          <ac:chgData name="MURAT YILMAZ" userId="ff9b7e86-fc40-44da-9543-0240a64fa5f9" providerId="ADAL" clId="{ACE4CE10-1FD1-4361-9C74-CB9D8C6BC3B6}" dt="2025-10-06T13:38:16.751" v="182" actId="26606"/>
          <ac:spMkLst>
            <pc:docMk/>
            <pc:sldMk cId="4109560258" sldId="261"/>
            <ac:spMk id="138" creationId="{BC2574CF-1D35-4994-87BD-5A3378E1AB34}"/>
          </ac:spMkLst>
        </pc:spChg>
        <pc:grpChg chg="add">
          <ac:chgData name="MURAT YILMAZ" userId="ff9b7e86-fc40-44da-9543-0240a64fa5f9" providerId="ADAL" clId="{ACE4CE10-1FD1-4361-9C74-CB9D8C6BC3B6}" dt="2025-10-06T13:38:16.751" v="182" actId="26606"/>
          <ac:grpSpMkLst>
            <pc:docMk/>
            <pc:sldMk cId="4109560258" sldId="261"/>
            <ac:grpSpMk id="115" creationId="{F87AAF7B-2090-475D-9C3E-FDC03DD87A88}"/>
          </ac:grpSpMkLst>
        </pc:grpChg>
        <pc:cxnChg chg="add">
          <ac:chgData name="MURAT YILMAZ" userId="ff9b7e86-fc40-44da-9543-0240a64fa5f9" providerId="ADAL" clId="{ACE4CE10-1FD1-4361-9C74-CB9D8C6BC3B6}" dt="2025-10-06T13:38:16.751" v="182" actId="26606"/>
          <ac:cxnSpMkLst>
            <pc:docMk/>
            <pc:sldMk cId="4109560258" sldId="261"/>
            <ac:cxnSpMk id="140" creationId="{68B6AB33-DFE6-4FE4-94FE-C9E25424AD16}"/>
          </ac:cxnSpMkLst>
        </pc:cxnChg>
      </pc:sldChg>
      <pc:sldChg chg="addSp delSp modSp mod">
        <pc:chgData name="MURAT YILMAZ" userId="ff9b7e86-fc40-44da-9543-0240a64fa5f9" providerId="ADAL" clId="{ACE4CE10-1FD1-4361-9C74-CB9D8C6BC3B6}" dt="2025-10-06T13:38:42.306" v="186" actId="27636"/>
        <pc:sldMkLst>
          <pc:docMk/>
          <pc:sldMk cId="1663166612" sldId="262"/>
        </pc:sldMkLst>
        <pc:spChg chg="mod">
          <ac:chgData name="MURAT YILMAZ" userId="ff9b7e86-fc40-44da-9543-0240a64fa5f9" providerId="ADAL" clId="{ACE4CE10-1FD1-4361-9C74-CB9D8C6BC3B6}" dt="2025-10-06T13:38:34.905" v="184" actId="207"/>
          <ac:spMkLst>
            <pc:docMk/>
            <pc:sldMk cId="1663166612" sldId="262"/>
            <ac:spMk id="2" creationId="{0763F28B-8F1D-BCAD-6A09-E58D815DE3E0}"/>
          </ac:spMkLst>
        </pc:spChg>
        <pc:spChg chg="add mod">
          <ac:chgData name="MURAT YILMAZ" userId="ff9b7e86-fc40-44da-9543-0240a64fa5f9" providerId="ADAL" clId="{ACE4CE10-1FD1-4361-9C74-CB9D8C6BC3B6}" dt="2025-10-06T13:38:42.306" v="186" actId="27636"/>
          <ac:spMkLst>
            <pc:docMk/>
            <pc:sldMk cId="1663166612" sldId="262"/>
            <ac:spMk id="5" creationId="{C595CA95-7CE6-EFE6-A598-7DF30046756A}"/>
          </ac:spMkLst>
        </pc:spChg>
        <pc:spChg chg="add">
          <ac:chgData name="MURAT YILMAZ" userId="ff9b7e86-fc40-44da-9543-0240a64fa5f9" providerId="ADAL" clId="{ACE4CE10-1FD1-4361-9C74-CB9D8C6BC3B6}" dt="2025-10-06T13:31:03.724" v="144" actId="26606"/>
          <ac:spMkLst>
            <pc:docMk/>
            <pc:sldMk cId="1663166612" sldId="262"/>
            <ac:spMk id="49" creationId="{D75627FE-0AC5-4349-AC08-45A58BEC9B8C}"/>
          </ac:spMkLst>
        </pc:spChg>
        <pc:spChg chg="add">
          <ac:chgData name="MURAT YILMAZ" userId="ff9b7e86-fc40-44da-9543-0240a64fa5f9" providerId="ADAL" clId="{ACE4CE10-1FD1-4361-9C74-CB9D8C6BC3B6}" dt="2025-10-06T13:31:03.724" v="144" actId="26606"/>
          <ac:spMkLst>
            <pc:docMk/>
            <pc:sldMk cId="1663166612" sldId="262"/>
            <ac:spMk id="74" creationId="{BC2574CF-1D35-4994-87BD-5A3378E1AB34}"/>
          </ac:spMkLst>
        </pc:spChg>
        <pc:grpChg chg="add">
          <ac:chgData name="MURAT YILMAZ" userId="ff9b7e86-fc40-44da-9543-0240a64fa5f9" providerId="ADAL" clId="{ACE4CE10-1FD1-4361-9C74-CB9D8C6BC3B6}" dt="2025-10-06T13:31:03.724" v="144" actId="26606"/>
          <ac:grpSpMkLst>
            <pc:docMk/>
            <pc:sldMk cId="1663166612" sldId="262"/>
            <ac:grpSpMk id="51" creationId="{F87AAF7B-2090-475D-9C3E-FDC03DD87A88}"/>
          </ac:grpSpMkLst>
        </pc:grpChg>
        <pc:cxnChg chg="add">
          <ac:chgData name="MURAT YILMAZ" userId="ff9b7e86-fc40-44da-9543-0240a64fa5f9" providerId="ADAL" clId="{ACE4CE10-1FD1-4361-9C74-CB9D8C6BC3B6}" dt="2025-10-06T13:31:03.724" v="144" actId="26606"/>
          <ac:cxnSpMkLst>
            <pc:docMk/>
            <pc:sldMk cId="1663166612" sldId="262"/>
            <ac:cxnSpMk id="76" creationId="{68B6AB33-DFE6-4FE4-94FE-C9E25424AD16}"/>
          </ac:cxnSpMkLst>
        </pc:cxnChg>
      </pc:sldChg>
      <pc:sldChg chg="modSp mod">
        <pc:chgData name="MURAT YILMAZ" userId="ff9b7e86-fc40-44da-9543-0240a64fa5f9" providerId="ADAL" clId="{ACE4CE10-1FD1-4361-9C74-CB9D8C6BC3B6}" dt="2025-10-06T13:39:18.077" v="192" actId="1076"/>
        <pc:sldMkLst>
          <pc:docMk/>
          <pc:sldMk cId="3091027942" sldId="263"/>
        </pc:sldMkLst>
        <pc:spChg chg="mod">
          <ac:chgData name="MURAT YILMAZ" userId="ff9b7e86-fc40-44da-9543-0240a64fa5f9" providerId="ADAL" clId="{ACE4CE10-1FD1-4361-9C74-CB9D8C6BC3B6}" dt="2025-10-06T13:39:18.077" v="192" actId="1076"/>
          <ac:spMkLst>
            <pc:docMk/>
            <pc:sldMk cId="3091027942" sldId="263"/>
            <ac:spMk id="2" creationId="{C95F3223-B45B-8C97-B873-AACB0B8517DA}"/>
          </ac:spMkLst>
        </pc:spChg>
        <pc:spChg chg="mod">
          <ac:chgData name="MURAT YILMAZ" userId="ff9b7e86-fc40-44da-9543-0240a64fa5f9" providerId="ADAL" clId="{ACE4CE10-1FD1-4361-9C74-CB9D8C6BC3B6}" dt="2025-10-06T13:39:07.631" v="190" actId="27636"/>
          <ac:spMkLst>
            <pc:docMk/>
            <pc:sldMk cId="3091027942" sldId="263"/>
            <ac:spMk id="3" creationId="{37941FDD-F217-DF85-C832-0BBED057CD3E}"/>
          </ac:spMkLst>
        </pc:spChg>
      </pc:sldChg>
      <pc:sldChg chg="addSp delSp modSp mod">
        <pc:chgData name="MURAT YILMAZ" userId="ff9b7e86-fc40-44da-9543-0240a64fa5f9" providerId="ADAL" clId="{ACE4CE10-1FD1-4361-9C74-CB9D8C6BC3B6}" dt="2025-10-06T13:39:52.029" v="200" actId="26606"/>
        <pc:sldMkLst>
          <pc:docMk/>
          <pc:sldMk cId="2866504963" sldId="264"/>
        </pc:sldMkLst>
        <pc:spChg chg="mod">
          <ac:chgData name="MURAT YILMAZ" userId="ff9b7e86-fc40-44da-9543-0240a64fa5f9" providerId="ADAL" clId="{ACE4CE10-1FD1-4361-9C74-CB9D8C6BC3B6}" dt="2025-10-06T13:39:52.029" v="200" actId="26606"/>
          <ac:spMkLst>
            <pc:docMk/>
            <pc:sldMk cId="2866504963" sldId="264"/>
            <ac:spMk id="2" creationId="{B07E76CA-033F-9FFB-8227-6E92617EECE9}"/>
          </ac:spMkLst>
        </pc:spChg>
        <pc:spChg chg="add mod">
          <ac:chgData name="MURAT YILMAZ" userId="ff9b7e86-fc40-44da-9543-0240a64fa5f9" providerId="ADAL" clId="{ACE4CE10-1FD1-4361-9C74-CB9D8C6BC3B6}" dt="2025-10-06T13:39:52.029" v="200" actId="26606"/>
          <ac:spMkLst>
            <pc:docMk/>
            <pc:sldMk cId="2866504963" sldId="264"/>
            <ac:spMk id="5" creationId="{CFC3C3DF-F5A9-EA23-B8F8-EE069FEC281D}"/>
          </ac:spMkLst>
        </pc:spChg>
        <pc:spChg chg="add">
          <ac:chgData name="MURAT YILMAZ" userId="ff9b7e86-fc40-44da-9543-0240a64fa5f9" providerId="ADAL" clId="{ACE4CE10-1FD1-4361-9C74-CB9D8C6BC3B6}" dt="2025-10-06T13:39:52.029" v="200" actId="26606"/>
          <ac:spMkLst>
            <pc:docMk/>
            <pc:sldMk cId="2866504963" sldId="264"/>
            <ac:spMk id="113" creationId="{D75627FE-0AC5-4349-AC08-45A58BEC9B8C}"/>
          </ac:spMkLst>
        </pc:spChg>
        <pc:spChg chg="add">
          <ac:chgData name="MURAT YILMAZ" userId="ff9b7e86-fc40-44da-9543-0240a64fa5f9" providerId="ADAL" clId="{ACE4CE10-1FD1-4361-9C74-CB9D8C6BC3B6}" dt="2025-10-06T13:39:52.029" v="200" actId="26606"/>
          <ac:spMkLst>
            <pc:docMk/>
            <pc:sldMk cId="2866504963" sldId="264"/>
            <ac:spMk id="138" creationId="{BC2574CF-1D35-4994-87BD-5A3378E1AB34}"/>
          </ac:spMkLst>
        </pc:spChg>
        <pc:grpChg chg="add">
          <ac:chgData name="MURAT YILMAZ" userId="ff9b7e86-fc40-44da-9543-0240a64fa5f9" providerId="ADAL" clId="{ACE4CE10-1FD1-4361-9C74-CB9D8C6BC3B6}" dt="2025-10-06T13:39:52.029" v="200" actId="26606"/>
          <ac:grpSpMkLst>
            <pc:docMk/>
            <pc:sldMk cId="2866504963" sldId="264"/>
            <ac:grpSpMk id="115" creationId="{F87AAF7B-2090-475D-9C3E-FDC03DD87A88}"/>
          </ac:grpSpMkLst>
        </pc:grpChg>
        <pc:cxnChg chg="add">
          <ac:chgData name="MURAT YILMAZ" userId="ff9b7e86-fc40-44da-9543-0240a64fa5f9" providerId="ADAL" clId="{ACE4CE10-1FD1-4361-9C74-CB9D8C6BC3B6}" dt="2025-10-06T13:39:52.029" v="200" actId="26606"/>
          <ac:cxnSpMkLst>
            <pc:docMk/>
            <pc:sldMk cId="2866504963" sldId="264"/>
            <ac:cxnSpMk id="140" creationId="{68B6AB33-DFE6-4FE4-94FE-C9E25424AD16}"/>
          </ac:cxnSpMkLst>
        </pc:cxnChg>
      </pc:sldChg>
      <pc:sldChg chg="modSp mod">
        <pc:chgData name="MURAT YILMAZ" userId="ff9b7e86-fc40-44da-9543-0240a64fa5f9" providerId="ADAL" clId="{ACE4CE10-1FD1-4361-9C74-CB9D8C6BC3B6}" dt="2025-10-06T13:40:35.878" v="206"/>
        <pc:sldMkLst>
          <pc:docMk/>
          <pc:sldMk cId="3407282765" sldId="265"/>
        </pc:sldMkLst>
        <pc:spChg chg="mod">
          <ac:chgData name="MURAT YILMAZ" userId="ff9b7e86-fc40-44da-9543-0240a64fa5f9" providerId="ADAL" clId="{ACE4CE10-1FD1-4361-9C74-CB9D8C6BC3B6}" dt="2025-10-06T13:40:27.836" v="205" actId="207"/>
          <ac:spMkLst>
            <pc:docMk/>
            <pc:sldMk cId="3407282765" sldId="265"/>
            <ac:spMk id="2" creationId="{3F170734-86EF-6D36-B8EC-9681E4023E68}"/>
          </ac:spMkLst>
        </pc:spChg>
        <pc:spChg chg="mod">
          <ac:chgData name="MURAT YILMAZ" userId="ff9b7e86-fc40-44da-9543-0240a64fa5f9" providerId="ADAL" clId="{ACE4CE10-1FD1-4361-9C74-CB9D8C6BC3B6}" dt="2025-10-06T13:40:35.878" v="206"/>
          <ac:spMkLst>
            <pc:docMk/>
            <pc:sldMk cId="3407282765" sldId="265"/>
            <ac:spMk id="3" creationId="{CAB3F545-4634-06BB-076A-3AFBC5DF6BAF}"/>
          </ac:spMkLst>
        </pc:spChg>
      </pc:sldChg>
      <pc:sldChg chg="modSp mod">
        <pc:chgData name="MURAT YILMAZ" userId="ff9b7e86-fc40-44da-9543-0240a64fa5f9" providerId="ADAL" clId="{ACE4CE10-1FD1-4361-9C74-CB9D8C6BC3B6}" dt="2025-10-06T13:40:14.553" v="203"/>
        <pc:sldMkLst>
          <pc:docMk/>
          <pc:sldMk cId="2886366587" sldId="266"/>
        </pc:sldMkLst>
        <pc:spChg chg="mod">
          <ac:chgData name="MURAT YILMAZ" userId="ff9b7e86-fc40-44da-9543-0240a64fa5f9" providerId="ADAL" clId="{ACE4CE10-1FD1-4361-9C74-CB9D8C6BC3B6}" dt="2025-10-06T13:40:05.860" v="202" actId="207"/>
          <ac:spMkLst>
            <pc:docMk/>
            <pc:sldMk cId="2886366587" sldId="266"/>
            <ac:spMk id="2" creationId="{2948DD79-9731-97D8-73F4-DADCDB1A5603}"/>
          </ac:spMkLst>
        </pc:spChg>
        <pc:spChg chg="mod">
          <ac:chgData name="MURAT YILMAZ" userId="ff9b7e86-fc40-44da-9543-0240a64fa5f9" providerId="ADAL" clId="{ACE4CE10-1FD1-4361-9C74-CB9D8C6BC3B6}" dt="2025-10-06T13:40:14.553" v="203"/>
          <ac:spMkLst>
            <pc:docMk/>
            <pc:sldMk cId="2886366587" sldId="266"/>
            <ac:spMk id="3" creationId="{030D836B-09DB-4378-E9CC-01428D8195AF}"/>
          </ac:spMkLst>
        </pc:spChg>
      </pc:sldChg>
      <pc:sldChg chg="modSp mod">
        <pc:chgData name="MURAT YILMAZ" userId="ff9b7e86-fc40-44da-9543-0240a64fa5f9" providerId="ADAL" clId="{ACE4CE10-1FD1-4361-9C74-CB9D8C6BC3B6}" dt="2025-10-06T13:41:04.644" v="210" actId="27636"/>
        <pc:sldMkLst>
          <pc:docMk/>
          <pc:sldMk cId="1759450622" sldId="267"/>
        </pc:sldMkLst>
        <pc:spChg chg="mod">
          <ac:chgData name="MURAT YILMAZ" userId="ff9b7e86-fc40-44da-9543-0240a64fa5f9" providerId="ADAL" clId="{ACE4CE10-1FD1-4361-9C74-CB9D8C6BC3B6}" dt="2025-10-06T13:40:56.602" v="208" actId="207"/>
          <ac:spMkLst>
            <pc:docMk/>
            <pc:sldMk cId="1759450622" sldId="267"/>
            <ac:spMk id="2" creationId="{9D10B8BF-24D9-3568-1CB9-5DA3929DB71E}"/>
          </ac:spMkLst>
        </pc:spChg>
        <pc:spChg chg="mod">
          <ac:chgData name="MURAT YILMAZ" userId="ff9b7e86-fc40-44da-9543-0240a64fa5f9" providerId="ADAL" clId="{ACE4CE10-1FD1-4361-9C74-CB9D8C6BC3B6}" dt="2025-10-06T13:41:04.644" v="210" actId="27636"/>
          <ac:spMkLst>
            <pc:docMk/>
            <pc:sldMk cId="1759450622" sldId="267"/>
            <ac:spMk id="3" creationId="{C85CFE4B-EDA7-A9C3-4F82-1B2ED1D3E99B}"/>
          </ac:spMkLst>
        </pc:spChg>
      </pc:sldChg>
      <pc:sldChg chg="del">
        <pc:chgData name="MURAT YILMAZ" userId="ff9b7e86-fc40-44da-9543-0240a64fa5f9" providerId="ADAL" clId="{ACE4CE10-1FD1-4361-9C74-CB9D8C6BC3B6}" dt="2025-10-06T13:23:15.769" v="73" actId="47"/>
        <pc:sldMkLst>
          <pc:docMk/>
          <pc:sldMk cId="3409931209" sldId="268"/>
        </pc:sldMkLst>
      </pc:sldChg>
      <pc:sldChg chg="addSp modSp new mod setBg">
        <pc:chgData name="MURAT YILMAZ" userId="ff9b7e86-fc40-44da-9543-0240a64fa5f9" providerId="ADAL" clId="{ACE4CE10-1FD1-4361-9C74-CB9D8C6BC3B6}" dt="2025-10-06T13:49:57.527" v="211" actId="113"/>
        <pc:sldMkLst>
          <pc:docMk/>
          <pc:sldMk cId="62146859" sldId="269"/>
        </pc:sldMkLst>
        <pc:spChg chg="mod">
          <ac:chgData name="MURAT YILMAZ" userId="ff9b7e86-fc40-44da-9543-0240a64fa5f9" providerId="ADAL" clId="{ACE4CE10-1FD1-4361-9C74-CB9D8C6BC3B6}" dt="2025-10-06T13:15:47.249" v="13" actId="26606"/>
          <ac:spMkLst>
            <pc:docMk/>
            <pc:sldMk cId="62146859" sldId="269"/>
            <ac:spMk id="2" creationId="{D2D71319-E58C-CEA5-E25D-52423981A072}"/>
          </ac:spMkLst>
        </pc:spChg>
        <pc:spChg chg="mod">
          <ac:chgData name="MURAT YILMAZ" userId="ff9b7e86-fc40-44da-9543-0240a64fa5f9" providerId="ADAL" clId="{ACE4CE10-1FD1-4361-9C74-CB9D8C6BC3B6}" dt="2025-10-06T13:49:57.527" v="211" actId="113"/>
          <ac:spMkLst>
            <pc:docMk/>
            <pc:sldMk cId="62146859" sldId="269"/>
            <ac:spMk id="3" creationId="{F1D37AD5-D03A-637D-F05C-001B76C85E70}"/>
          </ac:spMkLst>
        </pc:spChg>
        <pc:spChg chg="add">
          <ac:chgData name="MURAT YILMAZ" userId="ff9b7e86-fc40-44da-9543-0240a64fa5f9" providerId="ADAL" clId="{ACE4CE10-1FD1-4361-9C74-CB9D8C6BC3B6}" dt="2025-10-06T13:15:47.249" v="13" actId="26606"/>
          <ac:spMkLst>
            <pc:docMk/>
            <pc:sldMk cId="62146859" sldId="269"/>
            <ac:spMk id="8" creationId="{10CE3618-1D7A-4256-B2AF-9DB692996C65}"/>
          </ac:spMkLst>
        </pc:spChg>
        <pc:spChg chg="add">
          <ac:chgData name="MURAT YILMAZ" userId="ff9b7e86-fc40-44da-9543-0240a64fa5f9" providerId="ADAL" clId="{ACE4CE10-1FD1-4361-9C74-CB9D8C6BC3B6}" dt="2025-10-06T13:15:47.249" v="13" actId="26606"/>
          <ac:spMkLst>
            <pc:docMk/>
            <pc:sldMk cId="62146859" sldId="269"/>
            <ac:spMk id="33" creationId="{3F39476B-1A6D-47CB-AC7A-FB87EF003323}"/>
          </ac:spMkLst>
        </pc:spChg>
        <pc:grpChg chg="add">
          <ac:chgData name="MURAT YILMAZ" userId="ff9b7e86-fc40-44da-9543-0240a64fa5f9" providerId="ADAL" clId="{ACE4CE10-1FD1-4361-9C74-CB9D8C6BC3B6}" dt="2025-10-06T13:15:47.249" v="13" actId="26606"/>
          <ac:grpSpMkLst>
            <pc:docMk/>
            <pc:sldMk cId="62146859" sldId="269"/>
            <ac:grpSpMk id="10" creationId="{B984687B-789E-453B-921F-7804CCA6BA01}"/>
          </ac:grpSpMkLst>
        </pc:gr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8968FE-AD3D-444F-B6A8-796D946DC3A6}" type="datetimeFigureOut">
              <a:rPr lang="en-US" smtClean="0"/>
              <a:t>10/20/2025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112EAA-B504-4DE4-86AF-9234CC185AA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0087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roup 88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90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1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3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4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5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6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7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8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9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0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1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4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5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6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7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8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9" name="Rectangle 38"/>
            <p:cNvSpPr/>
            <p:nvPr/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4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41" name="Rectangle 40"/>
            <p:cNvSpPr/>
            <p:nvPr/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9236" y="2075504"/>
            <a:ext cx="8679915" cy="1748729"/>
          </a:xfrm>
        </p:spPr>
        <p:txBody>
          <a:bodyPr bIns="0" anchor="b">
            <a:normAutofit/>
          </a:bodyPr>
          <a:lstStyle>
            <a:lvl1pPr algn="ctr">
              <a:lnSpc>
                <a:spcPct val="80000"/>
              </a:lnSpc>
              <a:defRPr sz="5400" spc="-15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9237" y="3906266"/>
            <a:ext cx="8673427" cy="1322587"/>
          </a:xfrm>
        </p:spPr>
        <p:txBody>
          <a:bodyPr t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rgbClr val="FFFEFF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 vert="horz" lIns="91440" tIns="45720" rIns="91440" bIns="45720" rtlCol="0" anchor="ctr"/>
          <a:lstStyle>
            <a:lvl1pPr>
              <a:defRPr lang="en-US"/>
            </a:lvl1pPr>
          </a:lstStyle>
          <a:p>
            <a:fld id="{198E66DD-51B1-4BF7-9539-DEA51BFAEFD8}" type="datetime1">
              <a:rPr lang="en-US" smtClean="0"/>
              <a:t>10/20/2025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1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9983" y="794719"/>
            <a:ext cx="6275035" cy="525709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7A6260-7573-4697-9E59-AA19A1D5C255}" type="datetime1">
              <a:rPr lang="en-US" smtClean="0"/>
              <a:t>10/20/2025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7718948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07437" y="2349925"/>
            <a:ext cx="3501195" cy="2456442"/>
          </a:xfrm>
        </p:spPr>
        <p:txBody>
          <a:bodyPr vert="eaVert"/>
          <a:lstStyle>
            <a:lvl1pPr algn="l">
              <a:lnSpc>
                <a:spcPct val="80000"/>
              </a:lnSpc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2747" y="798444"/>
            <a:ext cx="6268622" cy="525730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AB049DE4-AD7B-432F-9E35-775F5F8CC6AD}" type="datetime1">
              <a:rPr lang="en-US" smtClean="0"/>
              <a:t>10/20/2025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oup 79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81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3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4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5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6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7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8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9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0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1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3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4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5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6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7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8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9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0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1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8" name="Rectangle 27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9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49925"/>
            <a:ext cx="3498979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248622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204F4-028A-4A36-B306-1FBAFF258B24}" type="datetime1">
              <a:rPr lang="en-US" smtClean="0"/>
              <a:t>10/20/2025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78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3259545" y="1186483"/>
            <a:ext cx="5666145" cy="4477933"/>
            <a:chOff x="3259545" y="1186483"/>
            <a:chExt cx="5666145" cy="4477933"/>
          </a:xfrm>
        </p:grpSpPr>
        <p:sp>
          <p:nvSpPr>
            <p:cNvPr id="99" name="Rectangle 98"/>
            <p:cNvSpPr/>
            <p:nvPr/>
          </p:nvSpPr>
          <p:spPr>
            <a:xfrm>
              <a:off x="3259545" y="1186483"/>
              <a:ext cx="5657881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1" name="Rectangle 100"/>
            <p:cNvSpPr/>
            <p:nvPr/>
          </p:nvSpPr>
          <p:spPr>
            <a:xfrm>
              <a:off x="3259545" y="1991156"/>
              <a:ext cx="5666145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4216" y="2074730"/>
            <a:ext cx="5490224" cy="1689390"/>
          </a:xfrm>
        </p:spPr>
        <p:txBody>
          <a:bodyPr bIns="0" anchor="b">
            <a:normAutofit/>
          </a:bodyPr>
          <a:lstStyle>
            <a:lvl1pPr algn="ctr">
              <a:defRPr sz="440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4215" y="3846851"/>
            <a:ext cx="5490223" cy="1383770"/>
          </a:xfrm>
        </p:spPr>
        <p:txBody>
          <a:bodyPr tIns="0"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A7569E6D-812C-4C70-BB51-98F32992DB43}" type="datetime1">
              <a:rPr lang="en-US" smtClean="0"/>
              <a:t>10/20/2025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3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59" name="Group 58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0" name="Rectangle 59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Rectangle 61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0" y="2339669"/>
            <a:ext cx="3500828" cy="2470065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20878" y="803187"/>
            <a:ext cx="6269591" cy="238265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447" y="3672162"/>
            <a:ext cx="6272022" cy="238358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F10287DF-640A-4181-8B82-4913718EF244}" type="datetime1">
              <a:rPr lang="en-US" smtClean="0"/>
              <a:t>10/20/2025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40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61" name="Group 6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2" name="Rectangle 6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3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4" name="Rectangle 63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1" y="2363915"/>
            <a:ext cx="3500828" cy="2460497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25137" y="803185"/>
            <a:ext cx="6265088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5305" y="1488985"/>
            <a:ext cx="6264350" cy="169685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8653" y="3665887"/>
            <a:ext cx="6264414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8447" y="4351687"/>
            <a:ext cx="6265588" cy="17040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C74BE3E1-3173-4AB6-90EF-CE84B9FBD77E}" type="datetime1">
              <a:rPr lang="en-US" smtClean="0"/>
              <a:t>10/20/2025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4" name="Group 23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5" name="Rectangle 24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6D357-68ED-48AA-AC18-9CC27DEA9490}" type="datetime1">
              <a:rPr lang="en-US" smtClean="0"/>
              <a:t>10/20/2025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ACC8BAEE-D0AF-4323-A024-1416F995B386}" type="datetime1">
              <a:rPr lang="en-US" smtClean="0"/>
              <a:t>10/20/2025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roup 73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5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6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1" name="Group 2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2" name="Rectangle 2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52026"/>
            <a:ext cx="3501197" cy="1223298"/>
          </a:xfrm>
        </p:spPr>
        <p:txBody>
          <a:bodyPr bIns="0" anchor="b">
            <a:noAutofit/>
          </a:bodyPr>
          <a:lstStyle>
            <a:lvl1pPr algn="ctr">
              <a:defRPr sz="320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9983" y="802809"/>
            <a:ext cx="6275035" cy="5249940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8631" y="3580186"/>
            <a:ext cx="3501197" cy="1221164"/>
          </a:xfrm>
        </p:spPr>
        <p:txBody>
          <a:bodyPr/>
          <a:lstStyle>
            <a:lvl1pPr marL="0" indent="0" algn="ctr">
              <a:buNone/>
              <a:defRPr sz="16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6E0D4-CA65-4DD1-8546-2CC4E75B8B9D}" type="datetime1">
              <a:rPr lang="en-US" smtClean="0"/>
              <a:t>10/20/2025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72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81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6" name="Group 75"/>
          <p:cNvGrpSpPr/>
          <p:nvPr/>
        </p:nvGrpSpPr>
        <p:grpSpPr>
          <a:xfrm>
            <a:off x="805336" y="1698331"/>
            <a:ext cx="5941540" cy="3470421"/>
            <a:chOff x="805336" y="1698331"/>
            <a:chExt cx="5941540" cy="3470421"/>
          </a:xfrm>
        </p:grpSpPr>
        <p:sp>
          <p:nvSpPr>
            <p:cNvPr id="77" name="Rectangle 76"/>
            <p:cNvSpPr/>
            <p:nvPr/>
          </p:nvSpPr>
          <p:spPr>
            <a:xfrm>
              <a:off x="805336" y="1698331"/>
              <a:ext cx="5941540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8" name="Isosceles Triangle 9"/>
            <p:cNvSpPr/>
            <p:nvPr/>
          </p:nvSpPr>
          <p:spPr>
            <a:xfrm rot="10800000">
              <a:off x="3618113" y="4896349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78"/>
            <p:cNvSpPr/>
            <p:nvPr/>
          </p:nvSpPr>
          <p:spPr>
            <a:xfrm>
              <a:off x="805336" y="2274403"/>
              <a:ext cx="5941540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43510" y="0"/>
            <a:ext cx="4648490" cy="6858000"/>
          </a:xfrm>
          <a:solidFill>
            <a:schemeClr val="bg1">
              <a:lumMod val="65000"/>
              <a:lumOff val="3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443" y="2360255"/>
            <a:ext cx="5776646" cy="1178032"/>
          </a:xfrm>
        </p:spPr>
        <p:txBody>
          <a:bodyPr bIns="0" anchor="b">
            <a:normAutofit/>
          </a:bodyPr>
          <a:lstStyle>
            <a:lvl1pPr>
              <a:defRPr sz="360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5443" y="3545012"/>
            <a:ext cx="5776646" cy="127419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C19DEFE7-E1FA-4CA7-8A5A-F9AB210CE638}" type="datetime1">
              <a:rPr lang="en-US" smtClean="0"/>
              <a:t>10/20/2025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5942203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828377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91161" y="2358391"/>
            <a:ext cx="3498667" cy="2456485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34982" y="794719"/>
            <a:ext cx="5950036" cy="52570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4672" y="320040"/>
            <a:ext cx="3657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1E3FCC-785C-4EC4-B782-9133218B75DD}" type="datetime1">
              <a:rPr lang="en-US" smtClean="0"/>
              <a:t>10/20/2025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4672" y="6227064"/>
            <a:ext cx="10588752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320040"/>
            <a:ext cx="9144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914400" rtl="0" eaLnBrk="1" latinLnBrk="0" hangingPunct="1">
        <a:lnSpc>
          <a:spcPct val="85000"/>
        </a:lnSpc>
        <a:spcBef>
          <a:spcPct val="0"/>
        </a:spcBef>
        <a:buNone/>
        <a:defRPr sz="4000" b="0" i="0" kern="1200" cap="none" spc="-15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Rectangle 40">
            <a:extLst>
              <a:ext uri="{FF2B5EF4-FFF2-40B4-BE49-F238E27FC236}">
                <a16:creationId xmlns:a16="http://schemas.microsoft.com/office/drawing/2014/main" id="{B7FF52F0-41C1-43AB-A827-85DF6A0644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2000" cy="685800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3" name="Group 42">
            <a:extLst>
              <a:ext uri="{FF2B5EF4-FFF2-40B4-BE49-F238E27FC236}">
                <a16:creationId xmlns:a16="http://schemas.microsoft.com/office/drawing/2014/main" id="{6C144995-155B-424A-B9F4-F22B71B70C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44" name="Freeform 5">
              <a:extLst>
                <a:ext uri="{FF2B5EF4-FFF2-40B4-BE49-F238E27FC236}">
                  <a16:creationId xmlns:a16="http://schemas.microsoft.com/office/drawing/2014/main" id="{8209302C-6060-4E33-B0FF-231E14ABEB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5" name="Freeform 6">
              <a:extLst>
                <a:ext uri="{FF2B5EF4-FFF2-40B4-BE49-F238E27FC236}">
                  <a16:creationId xmlns:a16="http://schemas.microsoft.com/office/drawing/2014/main" id="{1B7CFB76-EC56-4AEC-9C98-2E090DE43F8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" name="Freeform 7">
              <a:extLst>
                <a:ext uri="{FF2B5EF4-FFF2-40B4-BE49-F238E27FC236}">
                  <a16:creationId xmlns:a16="http://schemas.microsoft.com/office/drawing/2014/main" id="{B477DDB4-CCA0-4087-A6A1-A2AAE5021C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7" name="Freeform 8">
              <a:extLst>
                <a:ext uri="{FF2B5EF4-FFF2-40B4-BE49-F238E27FC236}">
                  <a16:creationId xmlns:a16="http://schemas.microsoft.com/office/drawing/2014/main" id="{D6D89F34-3A58-4580-BD09-33277B5DE2B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" name="Freeform 9">
              <a:extLst>
                <a:ext uri="{FF2B5EF4-FFF2-40B4-BE49-F238E27FC236}">
                  <a16:creationId xmlns:a16="http://schemas.microsoft.com/office/drawing/2014/main" id="{B2323A6B-B80D-43C6-9C79-8A543993B59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9" name="Freeform 10">
              <a:extLst>
                <a:ext uri="{FF2B5EF4-FFF2-40B4-BE49-F238E27FC236}">
                  <a16:creationId xmlns:a16="http://schemas.microsoft.com/office/drawing/2014/main" id="{34BF7A9F-A77E-438F-B3C2-963039783E5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0" name="Freeform 11">
              <a:extLst>
                <a:ext uri="{FF2B5EF4-FFF2-40B4-BE49-F238E27FC236}">
                  <a16:creationId xmlns:a16="http://schemas.microsoft.com/office/drawing/2014/main" id="{F5EE77F3-F65B-4C01-91EB-3F45576BFA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" name="Freeform 12">
              <a:extLst>
                <a:ext uri="{FF2B5EF4-FFF2-40B4-BE49-F238E27FC236}">
                  <a16:creationId xmlns:a16="http://schemas.microsoft.com/office/drawing/2014/main" id="{E2A55C6C-6A64-4546-AA40-F2343C11F1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" name="Freeform 13">
              <a:extLst>
                <a:ext uri="{FF2B5EF4-FFF2-40B4-BE49-F238E27FC236}">
                  <a16:creationId xmlns:a16="http://schemas.microsoft.com/office/drawing/2014/main" id="{BBF96922-FB36-4155-A363-5AB6E60F032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" name="Freeform 14">
              <a:extLst>
                <a:ext uri="{FF2B5EF4-FFF2-40B4-BE49-F238E27FC236}">
                  <a16:creationId xmlns:a16="http://schemas.microsoft.com/office/drawing/2014/main" id="{5BB8D0CC-3FD6-4257-9B8E-8F6B35BAAF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" name="Freeform 15">
              <a:extLst>
                <a:ext uri="{FF2B5EF4-FFF2-40B4-BE49-F238E27FC236}">
                  <a16:creationId xmlns:a16="http://schemas.microsoft.com/office/drawing/2014/main" id="{59C16BD8-BDED-4F47-9EF4-B9F466D90B5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bg1">
                  <a:alpha val="35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5" name="Freeform 16">
              <a:extLst>
                <a:ext uri="{FF2B5EF4-FFF2-40B4-BE49-F238E27FC236}">
                  <a16:creationId xmlns:a16="http://schemas.microsoft.com/office/drawing/2014/main" id="{687913F5-87F7-499B-9C9A-DB7687145E3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bg1">
                  <a:alpha val="35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6" name="Freeform 17">
              <a:extLst>
                <a:ext uri="{FF2B5EF4-FFF2-40B4-BE49-F238E27FC236}">
                  <a16:creationId xmlns:a16="http://schemas.microsoft.com/office/drawing/2014/main" id="{C1FC0B82-88DF-42A3-9041-1037C9A76B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" name="Freeform 18">
              <a:extLst>
                <a:ext uri="{FF2B5EF4-FFF2-40B4-BE49-F238E27FC236}">
                  <a16:creationId xmlns:a16="http://schemas.microsoft.com/office/drawing/2014/main" id="{1C083223-5759-48E1-B3AE-ADF4C165B0C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8" name="Freeform 19">
              <a:extLst>
                <a:ext uri="{FF2B5EF4-FFF2-40B4-BE49-F238E27FC236}">
                  <a16:creationId xmlns:a16="http://schemas.microsoft.com/office/drawing/2014/main" id="{A283EA1D-83E3-4469-A48F-58ECE187307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" name="Freeform 20">
              <a:extLst>
                <a:ext uri="{FF2B5EF4-FFF2-40B4-BE49-F238E27FC236}">
                  <a16:creationId xmlns:a16="http://schemas.microsoft.com/office/drawing/2014/main" id="{9C827C81-2FCC-48CE-947D-120E6924BE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" name="Freeform 21">
              <a:extLst>
                <a:ext uri="{FF2B5EF4-FFF2-40B4-BE49-F238E27FC236}">
                  <a16:creationId xmlns:a16="http://schemas.microsoft.com/office/drawing/2014/main" id="{FDB65A24-1E0B-4AEF-8973-DCD5417FB73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" name="Freeform 22">
              <a:extLst>
                <a:ext uri="{FF2B5EF4-FFF2-40B4-BE49-F238E27FC236}">
                  <a16:creationId xmlns:a16="http://schemas.microsoft.com/office/drawing/2014/main" id="{FD07639F-33B8-42B0-8353-70EFD44BA17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" name="Freeform 23">
              <a:extLst>
                <a:ext uri="{FF2B5EF4-FFF2-40B4-BE49-F238E27FC236}">
                  <a16:creationId xmlns:a16="http://schemas.microsoft.com/office/drawing/2014/main" id="{4C2C74EF-6FD2-4E2D-84EA-33191D52C0C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" name="Subtitle 2">
            <a:extLst>
              <a:ext uri="{FF2B5EF4-FFF2-40B4-BE49-F238E27FC236}">
                <a16:creationId xmlns:a16="http://schemas.microsoft.com/office/drawing/2014/main" id="{F8B0D1D1-624A-4AF5-B57E-100CDFEEA58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59237" y="5079936"/>
            <a:ext cx="8673427" cy="969087"/>
          </a:xfrm>
          <a:ln>
            <a:noFill/>
            <a:prstDash val="dash"/>
            <a:miter lim="800000"/>
          </a:ln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tr-TR" sz="15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KASTAMONU ÜNİVERSİTESİ</a:t>
            </a:r>
          </a:p>
          <a:p>
            <a:pPr>
              <a:lnSpc>
                <a:spcPct val="90000"/>
              </a:lnSpc>
            </a:pPr>
            <a:r>
              <a:rPr lang="tr-TR" sz="15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İKTİSADİ VE İDARİ BİLİMLER FAKÜLTESİ</a:t>
            </a:r>
          </a:p>
          <a:p>
            <a:pPr>
              <a:lnSpc>
                <a:spcPct val="90000"/>
              </a:lnSpc>
            </a:pPr>
            <a:r>
              <a:rPr lang="tr-TR" sz="15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ULUSLARARASI İLİŞKİLER BÖLÜMÜ</a:t>
            </a: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49DB63B5-3AC2-4401-94EF-046358A666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456084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80081FE-3187-4184-98D0-CDC8A7E59A9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59236" y="1326996"/>
            <a:ext cx="8679915" cy="2965254"/>
          </a:xfrm>
        </p:spPr>
        <p:txBody>
          <a:bodyPr anchor="ctr">
            <a:normAutofit/>
          </a:bodyPr>
          <a:lstStyle/>
          <a:p>
            <a:r>
              <a:rPr lang="en-US" sz="7200" dirty="0" err="1">
                <a:solidFill>
                  <a:schemeClr val="tx1"/>
                </a:solidFill>
              </a:rPr>
              <a:t>İnşacılık</a:t>
            </a:r>
            <a:r>
              <a:rPr lang="en-US" sz="7200" dirty="0">
                <a:solidFill>
                  <a:schemeClr val="tx1"/>
                </a:solidFill>
              </a:rPr>
              <a:t> (</a:t>
            </a:r>
            <a:r>
              <a:rPr lang="en-US" sz="7200" dirty="0" err="1">
                <a:solidFill>
                  <a:schemeClr val="tx1"/>
                </a:solidFill>
              </a:rPr>
              <a:t>Konstrüktivizm</a:t>
            </a:r>
            <a:r>
              <a:rPr lang="en-US" sz="7200" dirty="0">
                <a:solidFill>
                  <a:schemeClr val="tx1"/>
                </a:solidFill>
              </a:rPr>
              <a:t>)</a:t>
            </a:r>
          </a:p>
        </p:txBody>
      </p:sp>
      <p:sp>
        <p:nvSpPr>
          <p:cNvPr id="66" name="Isosceles Triangle 65">
            <a:extLst>
              <a:ext uri="{FF2B5EF4-FFF2-40B4-BE49-F238E27FC236}">
                <a16:creationId xmlns:a16="http://schemas.microsoft.com/office/drawing/2014/main" id="{5BF7DBAF-F0AA-4410-8A08-2579C85088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5892384" y="4560849"/>
            <a:ext cx="407233" cy="351063"/>
          </a:xfrm>
          <a:prstGeom prst="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EFE9FA6-88E4-09F4-00D5-0C93DB8FE69F}"/>
              </a:ext>
            </a:extLst>
          </p:cNvPr>
          <p:cNvSpPr txBox="1"/>
          <p:nvPr/>
        </p:nvSpPr>
        <p:spPr>
          <a:xfrm>
            <a:off x="9992421" y="390562"/>
            <a:ext cx="112536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tr-TR"/>
              <a:t>Hafta 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06465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9CE46CE-58B3-05E1-299E-C0E9A23193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3D0378ED-5D82-9476-CE73-3DF1DCEC83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854174B6-0BBB-B35A-3D14-BA3E2DF962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20" name="Freeform 5">
              <a:extLst>
                <a:ext uri="{FF2B5EF4-FFF2-40B4-BE49-F238E27FC236}">
                  <a16:creationId xmlns:a16="http://schemas.microsoft.com/office/drawing/2014/main" id="{E196A914-9FA4-1EDF-C8A8-583B39FF482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1" name="Freeform 6">
              <a:extLst>
                <a:ext uri="{FF2B5EF4-FFF2-40B4-BE49-F238E27FC236}">
                  <a16:creationId xmlns:a16="http://schemas.microsoft.com/office/drawing/2014/main" id="{A6D77B5D-3683-A82B-F4B5-EB572DB7DCA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Freeform 7">
              <a:extLst>
                <a:ext uri="{FF2B5EF4-FFF2-40B4-BE49-F238E27FC236}">
                  <a16:creationId xmlns:a16="http://schemas.microsoft.com/office/drawing/2014/main" id="{6BF45186-89A5-F17B-4E5B-E603B849F85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Freeform 8">
              <a:extLst>
                <a:ext uri="{FF2B5EF4-FFF2-40B4-BE49-F238E27FC236}">
                  <a16:creationId xmlns:a16="http://schemas.microsoft.com/office/drawing/2014/main" id="{886C9893-BC5A-E924-B58A-D4550263AF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" name="Freeform 9">
              <a:extLst>
                <a:ext uri="{FF2B5EF4-FFF2-40B4-BE49-F238E27FC236}">
                  <a16:creationId xmlns:a16="http://schemas.microsoft.com/office/drawing/2014/main" id="{6BD1200B-1BE1-E72B-0105-43C3878B12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Freeform 10">
              <a:extLst>
                <a:ext uri="{FF2B5EF4-FFF2-40B4-BE49-F238E27FC236}">
                  <a16:creationId xmlns:a16="http://schemas.microsoft.com/office/drawing/2014/main" id="{1B55A1D9-BBBB-4327-B8B8-E58A448F58B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Freeform 11">
              <a:extLst>
                <a:ext uri="{FF2B5EF4-FFF2-40B4-BE49-F238E27FC236}">
                  <a16:creationId xmlns:a16="http://schemas.microsoft.com/office/drawing/2014/main" id="{B14DD9D5-B488-D494-3CA0-3FC3B120173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Freeform 12">
              <a:extLst>
                <a:ext uri="{FF2B5EF4-FFF2-40B4-BE49-F238E27FC236}">
                  <a16:creationId xmlns:a16="http://schemas.microsoft.com/office/drawing/2014/main" id="{BA5939C7-55CB-07D0-DB9D-D8C3FCA15C5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Freeform 13">
              <a:extLst>
                <a:ext uri="{FF2B5EF4-FFF2-40B4-BE49-F238E27FC236}">
                  <a16:creationId xmlns:a16="http://schemas.microsoft.com/office/drawing/2014/main" id="{544E5CC8-7ADE-E62B-0859-ABD9AE66422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Freeform 14">
              <a:extLst>
                <a:ext uri="{FF2B5EF4-FFF2-40B4-BE49-F238E27FC236}">
                  <a16:creationId xmlns:a16="http://schemas.microsoft.com/office/drawing/2014/main" id="{DAFCE765-5703-BF31-93B7-9F6C0083E1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" name="Freeform 15">
              <a:extLst>
                <a:ext uri="{FF2B5EF4-FFF2-40B4-BE49-F238E27FC236}">
                  <a16:creationId xmlns:a16="http://schemas.microsoft.com/office/drawing/2014/main" id="{5A674023-F749-2F49-96F1-B2F674DB61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" name="Freeform 16">
              <a:extLst>
                <a:ext uri="{FF2B5EF4-FFF2-40B4-BE49-F238E27FC236}">
                  <a16:creationId xmlns:a16="http://schemas.microsoft.com/office/drawing/2014/main" id="{152DD024-34BF-7CCF-9A8D-4AEC8D5993A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" name="Freeform 17">
              <a:extLst>
                <a:ext uri="{FF2B5EF4-FFF2-40B4-BE49-F238E27FC236}">
                  <a16:creationId xmlns:a16="http://schemas.microsoft.com/office/drawing/2014/main" id="{334C476E-5F1D-627F-E742-90A145B3F3A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" name="Freeform 18">
              <a:extLst>
                <a:ext uri="{FF2B5EF4-FFF2-40B4-BE49-F238E27FC236}">
                  <a16:creationId xmlns:a16="http://schemas.microsoft.com/office/drawing/2014/main" id="{BB665627-9ADC-378B-8988-A09513F8F0B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" name="Freeform 19">
              <a:extLst>
                <a:ext uri="{FF2B5EF4-FFF2-40B4-BE49-F238E27FC236}">
                  <a16:creationId xmlns:a16="http://schemas.microsoft.com/office/drawing/2014/main" id="{12805257-1FF7-F66C-BDDC-6C6B325794A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" name="Freeform 20">
              <a:extLst>
                <a:ext uri="{FF2B5EF4-FFF2-40B4-BE49-F238E27FC236}">
                  <a16:creationId xmlns:a16="http://schemas.microsoft.com/office/drawing/2014/main" id="{A227E4A4-D135-F4BC-27BC-5A942A4F639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bg1">
                  <a:alpha val="35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" name="Freeform 21">
              <a:extLst>
                <a:ext uri="{FF2B5EF4-FFF2-40B4-BE49-F238E27FC236}">
                  <a16:creationId xmlns:a16="http://schemas.microsoft.com/office/drawing/2014/main" id="{981A6874-04A5-C697-1B87-B7DA008604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" name="Freeform 22">
              <a:extLst>
                <a:ext uri="{FF2B5EF4-FFF2-40B4-BE49-F238E27FC236}">
                  <a16:creationId xmlns:a16="http://schemas.microsoft.com/office/drawing/2014/main" id="{E4EB3B44-D65E-2F94-81C1-4203E1A0EC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" name="Freeform 23">
              <a:extLst>
                <a:ext uri="{FF2B5EF4-FFF2-40B4-BE49-F238E27FC236}">
                  <a16:creationId xmlns:a16="http://schemas.microsoft.com/office/drawing/2014/main" id="{1A7C1830-5A79-99E3-DE73-9D12B044947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" name="Freeform 24">
              <a:extLst>
                <a:ext uri="{FF2B5EF4-FFF2-40B4-BE49-F238E27FC236}">
                  <a16:creationId xmlns:a16="http://schemas.microsoft.com/office/drawing/2014/main" id="{673ECB85-14C8-023F-5B50-AA40F03C0B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" name="Freeform 25">
              <a:extLst>
                <a:ext uri="{FF2B5EF4-FFF2-40B4-BE49-F238E27FC236}">
                  <a16:creationId xmlns:a16="http://schemas.microsoft.com/office/drawing/2014/main" id="{9F8BD0DD-00FE-42B1-20C5-C5E554B5900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2" name="Rectangle 41">
            <a:extLst>
              <a:ext uri="{FF2B5EF4-FFF2-40B4-BE49-F238E27FC236}">
                <a16:creationId xmlns:a16="http://schemas.microsoft.com/office/drawing/2014/main" id="{A259E531-FA48-06F9-C793-C7D391C117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57883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D10B8BF-24D9-3568-1CB9-5DA3929DB7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5459" y="960120"/>
            <a:ext cx="3865695" cy="4171278"/>
          </a:xfrm>
        </p:spPr>
        <p:txBody>
          <a:bodyPr>
            <a:normAutofit/>
          </a:bodyPr>
          <a:lstStyle/>
          <a:p>
            <a:pPr algn="r"/>
            <a:r>
              <a:rPr lang="en-US" sz="4400" dirty="0" err="1">
                <a:solidFill>
                  <a:schemeClr val="tx1"/>
                </a:solidFill>
              </a:rPr>
              <a:t>Ekonomik</a:t>
            </a:r>
            <a:r>
              <a:rPr lang="en-US" sz="4400" dirty="0">
                <a:solidFill>
                  <a:schemeClr val="tx1"/>
                </a:solidFill>
              </a:rPr>
              <a:t> </a:t>
            </a:r>
            <a:r>
              <a:rPr lang="en-US" sz="4400" dirty="0" err="1">
                <a:solidFill>
                  <a:schemeClr val="tx1"/>
                </a:solidFill>
              </a:rPr>
              <a:t>Fikirlerin</a:t>
            </a:r>
            <a:r>
              <a:rPr lang="en-US" sz="4400" dirty="0">
                <a:solidFill>
                  <a:schemeClr val="tx1"/>
                </a:solidFill>
              </a:rPr>
              <a:t> </a:t>
            </a:r>
            <a:r>
              <a:rPr lang="en-US" sz="4400" dirty="0" err="1">
                <a:solidFill>
                  <a:schemeClr val="tx1"/>
                </a:solidFill>
              </a:rPr>
              <a:t>Gücü</a:t>
            </a:r>
            <a:endParaRPr lang="en-US" sz="4400" dirty="0">
              <a:solidFill>
                <a:schemeClr val="tx1"/>
              </a:solidFill>
            </a:endParaRPr>
          </a:p>
        </p:txBody>
      </p: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F29D6623-70AF-0D9B-AB02-9AB2080D78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752263" y="1200150"/>
            <a:ext cx="0" cy="3543972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5CFE4B-EDA7-A9C3-4F82-1B2ED1D3E9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83164" y="960120"/>
            <a:ext cx="5511800" cy="4171278"/>
          </a:xfrm>
        </p:spPr>
        <p:txBody>
          <a:bodyPr>
            <a:normAutofit fontScale="85000" lnSpcReduction="20000"/>
          </a:bodyPr>
          <a:lstStyle/>
          <a:p>
            <a:r>
              <a:rPr lang="en-US" dirty="0" err="1"/>
              <a:t>Ekonomik</a:t>
            </a:r>
            <a:r>
              <a:rPr lang="en-US" dirty="0"/>
              <a:t> </a:t>
            </a:r>
            <a:r>
              <a:rPr lang="en-US" dirty="0" err="1"/>
              <a:t>fikirler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ölçütler</a:t>
            </a:r>
            <a:r>
              <a:rPr lang="en-US" dirty="0"/>
              <a:t> </a:t>
            </a:r>
            <a:r>
              <a:rPr lang="en-US" dirty="0" err="1"/>
              <a:t>tarafsız</a:t>
            </a:r>
            <a:r>
              <a:rPr lang="en-US" dirty="0"/>
              <a:t> </a:t>
            </a:r>
            <a:r>
              <a:rPr lang="en-US" dirty="0" err="1"/>
              <a:t>değildir</a:t>
            </a:r>
            <a:r>
              <a:rPr lang="en-US" dirty="0"/>
              <a:t>; </a:t>
            </a:r>
            <a:r>
              <a:rPr lang="en-US" dirty="0" err="1"/>
              <a:t>politikayı</a:t>
            </a:r>
            <a:r>
              <a:rPr lang="en-US" dirty="0"/>
              <a:t> </a:t>
            </a:r>
            <a:r>
              <a:rPr lang="en-US" dirty="0" err="1"/>
              <a:t>şekillendiren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kaynakları</a:t>
            </a:r>
            <a:r>
              <a:rPr lang="en-US" dirty="0"/>
              <a:t> </a:t>
            </a:r>
            <a:r>
              <a:rPr lang="en-US" dirty="0" err="1"/>
              <a:t>dağıtan</a:t>
            </a:r>
            <a:r>
              <a:rPr lang="en-US" dirty="0"/>
              <a:t> </a:t>
            </a:r>
            <a:r>
              <a:rPr lang="en-US" dirty="0" err="1"/>
              <a:t>sosyal</a:t>
            </a:r>
            <a:r>
              <a:rPr lang="en-US" dirty="0"/>
              <a:t> </a:t>
            </a:r>
            <a:r>
              <a:rPr lang="en-US" dirty="0" err="1"/>
              <a:t>inşalardır</a:t>
            </a:r>
            <a:r>
              <a:rPr lang="en-US" dirty="0"/>
              <a:t>.</a:t>
            </a:r>
          </a:p>
          <a:p>
            <a:r>
              <a:rPr lang="en-US" b="1" dirty="0" err="1"/>
              <a:t>Ekonomik</a:t>
            </a:r>
            <a:r>
              <a:rPr lang="en-US" b="1" dirty="0"/>
              <a:t> </a:t>
            </a:r>
            <a:r>
              <a:rPr lang="en-US" b="1" dirty="0" err="1"/>
              <a:t>Paradigmalar</a:t>
            </a:r>
            <a:r>
              <a:rPr lang="en-US" b="1" dirty="0"/>
              <a:t>:</a:t>
            </a:r>
            <a:r>
              <a:rPr lang="en-US" dirty="0"/>
              <a:t> </a:t>
            </a:r>
            <a:r>
              <a:rPr lang="en-US" b="1" dirty="0" err="1"/>
              <a:t>Keynesyenizm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b="1" dirty="0" err="1"/>
              <a:t>neoliberalizm</a:t>
            </a:r>
            <a:r>
              <a:rPr lang="en-US" dirty="0"/>
              <a:t> </a:t>
            </a:r>
            <a:r>
              <a:rPr lang="en-US" dirty="0" err="1"/>
              <a:t>gibi</a:t>
            </a:r>
            <a:r>
              <a:rPr lang="en-US" dirty="0"/>
              <a:t> </a:t>
            </a:r>
            <a:r>
              <a:rPr lang="en-US" dirty="0" err="1"/>
              <a:t>fikirler</a:t>
            </a:r>
            <a:r>
              <a:rPr lang="en-US" dirty="0"/>
              <a:t> </a:t>
            </a:r>
            <a:r>
              <a:rPr lang="en-US" dirty="0" err="1"/>
              <a:t>baskın</a:t>
            </a:r>
            <a:r>
              <a:rPr lang="en-US" dirty="0"/>
              <a:t> hale </a:t>
            </a:r>
            <a:r>
              <a:rPr lang="en-US" dirty="0" err="1"/>
              <a:t>gelir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hükümetlerin</a:t>
            </a:r>
            <a:r>
              <a:rPr lang="en-US" dirty="0"/>
              <a:t> hangi </a:t>
            </a:r>
            <a:r>
              <a:rPr lang="en-US" dirty="0" err="1"/>
              <a:t>politikaları</a:t>
            </a:r>
            <a:r>
              <a:rPr lang="en-US" dirty="0"/>
              <a:t> </a:t>
            </a:r>
            <a:r>
              <a:rPr lang="en-US" dirty="0" err="1"/>
              <a:t>meşru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mümkün</a:t>
            </a:r>
            <a:r>
              <a:rPr lang="en-US" dirty="0"/>
              <a:t> </a:t>
            </a:r>
            <a:r>
              <a:rPr lang="en-US" dirty="0" err="1"/>
              <a:t>gördüğünü</a:t>
            </a:r>
            <a:r>
              <a:rPr lang="en-US" dirty="0"/>
              <a:t> </a:t>
            </a:r>
            <a:r>
              <a:rPr lang="en-US" dirty="0" err="1"/>
              <a:t>şekillendirir</a:t>
            </a:r>
            <a:r>
              <a:rPr lang="en-US" dirty="0"/>
              <a:t>.</a:t>
            </a:r>
          </a:p>
          <a:p>
            <a:r>
              <a:rPr lang="en-US" b="1" dirty="0"/>
              <a:t>Fikir </a:t>
            </a:r>
            <a:r>
              <a:rPr lang="en-US" b="1" dirty="0" err="1"/>
              <a:t>Olarak</a:t>
            </a:r>
            <a:r>
              <a:rPr lang="en-US" b="1" dirty="0"/>
              <a:t> </a:t>
            </a:r>
            <a:r>
              <a:rPr lang="en-US" b="1" dirty="0" err="1"/>
              <a:t>Göstergeler</a:t>
            </a:r>
            <a:r>
              <a:rPr lang="en-US" b="1" dirty="0"/>
              <a:t>:</a:t>
            </a:r>
            <a:r>
              <a:rPr lang="en-US" dirty="0"/>
              <a:t> </a:t>
            </a:r>
            <a:r>
              <a:rPr lang="en-US" b="1" dirty="0"/>
              <a:t>GSYİH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b="1" dirty="0" err="1"/>
              <a:t>kredi</a:t>
            </a:r>
            <a:r>
              <a:rPr lang="en-US" b="1" dirty="0"/>
              <a:t> </a:t>
            </a:r>
            <a:r>
              <a:rPr lang="en-US" b="1" dirty="0" err="1"/>
              <a:t>notları</a:t>
            </a:r>
            <a:r>
              <a:rPr lang="en-US" dirty="0"/>
              <a:t> </a:t>
            </a:r>
            <a:r>
              <a:rPr lang="en-US" dirty="0" err="1"/>
              <a:t>gibi</a:t>
            </a:r>
            <a:r>
              <a:rPr lang="en-US" dirty="0"/>
              <a:t> </a:t>
            </a:r>
            <a:r>
              <a:rPr lang="en-US" dirty="0" err="1"/>
              <a:t>makroekonomik</a:t>
            </a:r>
            <a:r>
              <a:rPr lang="en-US" dirty="0"/>
              <a:t> </a:t>
            </a:r>
            <a:r>
              <a:rPr lang="en-US" dirty="0" err="1"/>
              <a:t>göstergeler</a:t>
            </a:r>
            <a:r>
              <a:rPr lang="en-US" dirty="0"/>
              <a:t> </a:t>
            </a:r>
            <a:r>
              <a:rPr lang="en-US" dirty="0" err="1"/>
              <a:t>sadece</a:t>
            </a:r>
            <a:r>
              <a:rPr lang="en-US" dirty="0"/>
              <a:t> </a:t>
            </a:r>
            <a:r>
              <a:rPr lang="en-US" dirty="0" err="1"/>
              <a:t>nesnel</a:t>
            </a:r>
            <a:r>
              <a:rPr lang="en-US" dirty="0"/>
              <a:t> </a:t>
            </a:r>
            <a:r>
              <a:rPr lang="en-US" dirty="0" err="1"/>
              <a:t>ölçütler</a:t>
            </a:r>
            <a:r>
              <a:rPr lang="en-US" dirty="0"/>
              <a:t> </a:t>
            </a:r>
            <a:r>
              <a:rPr lang="en-US" dirty="0" err="1"/>
              <a:t>değildir</a:t>
            </a:r>
            <a:r>
              <a:rPr lang="en-US" dirty="0"/>
              <a:t>; </a:t>
            </a:r>
            <a:r>
              <a:rPr lang="en-US" dirty="0" err="1"/>
              <a:t>politika</a:t>
            </a:r>
            <a:r>
              <a:rPr lang="en-US" dirty="0"/>
              <a:t> </a:t>
            </a:r>
            <a:r>
              <a:rPr lang="en-US" dirty="0" err="1"/>
              <a:t>tercihlerini</a:t>
            </a:r>
            <a:r>
              <a:rPr lang="en-US" dirty="0"/>
              <a:t> </a:t>
            </a:r>
            <a:r>
              <a:rPr lang="en-US" dirty="0" err="1"/>
              <a:t>şekillendiren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hatta</a:t>
            </a:r>
            <a:r>
              <a:rPr lang="en-US" dirty="0"/>
              <a:t> </a:t>
            </a:r>
            <a:r>
              <a:rPr lang="en-US" dirty="0" err="1"/>
              <a:t>ölçtüklerini</a:t>
            </a:r>
            <a:r>
              <a:rPr lang="en-US" dirty="0"/>
              <a:t> </a:t>
            </a:r>
            <a:r>
              <a:rPr lang="en-US" dirty="0" err="1"/>
              <a:t>iddia</a:t>
            </a:r>
            <a:r>
              <a:rPr lang="en-US" dirty="0"/>
              <a:t> </a:t>
            </a:r>
            <a:r>
              <a:rPr lang="en-US" dirty="0" err="1"/>
              <a:t>ettikleri</a:t>
            </a:r>
            <a:r>
              <a:rPr lang="en-US" dirty="0"/>
              <a:t> </a:t>
            </a:r>
            <a:r>
              <a:rPr lang="en-US" dirty="0" err="1"/>
              <a:t>gerçekliği</a:t>
            </a:r>
            <a:r>
              <a:rPr lang="en-US" dirty="0"/>
              <a:t> </a:t>
            </a:r>
            <a:r>
              <a:rPr lang="en-US" dirty="0" err="1"/>
              <a:t>yaratan</a:t>
            </a:r>
            <a:r>
              <a:rPr lang="en-US" dirty="0"/>
              <a:t> </a:t>
            </a:r>
            <a:r>
              <a:rPr lang="en-US" dirty="0" err="1"/>
              <a:t>güçlü</a:t>
            </a:r>
            <a:r>
              <a:rPr lang="en-US" dirty="0"/>
              <a:t> </a:t>
            </a:r>
            <a:r>
              <a:rPr lang="en-US" dirty="0" err="1"/>
              <a:t>fikirlerdir</a:t>
            </a:r>
            <a:r>
              <a:rPr lang="en-US" dirty="0"/>
              <a:t>.</a:t>
            </a:r>
          </a:p>
          <a:p>
            <a:r>
              <a:rPr lang="en-US" b="1" dirty="0"/>
              <a:t>Örnek:</a:t>
            </a:r>
            <a:r>
              <a:rPr lang="en-US" dirty="0"/>
              <a:t> </a:t>
            </a:r>
            <a:r>
              <a:rPr lang="en-US" dirty="0" err="1"/>
              <a:t>Almanya'nın</a:t>
            </a:r>
            <a:r>
              <a:rPr lang="en-US" dirty="0"/>
              <a:t> </a:t>
            </a:r>
            <a:r>
              <a:rPr lang="en-US" b="1" dirty="0"/>
              <a:t>ordoliberal</a:t>
            </a:r>
            <a:r>
              <a:rPr lang="en-US" dirty="0"/>
              <a:t> </a:t>
            </a:r>
            <a:r>
              <a:rPr lang="en-US" dirty="0" err="1"/>
              <a:t>fikirleri</a:t>
            </a:r>
            <a:r>
              <a:rPr lang="en-US" dirty="0"/>
              <a:t>, Avro </a:t>
            </a:r>
            <a:r>
              <a:rPr lang="en-US" dirty="0" err="1"/>
              <a:t>Bölgesi</a:t>
            </a:r>
            <a:r>
              <a:rPr lang="en-US" dirty="0"/>
              <a:t> </a:t>
            </a:r>
            <a:r>
              <a:rPr lang="en-US" dirty="0" err="1"/>
              <a:t>krizini</a:t>
            </a:r>
            <a:r>
              <a:rPr lang="en-US" dirty="0"/>
              <a:t> </a:t>
            </a:r>
            <a:r>
              <a:rPr lang="en-US" dirty="0" err="1"/>
              <a:t>Kuzey'in</a:t>
            </a:r>
            <a:r>
              <a:rPr lang="en-US" dirty="0"/>
              <a:t> </a:t>
            </a:r>
            <a:r>
              <a:rPr lang="en-US" dirty="0" err="1"/>
              <a:t>tutumluluğuna</a:t>
            </a:r>
            <a:r>
              <a:rPr lang="en-US" dirty="0"/>
              <a:t> </a:t>
            </a:r>
            <a:r>
              <a:rPr lang="en-US" dirty="0" err="1"/>
              <a:t>karşı</a:t>
            </a:r>
            <a:r>
              <a:rPr lang="en-US" dirty="0"/>
              <a:t> </a:t>
            </a:r>
            <a:r>
              <a:rPr lang="en-US" dirty="0" err="1"/>
              <a:t>Güney'in</a:t>
            </a:r>
            <a:r>
              <a:rPr lang="en-US" dirty="0"/>
              <a:t> </a:t>
            </a:r>
            <a:r>
              <a:rPr lang="en-US" dirty="0" err="1"/>
              <a:t>savurganlığının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"</a:t>
            </a:r>
            <a:r>
              <a:rPr lang="en-US" dirty="0" err="1"/>
              <a:t>ahlak</a:t>
            </a:r>
            <a:r>
              <a:rPr lang="en-US" dirty="0"/>
              <a:t> </a:t>
            </a:r>
            <a:r>
              <a:rPr lang="en-US" dirty="0" err="1"/>
              <a:t>hikayesi</a:t>
            </a:r>
            <a:r>
              <a:rPr lang="en-US" dirty="0"/>
              <a:t>"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çerçeveledi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b="1" dirty="0" err="1"/>
              <a:t>kemer</a:t>
            </a:r>
            <a:r>
              <a:rPr lang="en-US" b="1" dirty="0"/>
              <a:t> </a:t>
            </a:r>
            <a:r>
              <a:rPr lang="en-US" b="1" dirty="0" err="1"/>
              <a:t>sıkmayı</a:t>
            </a:r>
            <a:r>
              <a:rPr lang="en-US" dirty="0"/>
              <a:t> </a:t>
            </a:r>
            <a:r>
              <a:rPr lang="en-US" dirty="0" err="1"/>
              <a:t>tek</a:t>
            </a:r>
            <a:r>
              <a:rPr lang="en-US" dirty="0"/>
              <a:t> </a:t>
            </a:r>
            <a:r>
              <a:rPr lang="en-US" dirty="0" err="1"/>
              <a:t>mantıklı</a:t>
            </a:r>
            <a:r>
              <a:rPr lang="en-US" dirty="0"/>
              <a:t> </a:t>
            </a:r>
            <a:r>
              <a:rPr lang="en-US" dirty="0" err="1"/>
              <a:t>çözüm</a:t>
            </a:r>
            <a:r>
              <a:rPr lang="en-US" dirty="0"/>
              <a:t> </a:t>
            </a:r>
            <a:r>
              <a:rPr lang="en-US" dirty="0" err="1"/>
              <a:t>haline</a:t>
            </a:r>
            <a:r>
              <a:rPr lang="en-US" dirty="0"/>
              <a:t> </a:t>
            </a:r>
            <a:r>
              <a:rPr lang="en-US" dirty="0" err="1"/>
              <a:t>getirdi</a:t>
            </a:r>
            <a:r>
              <a:rPr lang="en-US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5945062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0CE3618-1D7A-4256-B2AF-9DB692996C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2000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B984687B-789E-453B-921F-7804CCA6BA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11" name="Freeform 5">
              <a:extLst>
                <a:ext uri="{FF2B5EF4-FFF2-40B4-BE49-F238E27FC236}">
                  <a16:creationId xmlns:a16="http://schemas.microsoft.com/office/drawing/2014/main" id="{0495A546-1866-442A-8EF9-B683FCB39CD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2" name="Freeform 6">
              <a:extLst>
                <a:ext uri="{FF2B5EF4-FFF2-40B4-BE49-F238E27FC236}">
                  <a16:creationId xmlns:a16="http://schemas.microsoft.com/office/drawing/2014/main" id="{20FC9B1F-EB6E-40D2-8261-0142E7326FC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Freeform 7">
              <a:extLst>
                <a:ext uri="{FF2B5EF4-FFF2-40B4-BE49-F238E27FC236}">
                  <a16:creationId xmlns:a16="http://schemas.microsoft.com/office/drawing/2014/main" id="{08DB0E74-FB47-4298-AF40-FAC8939F92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Freeform 8">
              <a:extLst>
                <a:ext uri="{FF2B5EF4-FFF2-40B4-BE49-F238E27FC236}">
                  <a16:creationId xmlns:a16="http://schemas.microsoft.com/office/drawing/2014/main" id="{08813488-5B66-4FB7-A177-9B9B4658D66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18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Freeform 9">
              <a:extLst>
                <a:ext uri="{FF2B5EF4-FFF2-40B4-BE49-F238E27FC236}">
                  <a16:creationId xmlns:a16="http://schemas.microsoft.com/office/drawing/2014/main" id="{235E4BF3-25DA-41E9-B880-A0DC6C1EF91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18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Freeform 10">
              <a:extLst>
                <a:ext uri="{FF2B5EF4-FFF2-40B4-BE49-F238E27FC236}">
                  <a16:creationId xmlns:a16="http://schemas.microsoft.com/office/drawing/2014/main" id="{813C1F92-ED6B-4F19-9415-BFB5B5B5A1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18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Freeform 11">
              <a:extLst>
                <a:ext uri="{FF2B5EF4-FFF2-40B4-BE49-F238E27FC236}">
                  <a16:creationId xmlns:a16="http://schemas.microsoft.com/office/drawing/2014/main" id="{9E40EF46-D7B9-447E-ACB4-D7897219940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Freeform 12">
              <a:extLst>
                <a:ext uri="{FF2B5EF4-FFF2-40B4-BE49-F238E27FC236}">
                  <a16:creationId xmlns:a16="http://schemas.microsoft.com/office/drawing/2014/main" id="{123CAE24-12FF-43D7-A6C0-6AA792E3AB6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Freeform 13">
              <a:extLst>
                <a:ext uri="{FF2B5EF4-FFF2-40B4-BE49-F238E27FC236}">
                  <a16:creationId xmlns:a16="http://schemas.microsoft.com/office/drawing/2014/main" id="{B372F5DB-BF3F-4325-85B0-CDCE7A6A684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Freeform 14">
              <a:extLst>
                <a:ext uri="{FF2B5EF4-FFF2-40B4-BE49-F238E27FC236}">
                  <a16:creationId xmlns:a16="http://schemas.microsoft.com/office/drawing/2014/main" id="{B25A9653-2959-449B-BA93-64D5656B1A7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13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" name="Freeform 15">
              <a:extLst>
                <a:ext uri="{FF2B5EF4-FFF2-40B4-BE49-F238E27FC236}">
                  <a16:creationId xmlns:a16="http://schemas.microsoft.com/office/drawing/2014/main" id="{683D52E0-024E-49EA-B58E-AFCB54B930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12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Freeform 16">
              <a:extLst>
                <a:ext uri="{FF2B5EF4-FFF2-40B4-BE49-F238E27FC236}">
                  <a16:creationId xmlns:a16="http://schemas.microsoft.com/office/drawing/2014/main" id="{B42DB067-C8BB-4763-B3AC-A1AFC1F94C1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13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Freeform 17">
              <a:extLst>
                <a:ext uri="{FF2B5EF4-FFF2-40B4-BE49-F238E27FC236}">
                  <a16:creationId xmlns:a16="http://schemas.microsoft.com/office/drawing/2014/main" id="{4BFADE60-883C-490B-8717-29178631E0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" name="Freeform 18">
              <a:extLst>
                <a:ext uri="{FF2B5EF4-FFF2-40B4-BE49-F238E27FC236}">
                  <a16:creationId xmlns:a16="http://schemas.microsoft.com/office/drawing/2014/main" id="{276CDC4A-1010-43AB-BD13-E9BC487D68D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12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Freeform 19">
              <a:extLst>
                <a:ext uri="{FF2B5EF4-FFF2-40B4-BE49-F238E27FC236}">
                  <a16:creationId xmlns:a16="http://schemas.microsoft.com/office/drawing/2014/main" id="{E6DA892F-7AE7-4A83-9BFB-D5FDBA16D9A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8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Freeform 20">
              <a:extLst>
                <a:ext uri="{FF2B5EF4-FFF2-40B4-BE49-F238E27FC236}">
                  <a16:creationId xmlns:a16="http://schemas.microsoft.com/office/drawing/2014/main" id="{2079130B-2394-449B-80DB-0B9946C7B6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accent1">
                  <a:alpha val="12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Freeform 21">
              <a:extLst>
                <a:ext uri="{FF2B5EF4-FFF2-40B4-BE49-F238E27FC236}">
                  <a16:creationId xmlns:a16="http://schemas.microsoft.com/office/drawing/2014/main" id="{2F852A68-5FD2-4BD4-902A-37D580B7980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12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Freeform 22">
              <a:extLst>
                <a:ext uri="{FF2B5EF4-FFF2-40B4-BE49-F238E27FC236}">
                  <a16:creationId xmlns:a16="http://schemas.microsoft.com/office/drawing/2014/main" id="{1CD48066-FF17-425E-9EEC-795CD0CA40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11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Freeform 23">
              <a:extLst>
                <a:ext uri="{FF2B5EF4-FFF2-40B4-BE49-F238E27FC236}">
                  <a16:creationId xmlns:a16="http://schemas.microsoft.com/office/drawing/2014/main" id="{374D862B-A8E1-4CB9-8529-077C6DBA5CB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" name="Freeform 24">
              <a:extLst>
                <a:ext uri="{FF2B5EF4-FFF2-40B4-BE49-F238E27FC236}">
                  <a16:creationId xmlns:a16="http://schemas.microsoft.com/office/drawing/2014/main" id="{5A3B1A83-9C72-4407-A5BF-A9EAA5C4D1D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" name="Freeform 25">
              <a:extLst>
                <a:ext uri="{FF2B5EF4-FFF2-40B4-BE49-F238E27FC236}">
                  <a16:creationId xmlns:a16="http://schemas.microsoft.com/office/drawing/2014/main" id="{C73AF399-B36E-419F-92C0-533EFBD935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8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D2D71319-E58C-CEA5-E25D-52423981A0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8631" y="1477651"/>
            <a:ext cx="3756774" cy="4575659"/>
          </a:xfrm>
        </p:spPr>
        <p:txBody>
          <a:bodyPr anchor="t">
            <a:normAutofit/>
          </a:bodyPr>
          <a:lstStyle/>
          <a:p>
            <a:pPr algn="l"/>
            <a:r>
              <a:rPr lang="tr-TR" sz="5400">
                <a:solidFill>
                  <a:schemeClr val="accent1"/>
                </a:solidFill>
              </a:rPr>
              <a:t>Kaynak:</a:t>
            </a:r>
            <a:endParaRPr lang="en-US" sz="5400">
              <a:solidFill>
                <a:schemeClr val="accent1"/>
              </a:solidFill>
            </a:endParaRPr>
          </a:p>
        </p:txBody>
      </p:sp>
      <p:sp>
        <p:nvSpPr>
          <p:cNvPr id="33" name="Isosceles Triangle 32">
            <a:extLst>
              <a:ext uri="{FF2B5EF4-FFF2-40B4-BE49-F238E27FC236}">
                <a16:creationId xmlns:a16="http://schemas.microsoft.com/office/drawing/2014/main" id="{3F39476B-1A6D-47CB-AC7A-FB87EF0033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627553" y="1375241"/>
            <a:ext cx="175681" cy="166594"/>
          </a:xfrm>
          <a:prstGeom prst="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sz="1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D37AD5-D03A-637D-F05C-001B76C85E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39764" y="1477651"/>
            <a:ext cx="6160555" cy="4575660"/>
          </a:xfrm>
        </p:spPr>
        <p:txBody>
          <a:bodyPr anchor="t">
            <a:normAutofit/>
          </a:bodyPr>
          <a:lstStyle/>
          <a:p>
            <a:r>
              <a:rPr lang="en-US" dirty="0"/>
              <a:t>Balaam, David N., Dillman, Bradford. (201</a:t>
            </a:r>
            <a:r>
              <a:rPr lang="tr-TR" dirty="0"/>
              <a:t>9</a:t>
            </a:r>
            <a:r>
              <a:rPr lang="en-US" dirty="0"/>
              <a:t>). </a:t>
            </a:r>
            <a:r>
              <a:rPr lang="en-US" b="1" dirty="0"/>
              <a:t>Introduction to International Political Economy</a:t>
            </a:r>
            <a:r>
              <a:rPr lang="en-US" dirty="0"/>
              <a:t> (Ed. </a:t>
            </a:r>
            <a:r>
              <a:rPr lang="tr-TR" dirty="0"/>
              <a:t>7</a:t>
            </a:r>
            <a:r>
              <a:rPr lang="en-US" dirty="0" err="1"/>
              <a:t>th</a:t>
            </a:r>
            <a:r>
              <a:rPr lang="en-US" dirty="0"/>
              <a:t>). New York: Routledge.</a:t>
            </a:r>
          </a:p>
        </p:txBody>
      </p:sp>
    </p:spTree>
    <p:extLst>
      <p:ext uri="{BB962C8B-B14F-4D97-AF65-F5344CB8AC3E}">
        <p14:creationId xmlns:p14="http://schemas.microsoft.com/office/powerpoint/2010/main" val="621468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D75627FE-0AC5-4349-AC08-45A58BEC9B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F87AAF7B-2090-475D-9C3E-FDC03DD87A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20" name="Freeform 5">
              <a:extLst>
                <a:ext uri="{FF2B5EF4-FFF2-40B4-BE49-F238E27FC236}">
                  <a16:creationId xmlns:a16="http://schemas.microsoft.com/office/drawing/2014/main" id="{F2DCEC33-4B31-44BC-99CB-9E4845DC4CD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1" name="Freeform 6">
              <a:extLst>
                <a:ext uri="{FF2B5EF4-FFF2-40B4-BE49-F238E27FC236}">
                  <a16:creationId xmlns:a16="http://schemas.microsoft.com/office/drawing/2014/main" id="{204E0A10-D288-4B22-87A1-737B0A37D1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Freeform 7">
              <a:extLst>
                <a:ext uri="{FF2B5EF4-FFF2-40B4-BE49-F238E27FC236}">
                  <a16:creationId xmlns:a16="http://schemas.microsoft.com/office/drawing/2014/main" id="{9A3E042E-4911-425A-84BB-04BF90D077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Freeform 8">
              <a:extLst>
                <a:ext uri="{FF2B5EF4-FFF2-40B4-BE49-F238E27FC236}">
                  <a16:creationId xmlns:a16="http://schemas.microsoft.com/office/drawing/2014/main" id="{3A49226D-3129-4C5A-9641-3D03BEEA793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" name="Freeform 9">
              <a:extLst>
                <a:ext uri="{FF2B5EF4-FFF2-40B4-BE49-F238E27FC236}">
                  <a16:creationId xmlns:a16="http://schemas.microsoft.com/office/drawing/2014/main" id="{9CC3C315-B515-4DD8-AC22-9D8417B37F2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Freeform 10">
              <a:extLst>
                <a:ext uri="{FF2B5EF4-FFF2-40B4-BE49-F238E27FC236}">
                  <a16:creationId xmlns:a16="http://schemas.microsoft.com/office/drawing/2014/main" id="{1A961828-F78F-4D56-A98E-037806C637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Freeform 11">
              <a:extLst>
                <a:ext uri="{FF2B5EF4-FFF2-40B4-BE49-F238E27FC236}">
                  <a16:creationId xmlns:a16="http://schemas.microsoft.com/office/drawing/2014/main" id="{739D4F9D-3728-42C1-8302-452D51321C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Freeform 12">
              <a:extLst>
                <a:ext uri="{FF2B5EF4-FFF2-40B4-BE49-F238E27FC236}">
                  <a16:creationId xmlns:a16="http://schemas.microsoft.com/office/drawing/2014/main" id="{B4D9647E-354D-4CA8-B4A7-39172E5EAC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Freeform 13">
              <a:extLst>
                <a:ext uri="{FF2B5EF4-FFF2-40B4-BE49-F238E27FC236}">
                  <a16:creationId xmlns:a16="http://schemas.microsoft.com/office/drawing/2014/main" id="{A3EC74E0-5222-4ACC-BCEC-1AA189D3BCF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Freeform 14">
              <a:extLst>
                <a:ext uri="{FF2B5EF4-FFF2-40B4-BE49-F238E27FC236}">
                  <a16:creationId xmlns:a16="http://schemas.microsoft.com/office/drawing/2014/main" id="{C0AE72B4-084D-42E6-ABED-5FD4650D4B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" name="Freeform 15">
              <a:extLst>
                <a:ext uri="{FF2B5EF4-FFF2-40B4-BE49-F238E27FC236}">
                  <a16:creationId xmlns:a16="http://schemas.microsoft.com/office/drawing/2014/main" id="{C9D1F5DD-8D50-4098-8D2B-10E28475275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" name="Freeform 16">
              <a:extLst>
                <a:ext uri="{FF2B5EF4-FFF2-40B4-BE49-F238E27FC236}">
                  <a16:creationId xmlns:a16="http://schemas.microsoft.com/office/drawing/2014/main" id="{D48F3941-C3C7-4589-AA46-067F6BB2D0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" name="Freeform 17">
              <a:extLst>
                <a:ext uri="{FF2B5EF4-FFF2-40B4-BE49-F238E27FC236}">
                  <a16:creationId xmlns:a16="http://schemas.microsoft.com/office/drawing/2014/main" id="{C16BBE9A-4BE3-4401-82C5-8041DB14E5B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" name="Freeform 18">
              <a:extLst>
                <a:ext uri="{FF2B5EF4-FFF2-40B4-BE49-F238E27FC236}">
                  <a16:creationId xmlns:a16="http://schemas.microsoft.com/office/drawing/2014/main" id="{06180330-CCD3-4D14-A652-D60C28252D8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" name="Freeform 19">
              <a:extLst>
                <a:ext uri="{FF2B5EF4-FFF2-40B4-BE49-F238E27FC236}">
                  <a16:creationId xmlns:a16="http://schemas.microsoft.com/office/drawing/2014/main" id="{616C90F6-4133-43A5-B47C-7750FE28190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" name="Freeform 20">
              <a:extLst>
                <a:ext uri="{FF2B5EF4-FFF2-40B4-BE49-F238E27FC236}">
                  <a16:creationId xmlns:a16="http://schemas.microsoft.com/office/drawing/2014/main" id="{D7C03F90-E828-4414-8A53-92069FFB68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bg1">
                  <a:alpha val="35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" name="Freeform 21">
              <a:extLst>
                <a:ext uri="{FF2B5EF4-FFF2-40B4-BE49-F238E27FC236}">
                  <a16:creationId xmlns:a16="http://schemas.microsoft.com/office/drawing/2014/main" id="{6ADDE443-75AA-4F32-A2EE-272C4347CE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" name="Freeform 22">
              <a:extLst>
                <a:ext uri="{FF2B5EF4-FFF2-40B4-BE49-F238E27FC236}">
                  <a16:creationId xmlns:a16="http://schemas.microsoft.com/office/drawing/2014/main" id="{ACD281C1-1D59-453F-A33A-D83E39EB06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" name="Freeform 23">
              <a:extLst>
                <a:ext uri="{FF2B5EF4-FFF2-40B4-BE49-F238E27FC236}">
                  <a16:creationId xmlns:a16="http://schemas.microsoft.com/office/drawing/2014/main" id="{60217FAC-29FE-4D6B-9BB4-FF41AA7565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" name="Freeform 24">
              <a:extLst>
                <a:ext uri="{FF2B5EF4-FFF2-40B4-BE49-F238E27FC236}">
                  <a16:creationId xmlns:a16="http://schemas.microsoft.com/office/drawing/2014/main" id="{0D3CC33A-6E36-4A72-9965-8E20FB05D1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" name="Freeform 25">
              <a:extLst>
                <a:ext uri="{FF2B5EF4-FFF2-40B4-BE49-F238E27FC236}">
                  <a16:creationId xmlns:a16="http://schemas.microsoft.com/office/drawing/2014/main" id="{F128F04E-05CD-4035-A32B-6E9ABAB931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2" name="Rectangle 41">
            <a:extLst>
              <a:ext uri="{FF2B5EF4-FFF2-40B4-BE49-F238E27FC236}">
                <a16:creationId xmlns:a16="http://schemas.microsoft.com/office/drawing/2014/main" id="{BC2574CF-1D35-4994-87BD-5A3378E1AB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57883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3CC07D1-29E1-4AA8-B207-C6F2C03264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5459" y="960120"/>
            <a:ext cx="3865695" cy="4171278"/>
          </a:xfrm>
        </p:spPr>
        <p:txBody>
          <a:bodyPr>
            <a:normAutofit/>
          </a:bodyPr>
          <a:lstStyle/>
          <a:p>
            <a:pPr algn="r"/>
            <a:r>
              <a:rPr lang="en-US" sz="4400" dirty="0">
                <a:solidFill>
                  <a:schemeClr val="tx1"/>
                </a:solidFill>
              </a:rPr>
              <a:t>İnşacılık Nedir?</a:t>
            </a:r>
          </a:p>
        </p:txBody>
      </p: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68B6AB33-DFE6-4FE4-94FE-C9E25424AD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752263" y="1200150"/>
            <a:ext cx="0" cy="3543972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D2DA24-C5D0-44B5-9011-43E7FEA59C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83164" y="960120"/>
            <a:ext cx="5511800" cy="4171278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İnşacılık, </a:t>
            </a:r>
            <a:r>
              <a:rPr lang="en-US" dirty="0" err="1"/>
              <a:t>aktörlerin</a:t>
            </a:r>
            <a:r>
              <a:rPr lang="en-US" dirty="0"/>
              <a:t> </a:t>
            </a:r>
            <a:r>
              <a:rPr lang="en-US" dirty="0" err="1"/>
              <a:t>görüşlerini</a:t>
            </a:r>
            <a:r>
              <a:rPr lang="en-US" dirty="0"/>
              <a:t>, </a:t>
            </a:r>
            <a:r>
              <a:rPr lang="en-US" dirty="0" err="1"/>
              <a:t>kimliklerini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çıkarlarını</a:t>
            </a:r>
            <a:r>
              <a:rPr lang="en-US" dirty="0"/>
              <a:t> </a:t>
            </a:r>
            <a:r>
              <a:rPr lang="en-US" dirty="0" err="1"/>
              <a:t>şekillendiren</a:t>
            </a:r>
            <a:r>
              <a:rPr lang="en-US" dirty="0"/>
              <a:t> </a:t>
            </a:r>
            <a:r>
              <a:rPr lang="en-US" b="1" dirty="0" err="1"/>
              <a:t>fikirlerin</a:t>
            </a:r>
            <a:r>
              <a:rPr lang="en-US" b="1" dirty="0"/>
              <a:t>, </a:t>
            </a:r>
            <a:r>
              <a:rPr lang="en-US" b="1" dirty="0" err="1"/>
              <a:t>inançların</a:t>
            </a:r>
            <a:r>
              <a:rPr lang="en-US" b="1" dirty="0"/>
              <a:t> </a:t>
            </a:r>
            <a:r>
              <a:rPr lang="en-US" b="1" dirty="0" err="1"/>
              <a:t>ve</a:t>
            </a:r>
            <a:r>
              <a:rPr lang="en-US" b="1" dirty="0"/>
              <a:t> </a:t>
            </a:r>
            <a:r>
              <a:rPr lang="en-US" b="1" dirty="0" err="1"/>
              <a:t>normların</a:t>
            </a:r>
            <a:r>
              <a:rPr lang="en-US" dirty="0"/>
              <a:t> </a:t>
            </a:r>
            <a:r>
              <a:rPr lang="en-US" dirty="0" err="1"/>
              <a:t>rolüne</a:t>
            </a:r>
            <a:r>
              <a:rPr lang="en-US" dirty="0"/>
              <a:t> </a:t>
            </a:r>
            <a:r>
              <a:rPr lang="en-US" dirty="0" err="1"/>
              <a:t>odaklanan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UPİ </a:t>
            </a:r>
            <a:r>
              <a:rPr lang="en-US" dirty="0" err="1"/>
              <a:t>perspektifidir</a:t>
            </a:r>
            <a:r>
              <a:rPr lang="en-US" dirty="0"/>
              <a:t>.</a:t>
            </a:r>
          </a:p>
          <a:p>
            <a:r>
              <a:rPr lang="en-US" b="1" dirty="0"/>
              <a:t>Temel </a:t>
            </a:r>
            <a:r>
              <a:rPr lang="en-US" b="1" dirty="0" err="1"/>
              <a:t>Argüman</a:t>
            </a:r>
            <a:r>
              <a:rPr lang="en-US" b="1" dirty="0"/>
              <a:t>:</a:t>
            </a:r>
            <a:r>
              <a:rPr lang="en-US" dirty="0"/>
              <a:t> Dünya </a:t>
            </a:r>
            <a:r>
              <a:rPr lang="en-US" b="1" dirty="0" err="1"/>
              <a:t>sosyal</a:t>
            </a:r>
            <a:r>
              <a:rPr lang="en-US" b="1" dirty="0"/>
              <a:t> </a:t>
            </a:r>
            <a:r>
              <a:rPr lang="en-US" b="1" dirty="0" err="1"/>
              <a:t>olarak</a:t>
            </a:r>
            <a:r>
              <a:rPr lang="en-US" b="1" dirty="0"/>
              <a:t> </a:t>
            </a:r>
            <a:r>
              <a:rPr lang="en-US" b="1" dirty="0" err="1"/>
              <a:t>inşa</a:t>
            </a:r>
            <a:r>
              <a:rPr lang="en-US" b="1" dirty="0"/>
              <a:t> </a:t>
            </a:r>
            <a:r>
              <a:rPr lang="en-US" b="1" dirty="0" err="1"/>
              <a:t>edilmiştir</a:t>
            </a:r>
            <a:r>
              <a:rPr lang="en-US" dirty="0"/>
              <a:t>. Maddi </a:t>
            </a:r>
            <a:r>
              <a:rPr lang="en-US" dirty="0" err="1"/>
              <a:t>şeylerin</a:t>
            </a:r>
            <a:r>
              <a:rPr lang="en-US" dirty="0"/>
              <a:t> (para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silah</a:t>
            </a:r>
            <a:r>
              <a:rPr lang="en-US" dirty="0"/>
              <a:t> </a:t>
            </a:r>
            <a:r>
              <a:rPr lang="en-US" dirty="0" err="1"/>
              <a:t>gibi</a:t>
            </a:r>
            <a:r>
              <a:rPr lang="en-US" dirty="0"/>
              <a:t>) </a:t>
            </a:r>
            <a:r>
              <a:rPr lang="en-US" dirty="0" err="1"/>
              <a:t>onlar</a:t>
            </a:r>
            <a:r>
              <a:rPr lang="en-US" dirty="0"/>
              <a:t> </a:t>
            </a:r>
            <a:r>
              <a:rPr lang="en-US" dirty="0" err="1"/>
              <a:t>hakkında</a:t>
            </a:r>
            <a:r>
              <a:rPr lang="en-US" dirty="0"/>
              <a:t> </a:t>
            </a:r>
            <a:r>
              <a:rPr lang="en-US" dirty="0" err="1"/>
              <a:t>sahip</a:t>
            </a:r>
            <a:r>
              <a:rPr lang="en-US" dirty="0"/>
              <a:t> </a:t>
            </a:r>
            <a:r>
              <a:rPr lang="en-US" dirty="0" err="1"/>
              <a:t>olduğumuz</a:t>
            </a:r>
            <a:r>
              <a:rPr lang="en-US" dirty="0"/>
              <a:t> </a:t>
            </a:r>
            <a:r>
              <a:rPr lang="en-US" dirty="0" err="1"/>
              <a:t>ortak</a:t>
            </a:r>
            <a:r>
              <a:rPr lang="en-US" dirty="0"/>
              <a:t> </a:t>
            </a:r>
            <a:r>
              <a:rPr lang="en-US" dirty="0" err="1"/>
              <a:t>fikirler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anlayışlar</a:t>
            </a:r>
            <a:r>
              <a:rPr lang="en-US" dirty="0"/>
              <a:t> </a:t>
            </a:r>
            <a:r>
              <a:rPr lang="en-US" dirty="0" err="1"/>
              <a:t>dışında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anlamı</a:t>
            </a:r>
            <a:r>
              <a:rPr lang="en-US" dirty="0"/>
              <a:t> </a:t>
            </a:r>
            <a:r>
              <a:rPr lang="en-US" dirty="0" err="1"/>
              <a:t>yoktur</a:t>
            </a:r>
            <a:r>
              <a:rPr lang="en-US" dirty="0"/>
              <a:t>.</a:t>
            </a:r>
          </a:p>
          <a:p>
            <a:r>
              <a:rPr lang="en-US" b="1" dirty="0"/>
              <a:t>Temel </a:t>
            </a:r>
            <a:r>
              <a:rPr lang="en-US" b="1" dirty="0" err="1"/>
              <a:t>Kavrayış</a:t>
            </a:r>
            <a:r>
              <a:rPr lang="en-US" b="1" dirty="0"/>
              <a:t>:</a:t>
            </a:r>
            <a:r>
              <a:rPr lang="en-US" dirty="0"/>
              <a:t> </a:t>
            </a:r>
            <a:r>
              <a:rPr lang="en-US" dirty="0" err="1"/>
              <a:t>Aktörler</a:t>
            </a:r>
            <a:r>
              <a:rPr lang="en-US" dirty="0"/>
              <a:t> (</a:t>
            </a:r>
            <a:r>
              <a:rPr lang="en-US" dirty="0" err="1"/>
              <a:t>devletler</a:t>
            </a:r>
            <a:r>
              <a:rPr lang="en-US" dirty="0"/>
              <a:t> </a:t>
            </a:r>
            <a:r>
              <a:rPr lang="en-US" dirty="0" err="1"/>
              <a:t>gibi</a:t>
            </a:r>
            <a:r>
              <a:rPr lang="en-US" dirty="0"/>
              <a:t>) </a:t>
            </a:r>
            <a:r>
              <a:rPr lang="en-US" dirty="0" err="1"/>
              <a:t>sadece</a:t>
            </a:r>
            <a:r>
              <a:rPr lang="en-US" dirty="0"/>
              <a:t> </a:t>
            </a:r>
            <a:r>
              <a:rPr lang="en-US" dirty="0" err="1"/>
              <a:t>stratejik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rasyonel</a:t>
            </a:r>
            <a:r>
              <a:rPr lang="en-US" dirty="0"/>
              <a:t> </a:t>
            </a:r>
            <a:r>
              <a:rPr lang="en-US" dirty="0" err="1"/>
              <a:t>değildir</a:t>
            </a:r>
            <a:r>
              <a:rPr lang="en-US" dirty="0"/>
              <a:t>; </a:t>
            </a:r>
            <a:r>
              <a:rPr lang="en-US" dirty="0" err="1"/>
              <a:t>eylemleri</a:t>
            </a:r>
            <a:r>
              <a:rPr lang="en-US" dirty="0"/>
              <a:t>, </a:t>
            </a:r>
            <a:r>
              <a:rPr lang="en-US" dirty="0" err="1"/>
              <a:t>kimlikleri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neyin</a:t>
            </a:r>
            <a:r>
              <a:rPr lang="en-US" dirty="0"/>
              <a:t> </a:t>
            </a:r>
            <a:r>
              <a:rPr lang="en-US" dirty="0" err="1"/>
              <a:t>uygun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meşru</a:t>
            </a:r>
            <a:r>
              <a:rPr lang="en-US" dirty="0"/>
              <a:t> </a:t>
            </a:r>
            <a:r>
              <a:rPr lang="en-US" dirty="0" err="1"/>
              <a:t>olduğu</a:t>
            </a:r>
            <a:r>
              <a:rPr lang="en-US" dirty="0"/>
              <a:t> </a:t>
            </a:r>
            <a:r>
              <a:rPr lang="en-US" dirty="0" err="1"/>
              <a:t>konusundaki</a:t>
            </a:r>
            <a:r>
              <a:rPr lang="en-US" dirty="0"/>
              <a:t> </a:t>
            </a:r>
            <a:r>
              <a:rPr lang="en-US" dirty="0" err="1"/>
              <a:t>algıları</a:t>
            </a:r>
            <a:r>
              <a:rPr lang="en-US" dirty="0"/>
              <a:t> </a:t>
            </a:r>
            <a:r>
              <a:rPr lang="en-US" dirty="0" err="1"/>
              <a:t>tarafından</a:t>
            </a:r>
            <a:r>
              <a:rPr lang="en-US" dirty="0"/>
              <a:t> </a:t>
            </a:r>
            <a:r>
              <a:rPr lang="en-US" dirty="0" err="1"/>
              <a:t>yönlendirilir</a:t>
            </a:r>
            <a:r>
              <a:rPr lang="en-US" dirty="0"/>
              <a:t>.</a:t>
            </a:r>
          </a:p>
          <a:p>
            <a:r>
              <a:rPr lang="en-US" b="1" dirty="0"/>
              <a:t>Ünlü </a:t>
            </a:r>
            <a:r>
              <a:rPr lang="en-US" b="1" dirty="0" err="1"/>
              <a:t>Alıntı</a:t>
            </a:r>
            <a:r>
              <a:rPr lang="en-US" b="1" dirty="0"/>
              <a:t> (Alexander Wendt):</a:t>
            </a:r>
            <a:r>
              <a:rPr lang="en-US" dirty="0"/>
              <a:t> </a:t>
            </a:r>
            <a:r>
              <a:rPr lang="en-US" i="1" dirty="0"/>
              <a:t>"Anarşi, </a:t>
            </a:r>
            <a:r>
              <a:rPr lang="en-US" i="1" dirty="0" err="1"/>
              <a:t>devletlerin</a:t>
            </a:r>
            <a:r>
              <a:rPr lang="en-US" i="1" dirty="0"/>
              <a:t> </a:t>
            </a:r>
            <a:r>
              <a:rPr lang="en-US" i="1" dirty="0" err="1"/>
              <a:t>onu</a:t>
            </a:r>
            <a:r>
              <a:rPr lang="en-US" i="1" dirty="0"/>
              <a:t> ne </a:t>
            </a:r>
            <a:r>
              <a:rPr lang="en-US" i="1" dirty="0" err="1"/>
              <a:t>yaptığıdır</a:t>
            </a:r>
            <a:r>
              <a:rPr lang="en-US" i="1" dirty="0"/>
              <a:t>."</a:t>
            </a:r>
            <a:r>
              <a:rPr lang="en-US" dirty="0"/>
              <a:t> </a:t>
            </a:r>
            <a:r>
              <a:rPr lang="en-US" dirty="0" err="1"/>
              <a:t>Uluslararası</a:t>
            </a:r>
            <a:r>
              <a:rPr lang="en-US" dirty="0"/>
              <a:t> </a:t>
            </a:r>
            <a:r>
              <a:rPr lang="en-US" dirty="0" err="1"/>
              <a:t>ilişkilerin</a:t>
            </a:r>
            <a:r>
              <a:rPr lang="en-US" dirty="0"/>
              <a:t> </a:t>
            </a:r>
            <a:r>
              <a:rPr lang="en-US" dirty="0" err="1"/>
              <a:t>doğası</a:t>
            </a:r>
            <a:r>
              <a:rPr lang="en-US" dirty="0"/>
              <a:t> (</a:t>
            </a:r>
            <a:r>
              <a:rPr lang="en-US" dirty="0" err="1"/>
              <a:t>çatışmacı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işbirlikçi</a:t>
            </a:r>
            <a:r>
              <a:rPr lang="en-US" dirty="0"/>
              <a:t>), </a:t>
            </a:r>
            <a:r>
              <a:rPr lang="en-US" dirty="0" err="1"/>
              <a:t>devletlerin</a:t>
            </a:r>
            <a:r>
              <a:rPr lang="en-US" dirty="0"/>
              <a:t> </a:t>
            </a:r>
            <a:r>
              <a:rPr lang="en-US" dirty="0" err="1"/>
              <a:t>birbirleri</a:t>
            </a:r>
            <a:r>
              <a:rPr lang="en-US" dirty="0"/>
              <a:t> </a:t>
            </a:r>
            <a:r>
              <a:rPr lang="en-US" dirty="0" err="1"/>
              <a:t>hakkındaki</a:t>
            </a:r>
            <a:r>
              <a:rPr lang="en-US" dirty="0"/>
              <a:t> </a:t>
            </a:r>
            <a:r>
              <a:rPr lang="en-US" dirty="0" err="1"/>
              <a:t>fikirlerine</a:t>
            </a:r>
            <a:r>
              <a:rPr lang="en-US" dirty="0"/>
              <a:t> </a:t>
            </a:r>
            <a:r>
              <a:rPr lang="en-US" dirty="0" err="1"/>
              <a:t>bağlıdır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5479697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65D0B5F-31A3-5B96-7E22-5805B6C648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0522F214-B883-9A50-C94D-E2EFB04D57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0A3DBA8B-24F7-1616-5446-AA8697A8A8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20" name="Freeform 5">
              <a:extLst>
                <a:ext uri="{FF2B5EF4-FFF2-40B4-BE49-F238E27FC236}">
                  <a16:creationId xmlns:a16="http://schemas.microsoft.com/office/drawing/2014/main" id="{9AE81B54-D4A3-F4CE-B442-D382630A4A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1" name="Freeform 6">
              <a:extLst>
                <a:ext uri="{FF2B5EF4-FFF2-40B4-BE49-F238E27FC236}">
                  <a16:creationId xmlns:a16="http://schemas.microsoft.com/office/drawing/2014/main" id="{FE3D692C-F793-4062-EEA6-0C8D18AD3FE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Freeform 7">
              <a:extLst>
                <a:ext uri="{FF2B5EF4-FFF2-40B4-BE49-F238E27FC236}">
                  <a16:creationId xmlns:a16="http://schemas.microsoft.com/office/drawing/2014/main" id="{AD5D07AF-55DC-B10B-3A02-321EAE1A035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Freeform 8">
              <a:extLst>
                <a:ext uri="{FF2B5EF4-FFF2-40B4-BE49-F238E27FC236}">
                  <a16:creationId xmlns:a16="http://schemas.microsoft.com/office/drawing/2014/main" id="{CC9FDE4B-75EC-CB92-BB53-7B21CB78A4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" name="Freeform 9">
              <a:extLst>
                <a:ext uri="{FF2B5EF4-FFF2-40B4-BE49-F238E27FC236}">
                  <a16:creationId xmlns:a16="http://schemas.microsoft.com/office/drawing/2014/main" id="{833C414F-963F-0C8E-5905-15DC53E571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Freeform 10">
              <a:extLst>
                <a:ext uri="{FF2B5EF4-FFF2-40B4-BE49-F238E27FC236}">
                  <a16:creationId xmlns:a16="http://schemas.microsoft.com/office/drawing/2014/main" id="{A41F3BF2-F7F3-3C48-16DB-25CA4F156E3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Freeform 11">
              <a:extLst>
                <a:ext uri="{FF2B5EF4-FFF2-40B4-BE49-F238E27FC236}">
                  <a16:creationId xmlns:a16="http://schemas.microsoft.com/office/drawing/2014/main" id="{B1867E5A-54EE-8CC6-E9FE-486A7CED97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Freeform 12">
              <a:extLst>
                <a:ext uri="{FF2B5EF4-FFF2-40B4-BE49-F238E27FC236}">
                  <a16:creationId xmlns:a16="http://schemas.microsoft.com/office/drawing/2014/main" id="{946AD50B-1141-756A-4C64-7C6303C244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Freeform 13">
              <a:extLst>
                <a:ext uri="{FF2B5EF4-FFF2-40B4-BE49-F238E27FC236}">
                  <a16:creationId xmlns:a16="http://schemas.microsoft.com/office/drawing/2014/main" id="{ADD526AC-5530-DC74-2501-8D2DF613671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Freeform 14">
              <a:extLst>
                <a:ext uri="{FF2B5EF4-FFF2-40B4-BE49-F238E27FC236}">
                  <a16:creationId xmlns:a16="http://schemas.microsoft.com/office/drawing/2014/main" id="{200D7AF7-E829-178B-57A1-5DDF32AF505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" name="Freeform 15">
              <a:extLst>
                <a:ext uri="{FF2B5EF4-FFF2-40B4-BE49-F238E27FC236}">
                  <a16:creationId xmlns:a16="http://schemas.microsoft.com/office/drawing/2014/main" id="{E6156A46-821F-FA3E-C97D-0E8AC47EBBA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" name="Freeform 16">
              <a:extLst>
                <a:ext uri="{FF2B5EF4-FFF2-40B4-BE49-F238E27FC236}">
                  <a16:creationId xmlns:a16="http://schemas.microsoft.com/office/drawing/2014/main" id="{8BEC9153-0DFB-EDA4-0677-19F94E819B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" name="Freeform 17">
              <a:extLst>
                <a:ext uri="{FF2B5EF4-FFF2-40B4-BE49-F238E27FC236}">
                  <a16:creationId xmlns:a16="http://schemas.microsoft.com/office/drawing/2014/main" id="{0B54D34A-62CD-46EF-B18F-164E3D3B8A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" name="Freeform 18">
              <a:extLst>
                <a:ext uri="{FF2B5EF4-FFF2-40B4-BE49-F238E27FC236}">
                  <a16:creationId xmlns:a16="http://schemas.microsoft.com/office/drawing/2014/main" id="{8E9FD5F1-EE7D-C106-447C-348607B8D83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" name="Freeform 19">
              <a:extLst>
                <a:ext uri="{FF2B5EF4-FFF2-40B4-BE49-F238E27FC236}">
                  <a16:creationId xmlns:a16="http://schemas.microsoft.com/office/drawing/2014/main" id="{5B286C99-EB8A-582D-90D6-88CFA3B3B0B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" name="Freeform 20">
              <a:extLst>
                <a:ext uri="{FF2B5EF4-FFF2-40B4-BE49-F238E27FC236}">
                  <a16:creationId xmlns:a16="http://schemas.microsoft.com/office/drawing/2014/main" id="{DB732113-E4A0-53A5-F87D-6026DCB148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bg1">
                  <a:alpha val="35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" name="Freeform 21">
              <a:extLst>
                <a:ext uri="{FF2B5EF4-FFF2-40B4-BE49-F238E27FC236}">
                  <a16:creationId xmlns:a16="http://schemas.microsoft.com/office/drawing/2014/main" id="{EC944856-5D3C-DD7C-F501-0F5342179D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" name="Freeform 22">
              <a:extLst>
                <a:ext uri="{FF2B5EF4-FFF2-40B4-BE49-F238E27FC236}">
                  <a16:creationId xmlns:a16="http://schemas.microsoft.com/office/drawing/2014/main" id="{19966E60-0DBF-1AB9-F5F8-380E388DD9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" name="Freeform 23">
              <a:extLst>
                <a:ext uri="{FF2B5EF4-FFF2-40B4-BE49-F238E27FC236}">
                  <a16:creationId xmlns:a16="http://schemas.microsoft.com/office/drawing/2014/main" id="{AA4B173C-3550-B7CB-881E-887712E298F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" name="Freeform 24">
              <a:extLst>
                <a:ext uri="{FF2B5EF4-FFF2-40B4-BE49-F238E27FC236}">
                  <a16:creationId xmlns:a16="http://schemas.microsoft.com/office/drawing/2014/main" id="{D78E1487-3CDB-1F62-381D-B147E8E6A4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" name="Freeform 25">
              <a:extLst>
                <a:ext uri="{FF2B5EF4-FFF2-40B4-BE49-F238E27FC236}">
                  <a16:creationId xmlns:a16="http://schemas.microsoft.com/office/drawing/2014/main" id="{5896A528-2F2F-C052-353D-D30F9D0000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2" name="Rectangle 41">
            <a:extLst>
              <a:ext uri="{FF2B5EF4-FFF2-40B4-BE49-F238E27FC236}">
                <a16:creationId xmlns:a16="http://schemas.microsoft.com/office/drawing/2014/main" id="{565DFEB6-826F-1563-5D3B-0B2C1B42CA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57883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189BE17-4570-6364-56C3-4126098278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5459" y="960120"/>
            <a:ext cx="3865695" cy="4171278"/>
          </a:xfrm>
        </p:spPr>
        <p:txBody>
          <a:bodyPr>
            <a:normAutofit/>
          </a:bodyPr>
          <a:lstStyle/>
          <a:p>
            <a:pPr algn="r"/>
            <a:r>
              <a:rPr lang="en-US" sz="4400" dirty="0" err="1">
                <a:solidFill>
                  <a:schemeClr val="tx1"/>
                </a:solidFill>
              </a:rPr>
              <a:t>Kavramsal</a:t>
            </a:r>
            <a:r>
              <a:rPr lang="en-US" sz="4400" dirty="0">
                <a:solidFill>
                  <a:schemeClr val="tx1"/>
                </a:solidFill>
              </a:rPr>
              <a:t> </a:t>
            </a:r>
            <a:r>
              <a:rPr lang="en-US" sz="4400" dirty="0" err="1">
                <a:solidFill>
                  <a:schemeClr val="tx1"/>
                </a:solidFill>
              </a:rPr>
              <a:t>Araçlar</a:t>
            </a:r>
            <a:r>
              <a:rPr lang="en-US" sz="4400" dirty="0">
                <a:solidFill>
                  <a:schemeClr val="tx1"/>
                </a:solidFill>
              </a:rPr>
              <a:t>: </a:t>
            </a:r>
            <a:r>
              <a:rPr lang="en-US" sz="4400" dirty="0" err="1">
                <a:solidFill>
                  <a:schemeClr val="tx1"/>
                </a:solidFill>
              </a:rPr>
              <a:t>Sorunsallaştırma</a:t>
            </a:r>
            <a:r>
              <a:rPr lang="en-US" sz="4400" dirty="0">
                <a:solidFill>
                  <a:schemeClr val="tx1"/>
                </a:solidFill>
              </a:rPr>
              <a:t> </a:t>
            </a:r>
            <a:r>
              <a:rPr lang="en-US" sz="4400" dirty="0" err="1">
                <a:solidFill>
                  <a:schemeClr val="tx1"/>
                </a:solidFill>
              </a:rPr>
              <a:t>ve</a:t>
            </a:r>
            <a:r>
              <a:rPr lang="en-US" sz="4400" dirty="0">
                <a:solidFill>
                  <a:schemeClr val="tx1"/>
                </a:solidFill>
              </a:rPr>
              <a:t> </a:t>
            </a:r>
            <a:r>
              <a:rPr lang="en-US" sz="4400" dirty="0" err="1">
                <a:solidFill>
                  <a:schemeClr val="tx1"/>
                </a:solidFill>
              </a:rPr>
              <a:t>Çerçeveleme</a:t>
            </a:r>
            <a:endParaRPr lang="en-US" sz="4400" dirty="0">
              <a:solidFill>
                <a:schemeClr val="tx1"/>
              </a:solidFill>
            </a:endParaRPr>
          </a:p>
        </p:txBody>
      </p: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782149D1-B954-B464-608D-8918BBC879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752263" y="1200150"/>
            <a:ext cx="0" cy="3543972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69E7CF-D527-89E0-8CA2-705780D4DC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83164" y="960120"/>
            <a:ext cx="5511800" cy="4171278"/>
          </a:xfrm>
        </p:spPr>
        <p:txBody>
          <a:bodyPr>
            <a:normAutofit fontScale="92500" lnSpcReduction="20000"/>
          </a:bodyPr>
          <a:lstStyle/>
          <a:p>
            <a:r>
              <a:rPr lang="en-US" dirty="0" err="1"/>
              <a:t>İnşacılar</a:t>
            </a:r>
            <a:r>
              <a:rPr lang="en-US" dirty="0"/>
              <a:t>, </a:t>
            </a:r>
            <a:r>
              <a:rPr lang="en-US" dirty="0" err="1"/>
              <a:t>fikirlerin</a:t>
            </a:r>
            <a:r>
              <a:rPr lang="en-US" dirty="0"/>
              <a:t> </a:t>
            </a:r>
            <a:r>
              <a:rPr lang="en-US" dirty="0" err="1"/>
              <a:t>siyaseti</a:t>
            </a:r>
            <a:r>
              <a:rPr lang="en-US" dirty="0"/>
              <a:t> </a:t>
            </a:r>
            <a:r>
              <a:rPr lang="en-US" dirty="0" err="1"/>
              <a:t>nasıl</a:t>
            </a:r>
            <a:r>
              <a:rPr lang="en-US" dirty="0"/>
              <a:t> </a:t>
            </a:r>
            <a:r>
              <a:rPr lang="en-US" dirty="0" err="1"/>
              <a:t>şekillendirdiğini</a:t>
            </a:r>
            <a:r>
              <a:rPr lang="en-US" dirty="0"/>
              <a:t> </a:t>
            </a:r>
            <a:r>
              <a:rPr lang="en-US" dirty="0" err="1"/>
              <a:t>analiz</a:t>
            </a:r>
            <a:r>
              <a:rPr lang="en-US" dirty="0"/>
              <a:t> </a:t>
            </a:r>
            <a:r>
              <a:rPr lang="en-US" dirty="0" err="1"/>
              <a:t>etmek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</a:t>
            </a:r>
            <a:r>
              <a:rPr lang="en-US" dirty="0" err="1"/>
              <a:t>çeşitli</a:t>
            </a:r>
            <a:r>
              <a:rPr lang="en-US" dirty="0"/>
              <a:t> </a:t>
            </a:r>
            <a:r>
              <a:rPr lang="en-US" dirty="0" err="1"/>
              <a:t>araçlar</a:t>
            </a:r>
            <a:r>
              <a:rPr lang="en-US" dirty="0"/>
              <a:t> </a:t>
            </a:r>
            <a:r>
              <a:rPr lang="en-US" dirty="0" err="1"/>
              <a:t>kullanır</a:t>
            </a:r>
            <a:r>
              <a:rPr lang="en-US" dirty="0"/>
              <a:t>:</a:t>
            </a:r>
          </a:p>
          <a:p>
            <a:r>
              <a:rPr lang="en-US" b="1" dirty="0" err="1"/>
              <a:t>Sorunsallaştırma</a:t>
            </a:r>
            <a:r>
              <a:rPr lang="en-US" b="1" dirty="0"/>
              <a:t>:</a:t>
            </a:r>
            <a:r>
              <a:rPr lang="en-US" dirty="0"/>
              <a:t> </a:t>
            </a:r>
            <a:r>
              <a:rPr lang="en-US" dirty="0" err="1"/>
              <a:t>Söylemi</a:t>
            </a:r>
            <a:r>
              <a:rPr lang="en-US" dirty="0"/>
              <a:t> </a:t>
            </a:r>
            <a:r>
              <a:rPr lang="en-US" dirty="0" err="1"/>
              <a:t>kullanarak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konuyu</a:t>
            </a:r>
            <a:r>
              <a:rPr lang="en-US" dirty="0"/>
              <a:t> </a:t>
            </a:r>
            <a:r>
              <a:rPr lang="en-US" dirty="0" err="1"/>
              <a:t>uluslararası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müdahale</a:t>
            </a:r>
            <a:r>
              <a:rPr lang="en-US" dirty="0"/>
              <a:t> </a:t>
            </a:r>
            <a:r>
              <a:rPr lang="en-US" dirty="0" err="1"/>
              <a:t>gerektiren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"</a:t>
            </a:r>
            <a:r>
              <a:rPr lang="en-US" dirty="0" err="1"/>
              <a:t>sorun</a:t>
            </a:r>
            <a:r>
              <a:rPr lang="en-US" dirty="0"/>
              <a:t>"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inşa</a:t>
            </a:r>
            <a:r>
              <a:rPr lang="en-US" dirty="0"/>
              <a:t> </a:t>
            </a:r>
            <a:r>
              <a:rPr lang="en-US" dirty="0" err="1"/>
              <a:t>etme</a:t>
            </a:r>
            <a:r>
              <a:rPr lang="en-US" dirty="0"/>
              <a:t> </a:t>
            </a:r>
            <a:r>
              <a:rPr lang="en-US" dirty="0" err="1"/>
              <a:t>süreci</a:t>
            </a:r>
            <a:r>
              <a:rPr lang="en-US" dirty="0"/>
              <a:t>. </a:t>
            </a:r>
            <a:r>
              <a:rPr lang="en-US" dirty="0" err="1"/>
              <a:t>Sorunlar</a:t>
            </a:r>
            <a:r>
              <a:rPr lang="en-US" dirty="0"/>
              <a:t> </a:t>
            </a:r>
            <a:r>
              <a:rPr lang="en-US" dirty="0" err="1"/>
              <a:t>sadece</a:t>
            </a:r>
            <a:r>
              <a:rPr lang="en-US" dirty="0"/>
              <a:t> var </a:t>
            </a:r>
            <a:r>
              <a:rPr lang="en-US" dirty="0" err="1"/>
              <a:t>olmazlar</a:t>
            </a:r>
            <a:r>
              <a:rPr lang="en-US" dirty="0"/>
              <a:t>; "</a:t>
            </a:r>
            <a:r>
              <a:rPr lang="en-US" dirty="0" err="1"/>
              <a:t>konuşularak</a:t>
            </a:r>
            <a:r>
              <a:rPr lang="en-US" dirty="0"/>
              <a:t> var </a:t>
            </a:r>
            <a:r>
              <a:rPr lang="en-US" dirty="0" err="1"/>
              <a:t>edilirler</a:t>
            </a:r>
            <a:r>
              <a:rPr lang="en-US" dirty="0"/>
              <a:t>" (</a:t>
            </a:r>
            <a:r>
              <a:rPr lang="en-US" dirty="0" err="1"/>
              <a:t>örneğin</a:t>
            </a:r>
            <a:r>
              <a:rPr lang="en-US" dirty="0"/>
              <a:t>, para </a:t>
            </a:r>
            <a:r>
              <a:rPr lang="en-US" dirty="0" err="1"/>
              <a:t>aklama</a:t>
            </a:r>
            <a:r>
              <a:rPr lang="en-US" dirty="0"/>
              <a:t> </a:t>
            </a:r>
            <a:r>
              <a:rPr lang="en-US" dirty="0" err="1"/>
              <a:t>yakın</a:t>
            </a:r>
            <a:r>
              <a:rPr lang="en-US" dirty="0"/>
              <a:t> </a:t>
            </a:r>
            <a:r>
              <a:rPr lang="en-US" dirty="0" err="1"/>
              <a:t>zamanda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"</a:t>
            </a:r>
            <a:r>
              <a:rPr lang="en-US" dirty="0" err="1"/>
              <a:t>sorun</a:t>
            </a:r>
            <a:r>
              <a:rPr lang="en-US" dirty="0"/>
              <a:t>" </a:t>
            </a:r>
            <a:r>
              <a:rPr lang="en-US" dirty="0" err="1"/>
              <a:t>haline</a:t>
            </a:r>
            <a:r>
              <a:rPr lang="en-US" dirty="0"/>
              <a:t> </a:t>
            </a:r>
            <a:r>
              <a:rPr lang="en-US" dirty="0" err="1"/>
              <a:t>geldi</a:t>
            </a:r>
            <a:r>
              <a:rPr lang="en-US" dirty="0"/>
              <a:t>).</a:t>
            </a:r>
          </a:p>
          <a:p>
            <a:r>
              <a:rPr lang="en-US" b="1" dirty="0" err="1"/>
              <a:t>Çerçeveleme</a:t>
            </a:r>
            <a:r>
              <a:rPr lang="en-US" b="1" dirty="0"/>
              <a:t>:</a:t>
            </a:r>
            <a:r>
              <a:rPr lang="en-US" dirty="0"/>
              <a:t> Bir </a:t>
            </a:r>
            <a:r>
              <a:rPr lang="en-US" dirty="0" err="1"/>
              <a:t>meselenin</a:t>
            </a:r>
            <a:r>
              <a:rPr lang="en-US" dirty="0"/>
              <a:t> </a:t>
            </a:r>
            <a:r>
              <a:rPr lang="en-US" dirty="0" err="1"/>
              <a:t>özünü</a:t>
            </a:r>
            <a:r>
              <a:rPr lang="en-US" dirty="0"/>
              <a:t> </a:t>
            </a:r>
            <a:r>
              <a:rPr lang="en-US" dirty="0" err="1"/>
              <a:t>tanımlama</a:t>
            </a:r>
            <a:r>
              <a:rPr lang="en-US" dirty="0"/>
              <a:t> </a:t>
            </a:r>
            <a:r>
              <a:rPr lang="en-US" dirty="0" err="1"/>
              <a:t>süreci</a:t>
            </a:r>
            <a:r>
              <a:rPr lang="en-US" dirty="0"/>
              <a:t>—</a:t>
            </a:r>
            <a:r>
              <a:rPr lang="en-US" dirty="0" err="1"/>
              <a:t>nedeni</a:t>
            </a:r>
            <a:r>
              <a:rPr lang="en-US" dirty="0"/>
              <a:t>, </a:t>
            </a:r>
            <a:r>
              <a:rPr lang="en-US" dirty="0" err="1"/>
              <a:t>sonuçları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çözümü</a:t>
            </a:r>
            <a:r>
              <a:rPr lang="en-US" dirty="0"/>
              <a:t>. Bir </a:t>
            </a:r>
            <a:r>
              <a:rPr lang="en-US" dirty="0" err="1"/>
              <a:t>meselenin</a:t>
            </a:r>
            <a:r>
              <a:rPr lang="en-US" dirty="0"/>
              <a:t> </a:t>
            </a:r>
            <a:r>
              <a:rPr lang="en-US" dirty="0" err="1"/>
              <a:t>nasıl</a:t>
            </a:r>
            <a:r>
              <a:rPr lang="en-US" dirty="0"/>
              <a:t> </a:t>
            </a:r>
            <a:r>
              <a:rPr lang="en-US" dirty="0" err="1"/>
              <a:t>çerçevelendiği</a:t>
            </a:r>
            <a:r>
              <a:rPr lang="en-US" dirty="0"/>
              <a:t>, </a:t>
            </a:r>
            <a:r>
              <a:rPr lang="en-US" dirty="0" err="1"/>
              <a:t>verilecek</a:t>
            </a:r>
            <a:r>
              <a:rPr lang="en-US" dirty="0"/>
              <a:t> </a:t>
            </a:r>
            <a:r>
              <a:rPr lang="en-US" dirty="0" err="1"/>
              <a:t>tepkiyi</a:t>
            </a:r>
            <a:r>
              <a:rPr lang="en-US" dirty="0"/>
              <a:t> </a:t>
            </a:r>
            <a:r>
              <a:rPr lang="en-US" dirty="0" err="1"/>
              <a:t>büyük</a:t>
            </a:r>
            <a:r>
              <a:rPr lang="en-US" dirty="0"/>
              <a:t> </a:t>
            </a:r>
            <a:r>
              <a:rPr lang="en-US" dirty="0" err="1"/>
              <a:t>ölçüde</a:t>
            </a:r>
            <a:r>
              <a:rPr lang="en-US" dirty="0"/>
              <a:t> </a:t>
            </a:r>
            <a:r>
              <a:rPr lang="en-US" dirty="0" err="1"/>
              <a:t>etkiler</a:t>
            </a:r>
            <a:r>
              <a:rPr lang="en-US" dirty="0"/>
              <a:t>.</a:t>
            </a:r>
          </a:p>
          <a:p>
            <a:pPr lvl="1"/>
            <a:r>
              <a:rPr lang="en-US" b="1" dirty="0"/>
              <a:t>Örnek:</a:t>
            </a:r>
            <a:r>
              <a:rPr lang="en-US" dirty="0"/>
              <a:t> </a:t>
            </a:r>
            <a:r>
              <a:rPr lang="en-US" dirty="0" err="1"/>
              <a:t>İklim</a:t>
            </a:r>
            <a:r>
              <a:rPr lang="en-US" dirty="0"/>
              <a:t> </a:t>
            </a:r>
            <a:r>
              <a:rPr lang="en-US" dirty="0" err="1"/>
              <a:t>değişikliği</a:t>
            </a:r>
            <a:r>
              <a:rPr lang="en-US" dirty="0"/>
              <a:t> </a:t>
            </a:r>
            <a:r>
              <a:rPr lang="en-US" dirty="0" err="1"/>
              <a:t>bilimsel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sorun</a:t>
            </a:r>
            <a:r>
              <a:rPr lang="en-US" dirty="0"/>
              <a:t>, </a:t>
            </a:r>
            <a:r>
              <a:rPr lang="en-US" dirty="0" err="1"/>
              <a:t>ekonomik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fırsat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ulusal</a:t>
            </a:r>
            <a:r>
              <a:rPr lang="en-US" dirty="0"/>
              <a:t> </a:t>
            </a:r>
            <a:r>
              <a:rPr lang="en-US" dirty="0" err="1"/>
              <a:t>güvenlik</a:t>
            </a:r>
            <a:r>
              <a:rPr lang="en-US" dirty="0"/>
              <a:t> </a:t>
            </a:r>
            <a:r>
              <a:rPr lang="en-US" dirty="0" err="1"/>
              <a:t>tehdidi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mı</a:t>
            </a:r>
            <a:r>
              <a:rPr lang="en-US" dirty="0"/>
              <a:t> </a:t>
            </a:r>
            <a:r>
              <a:rPr lang="en-US" dirty="0" err="1"/>
              <a:t>çerçeveleniyor</a:t>
            </a:r>
            <a:r>
              <a:rPr lang="en-US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55156266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84511C0-3F97-5AE0-B1C4-E55615AAC1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Rectangle 112">
            <a:extLst>
              <a:ext uri="{FF2B5EF4-FFF2-40B4-BE49-F238E27FC236}">
                <a16:creationId xmlns:a16="http://schemas.microsoft.com/office/drawing/2014/main" id="{D75627FE-0AC5-4349-AC08-45A58BEC9B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5" name="Group 114">
            <a:extLst>
              <a:ext uri="{FF2B5EF4-FFF2-40B4-BE49-F238E27FC236}">
                <a16:creationId xmlns:a16="http://schemas.microsoft.com/office/drawing/2014/main" id="{F87AAF7B-2090-475D-9C3E-FDC03DD87A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116" name="Freeform 5">
              <a:extLst>
                <a:ext uri="{FF2B5EF4-FFF2-40B4-BE49-F238E27FC236}">
                  <a16:creationId xmlns:a16="http://schemas.microsoft.com/office/drawing/2014/main" id="{F2DCEC33-4B31-44BC-99CB-9E4845DC4CD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17" name="Freeform 6">
              <a:extLst>
                <a:ext uri="{FF2B5EF4-FFF2-40B4-BE49-F238E27FC236}">
                  <a16:creationId xmlns:a16="http://schemas.microsoft.com/office/drawing/2014/main" id="{204E0A10-D288-4B22-87A1-737B0A37D1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8" name="Freeform 7">
              <a:extLst>
                <a:ext uri="{FF2B5EF4-FFF2-40B4-BE49-F238E27FC236}">
                  <a16:creationId xmlns:a16="http://schemas.microsoft.com/office/drawing/2014/main" id="{9A3E042E-4911-425A-84BB-04BF90D077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9" name="Freeform 8">
              <a:extLst>
                <a:ext uri="{FF2B5EF4-FFF2-40B4-BE49-F238E27FC236}">
                  <a16:creationId xmlns:a16="http://schemas.microsoft.com/office/drawing/2014/main" id="{3A49226D-3129-4C5A-9641-3D03BEEA793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0" name="Freeform 9">
              <a:extLst>
                <a:ext uri="{FF2B5EF4-FFF2-40B4-BE49-F238E27FC236}">
                  <a16:creationId xmlns:a16="http://schemas.microsoft.com/office/drawing/2014/main" id="{9CC3C315-B515-4DD8-AC22-9D8417B37F2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1" name="Freeform 10">
              <a:extLst>
                <a:ext uri="{FF2B5EF4-FFF2-40B4-BE49-F238E27FC236}">
                  <a16:creationId xmlns:a16="http://schemas.microsoft.com/office/drawing/2014/main" id="{1A961828-F78F-4D56-A98E-037806C637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2" name="Freeform 11">
              <a:extLst>
                <a:ext uri="{FF2B5EF4-FFF2-40B4-BE49-F238E27FC236}">
                  <a16:creationId xmlns:a16="http://schemas.microsoft.com/office/drawing/2014/main" id="{739D4F9D-3728-42C1-8302-452D51321C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" name="Freeform 12">
              <a:extLst>
                <a:ext uri="{FF2B5EF4-FFF2-40B4-BE49-F238E27FC236}">
                  <a16:creationId xmlns:a16="http://schemas.microsoft.com/office/drawing/2014/main" id="{B4D9647E-354D-4CA8-B4A7-39172E5EAC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" name="Freeform 13">
              <a:extLst>
                <a:ext uri="{FF2B5EF4-FFF2-40B4-BE49-F238E27FC236}">
                  <a16:creationId xmlns:a16="http://schemas.microsoft.com/office/drawing/2014/main" id="{A3EC74E0-5222-4ACC-BCEC-1AA189D3BCF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5" name="Freeform 14">
              <a:extLst>
                <a:ext uri="{FF2B5EF4-FFF2-40B4-BE49-F238E27FC236}">
                  <a16:creationId xmlns:a16="http://schemas.microsoft.com/office/drawing/2014/main" id="{C0AE72B4-084D-42E6-ABED-5FD4650D4B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6" name="Freeform 15">
              <a:extLst>
                <a:ext uri="{FF2B5EF4-FFF2-40B4-BE49-F238E27FC236}">
                  <a16:creationId xmlns:a16="http://schemas.microsoft.com/office/drawing/2014/main" id="{C9D1F5DD-8D50-4098-8D2B-10E28475275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7" name="Freeform 16">
              <a:extLst>
                <a:ext uri="{FF2B5EF4-FFF2-40B4-BE49-F238E27FC236}">
                  <a16:creationId xmlns:a16="http://schemas.microsoft.com/office/drawing/2014/main" id="{D48F3941-C3C7-4589-AA46-067F6BB2D0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8" name="Freeform 17">
              <a:extLst>
                <a:ext uri="{FF2B5EF4-FFF2-40B4-BE49-F238E27FC236}">
                  <a16:creationId xmlns:a16="http://schemas.microsoft.com/office/drawing/2014/main" id="{C16BBE9A-4BE3-4401-82C5-8041DB14E5B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9" name="Freeform 18">
              <a:extLst>
                <a:ext uri="{FF2B5EF4-FFF2-40B4-BE49-F238E27FC236}">
                  <a16:creationId xmlns:a16="http://schemas.microsoft.com/office/drawing/2014/main" id="{06180330-CCD3-4D14-A652-D60C28252D8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0" name="Freeform 19">
              <a:extLst>
                <a:ext uri="{FF2B5EF4-FFF2-40B4-BE49-F238E27FC236}">
                  <a16:creationId xmlns:a16="http://schemas.microsoft.com/office/drawing/2014/main" id="{616C90F6-4133-43A5-B47C-7750FE28190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1" name="Freeform 20">
              <a:extLst>
                <a:ext uri="{FF2B5EF4-FFF2-40B4-BE49-F238E27FC236}">
                  <a16:creationId xmlns:a16="http://schemas.microsoft.com/office/drawing/2014/main" id="{D7C03F90-E828-4414-8A53-92069FFB68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bg1">
                  <a:alpha val="35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2" name="Freeform 21">
              <a:extLst>
                <a:ext uri="{FF2B5EF4-FFF2-40B4-BE49-F238E27FC236}">
                  <a16:creationId xmlns:a16="http://schemas.microsoft.com/office/drawing/2014/main" id="{6ADDE443-75AA-4F32-A2EE-272C4347CE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" name="Freeform 22">
              <a:extLst>
                <a:ext uri="{FF2B5EF4-FFF2-40B4-BE49-F238E27FC236}">
                  <a16:creationId xmlns:a16="http://schemas.microsoft.com/office/drawing/2014/main" id="{ACD281C1-1D59-453F-A33A-D83E39EB06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4" name="Freeform 23">
              <a:extLst>
                <a:ext uri="{FF2B5EF4-FFF2-40B4-BE49-F238E27FC236}">
                  <a16:creationId xmlns:a16="http://schemas.microsoft.com/office/drawing/2014/main" id="{60217FAC-29FE-4D6B-9BB4-FF41AA7565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5" name="Freeform 24">
              <a:extLst>
                <a:ext uri="{FF2B5EF4-FFF2-40B4-BE49-F238E27FC236}">
                  <a16:creationId xmlns:a16="http://schemas.microsoft.com/office/drawing/2014/main" id="{0D3CC33A-6E36-4A72-9965-8E20FB05D1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6" name="Freeform 25">
              <a:extLst>
                <a:ext uri="{FF2B5EF4-FFF2-40B4-BE49-F238E27FC236}">
                  <a16:creationId xmlns:a16="http://schemas.microsoft.com/office/drawing/2014/main" id="{F128F04E-05CD-4035-A32B-6E9ABAB931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38" name="Rectangle 137">
            <a:extLst>
              <a:ext uri="{FF2B5EF4-FFF2-40B4-BE49-F238E27FC236}">
                <a16:creationId xmlns:a16="http://schemas.microsoft.com/office/drawing/2014/main" id="{BC2574CF-1D35-4994-87BD-5A3378E1AB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57883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675DBA7-6DF8-E6DE-CD69-AAA5FE3E38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5459" y="960120"/>
            <a:ext cx="3865695" cy="4171278"/>
          </a:xfrm>
        </p:spPr>
        <p:txBody>
          <a:bodyPr>
            <a:normAutofit/>
          </a:bodyPr>
          <a:lstStyle/>
          <a:p>
            <a:pPr algn="r"/>
            <a:r>
              <a:rPr lang="en-US" sz="4400">
                <a:solidFill>
                  <a:schemeClr val="tx1"/>
                </a:solidFill>
              </a:rPr>
              <a:t>Söylemin</a:t>
            </a:r>
            <a:r>
              <a:rPr lang="en-US" sz="4400" dirty="0">
                <a:solidFill>
                  <a:schemeClr val="tx1"/>
                </a:solidFill>
              </a:rPr>
              <a:t> </a:t>
            </a:r>
            <a:r>
              <a:rPr lang="en-US" sz="4400">
                <a:solidFill>
                  <a:schemeClr val="tx1"/>
                </a:solidFill>
              </a:rPr>
              <a:t>ve</a:t>
            </a:r>
            <a:r>
              <a:rPr lang="en-US" sz="4400" dirty="0">
                <a:solidFill>
                  <a:schemeClr val="tx1"/>
                </a:solidFill>
              </a:rPr>
              <a:t> </a:t>
            </a:r>
            <a:r>
              <a:rPr lang="en-US" sz="4400">
                <a:solidFill>
                  <a:schemeClr val="tx1"/>
                </a:solidFill>
              </a:rPr>
              <a:t>Metaforların</a:t>
            </a:r>
            <a:r>
              <a:rPr lang="en-US" sz="4400" dirty="0">
                <a:solidFill>
                  <a:schemeClr val="tx1"/>
                </a:solidFill>
              </a:rPr>
              <a:t> </a:t>
            </a:r>
            <a:r>
              <a:rPr lang="en-US" sz="4400">
                <a:solidFill>
                  <a:schemeClr val="tx1"/>
                </a:solidFill>
              </a:rPr>
              <a:t>Gücü</a:t>
            </a:r>
            <a:endParaRPr lang="en-US" sz="4400" dirty="0">
              <a:solidFill>
                <a:schemeClr val="tx1"/>
              </a:solidFill>
            </a:endParaRPr>
          </a:p>
        </p:txBody>
      </p:sp>
      <p:cxnSp>
        <p:nvCxnSpPr>
          <p:cNvPr id="140" name="Straight Connector 139">
            <a:extLst>
              <a:ext uri="{FF2B5EF4-FFF2-40B4-BE49-F238E27FC236}">
                <a16:creationId xmlns:a16="http://schemas.microsoft.com/office/drawing/2014/main" id="{68B6AB33-DFE6-4FE4-94FE-C9E25424AD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752263" y="1200150"/>
            <a:ext cx="0" cy="3543972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ctangle 2">
            <a:extLst>
              <a:ext uri="{FF2B5EF4-FFF2-40B4-BE49-F238E27FC236}">
                <a16:creationId xmlns:a16="http://schemas.microsoft.com/office/drawing/2014/main" id="{50B12430-5909-726D-6B99-8909CA7E30BF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4983164" y="960120"/>
            <a:ext cx="5511800" cy="4171278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anchorCtr="0" compatLnSpc="1">
            <a:prstTxWarp prst="textNoShape">
              <a:avLst/>
            </a:prstTxWarp>
            <a:normAutofit/>
          </a:bodyPr>
          <a:lstStyle/>
          <a:p>
            <a:pPr marL="0" marR="0" lvl="0" indent="0" defTabSz="914400" rtl="0" eaLnBrk="0" fontAlgn="base" latinLnBrk="0" hangingPunct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700" b="1" i="0" u="none" strike="noStrike" cap="none" normalizeH="0" baseline="0">
                <a:ln>
                  <a:noFill/>
                </a:ln>
                <a:effectLst/>
                <a:latin typeface="Arial" panose="020B0604020202020204" pitchFamily="34" charset="0"/>
              </a:rPr>
              <a:t>Söylem Analizi:</a:t>
            </a:r>
            <a:r>
              <a:rPr kumimoji="0" lang="en-US" altLang="en-US" sz="1700" b="0" i="0" u="none" strike="noStrike" cap="none" normalizeH="0" baseline="0">
                <a:ln>
                  <a:noFill/>
                </a:ln>
                <a:effectLst/>
                <a:latin typeface="Arial" panose="020B0604020202020204" pitchFamily="34" charset="0"/>
              </a:rPr>
              <a:t> Dil ve retoriğin bir mesele hakkında nasıl bir "gerçeklik" inşa ettiğini, belirli politika tepkilerini mantıklı gösterirken diğerlerini dışladığını inceler.</a:t>
            </a:r>
          </a:p>
          <a:p>
            <a:pPr marL="0" marR="0" lvl="0" indent="0" defTabSz="914400" rtl="0" eaLnBrk="0" fontAlgn="base" latinLnBrk="0" hangingPunct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700" b="1" i="0" u="none" strike="noStrike" cap="none" normalizeH="0" baseline="0">
                <a:ln>
                  <a:noFill/>
                </a:ln>
                <a:effectLst/>
                <a:latin typeface="Arial" panose="020B0604020202020204" pitchFamily="34" charset="0"/>
              </a:rPr>
              <a:t>Örnek:</a:t>
            </a:r>
            <a:r>
              <a:rPr kumimoji="0" lang="en-US" altLang="en-US" sz="1700" b="0" i="0" u="none" strike="noStrike" cap="none" normalizeH="0" baseline="0">
                <a:ln>
                  <a:noFill/>
                </a:ln>
                <a:effectLst/>
                <a:latin typeface="Arial" panose="020B0604020202020204" pitchFamily="34" charset="0"/>
              </a:rPr>
              <a:t> 11 Eylül sonrası "İslami terörizm" söylemi, konuyu Batı için varoluşsal bir tehdit olarak çerçeveledi ve askeri bir terörle mücadele yanıtını tek seçenek gibi gösterdi.</a:t>
            </a:r>
          </a:p>
          <a:p>
            <a:pPr marL="0" marR="0" lvl="0" indent="0" defTabSz="914400" rtl="0" eaLnBrk="0" fontAlgn="base" latinLnBrk="0" hangingPunct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700" b="1" i="0" u="none" strike="noStrike" cap="none" normalizeH="0" baseline="0">
                <a:ln>
                  <a:noFill/>
                </a:ln>
                <a:effectLst/>
                <a:latin typeface="Arial" panose="020B0604020202020204" pitchFamily="34" charset="0"/>
              </a:rPr>
              <a:t>Metaforlar ve Kategoriler:</a:t>
            </a:r>
            <a:r>
              <a:rPr kumimoji="0" lang="en-US" altLang="en-US" sz="1700" b="0" i="0" u="none" strike="noStrike" cap="none" normalizeH="0" baseline="0">
                <a:ln>
                  <a:noFill/>
                </a:ln>
                <a:effectLst/>
                <a:latin typeface="Arial" panose="020B0604020202020204" pitchFamily="34" charset="0"/>
              </a:rPr>
              <a:t> Kullandığımız kelimelerin ve kısaltmaların gerçek dünya sonuçları vardır.</a:t>
            </a:r>
          </a:p>
          <a:p>
            <a:pPr marL="0" marR="0" lvl="0" indent="0" defTabSz="914400" rtl="0" eaLnBrk="0" fontAlgn="base" latinLnBrk="0" hangingPunct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700" b="1" i="0" u="none" strike="noStrike" cap="none" normalizeH="0" baseline="0">
                <a:ln>
                  <a:noFill/>
                </a:ln>
                <a:effectLst/>
                <a:latin typeface="Arial" panose="020B0604020202020204" pitchFamily="34" charset="0"/>
              </a:rPr>
              <a:t>Örnek:</a:t>
            </a:r>
            <a:r>
              <a:rPr kumimoji="0" lang="en-US" altLang="en-US" sz="1700" b="0" i="0" u="none" strike="noStrike" cap="none" normalizeH="0" baseline="0">
                <a:ln>
                  <a:noFill/>
                </a:ln>
                <a:effectLst/>
                <a:latin typeface="Arial" panose="020B0604020202020204" pitchFamily="34" charset="0"/>
              </a:rPr>
              <a:t> Ülkeleri </a:t>
            </a:r>
            <a:r>
              <a:rPr kumimoji="0" lang="en-US" altLang="en-US" sz="1700" b="1" i="0" u="none" strike="noStrike" cap="none" normalizeH="0" baseline="0">
                <a:ln>
                  <a:noFill/>
                </a:ln>
                <a:effectLst/>
                <a:latin typeface="Arial" panose="020B0604020202020204" pitchFamily="34" charset="0"/>
              </a:rPr>
              <a:t>"BRICS"</a:t>
            </a:r>
            <a:r>
              <a:rPr kumimoji="0" lang="en-US" altLang="en-US" sz="1700" b="0" i="0" u="none" strike="noStrike" cap="none" normalizeH="0" baseline="0">
                <a:ln>
                  <a:noFill/>
                </a:ln>
                <a:effectLst/>
                <a:latin typeface="Arial" panose="020B0604020202020204" pitchFamily="34" charset="0"/>
              </a:rPr>
              <a:t> olarak gruplandırmak tutarlı bir blok algısı yaratırken, diğerlerini </a:t>
            </a:r>
            <a:r>
              <a:rPr kumimoji="0" lang="en-US" altLang="en-US" sz="1700" b="1" i="0" u="none" strike="noStrike" cap="none" normalizeH="0" baseline="0">
                <a:ln>
                  <a:noFill/>
                </a:ln>
                <a:effectLst/>
                <a:latin typeface="Arial" panose="020B0604020202020204" pitchFamily="34" charset="0"/>
              </a:rPr>
              <a:t>"PIIGS"</a:t>
            </a:r>
            <a:r>
              <a:rPr kumimoji="0" lang="en-US" altLang="en-US" sz="1700" b="0" i="0" u="none" strike="noStrike" cap="none" normalizeH="0" baseline="0">
                <a:ln>
                  <a:noFill/>
                </a:ln>
                <a:effectLst/>
                <a:latin typeface="Arial" panose="020B0604020202020204" pitchFamily="34" charset="0"/>
              </a:rPr>
              <a:t> olarak etiketlemek onları riskle ilişkilendirerek mali sıkıntılarını daha da kötüleştirdi.</a:t>
            </a:r>
          </a:p>
          <a:p>
            <a:pPr marL="0" marR="0" lvl="0" indent="0" defTabSz="914400" rtl="0" eaLnBrk="0" fontAlgn="base" latinLnBrk="0" hangingPunct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endParaRPr kumimoji="0" lang="en-US" altLang="en-US" sz="1700" b="0" i="0" u="none" strike="noStrike" cap="none" normalizeH="0" baseline="0">
              <a:ln>
                <a:noFill/>
              </a:ln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956025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7C05123-F47D-9073-16FD-3038ED36BD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Rectangle 48">
            <a:extLst>
              <a:ext uri="{FF2B5EF4-FFF2-40B4-BE49-F238E27FC236}">
                <a16:creationId xmlns:a16="http://schemas.microsoft.com/office/drawing/2014/main" id="{D75627FE-0AC5-4349-AC08-45A58BEC9B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1" name="Group 50">
            <a:extLst>
              <a:ext uri="{FF2B5EF4-FFF2-40B4-BE49-F238E27FC236}">
                <a16:creationId xmlns:a16="http://schemas.microsoft.com/office/drawing/2014/main" id="{F87AAF7B-2090-475D-9C3E-FDC03DD87A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52" name="Freeform 5">
              <a:extLst>
                <a:ext uri="{FF2B5EF4-FFF2-40B4-BE49-F238E27FC236}">
                  <a16:creationId xmlns:a16="http://schemas.microsoft.com/office/drawing/2014/main" id="{F2DCEC33-4B31-44BC-99CB-9E4845DC4CD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3" name="Freeform 6">
              <a:extLst>
                <a:ext uri="{FF2B5EF4-FFF2-40B4-BE49-F238E27FC236}">
                  <a16:creationId xmlns:a16="http://schemas.microsoft.com/office/drawing/2014/main" id="{204E0A10-D288-4B22-87A1-737B0A37D1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" name="Freeform 7">
              <a:extLst>
                <a:ext uri="{FF2B5EF4-FFF2-40B4-BE49-F238E27FC236}">
                  <a16:creationId xmlns:a16="http://schemas.microsoft.com/office/drawing/2014/main" id="{9A3E042E-4911-425A-84BB-04BF90D077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5" name="Freeform 8">
              <a:extLst>
                <a:ext uri="{FF2B5EF4-FFF2-40B4-BE49-F238E27FC236}">
                  <a16:creationId xmlns:a16="http://schemas.microsoft.com/office/drawing/2014/main" id="{3A49226D-3129-4C5A-9641-3D03BEEA793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6" name="Freeform 9">
              <a:extLst>
                <a:ext uri="{FF2B5EF4-FFF2-40B4-BE49-F238E27FC236}">
                  <a16:creationId xmlns:a16="http://schemas.microsoft.com/office/drawing/2014/main" id="{9CC3C315-B515-4DD8-AC22-9D8417B37F2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" name="Freeform 10">
              <a:extLst>
                <a:ext uri="{FF2B5EF4-FFF2-40B4-BE49-F238E27FC236}">
                  <a16:creationId xmlns:a16="http://schemas.microsoft.com/office/drawing/2014/main" id="{1A961828-F78F-4D56-A98E-037806C637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8" name="Freeform 11">
              <a:extLst>
                <a:ext uri="{FF2B5EF4-FFF2-40B4-BE49-F238E27FC236}">
                  <a16:creationId xmlns:a16="http://schemas.microsoft.com/office/drawing/2014/main" id="{739D4F9D-3728-42C1-8302-452D51321C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" name="Freeform 12">
              <a:extLst>
                <a:ext uri="{FF2B5EF4-FFF2-40B4-BE49-F238E27FC236}">
                  <a16:creationId xmlns:a16="http://schemas.microsoft.com/office/drawing/2014/main" id="{B4D9647E-354D-4CA8-B4A7-39172E5EAC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" name="Freeform 13">
              <a:extLst>
                <a:ext uri="{FF2B5EF4-FFF2-40B4-BE49-F238E27FC236}">
                  <a16:creationId xmlns:a16="http://schemas.microsoft.com/office/drawing/2014/main" id="{A3EC74E0-5222-4ACC-BCEC-1AA189D3BCF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" name="Freeform 14">
              <a:extLst>
                <a:ext uri="{FF2B5EF4-FFF2-40B4-BE49-F238E27FC236}">
                  <a16:creationId xmlns:a16="http://schemas.microsoft.com/office/drawing/2014/main" id="{C0AE72B4-084D-42E6-ABED-5FD4650D4B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" name="Freeform 15">
              <a:extLst>
                <a:ext uri="{FF2B5EF4-FFF2-40B4-BE49-F238E27FC236}">
                  <a16:creationId xmlns:a16="http://schemas.microsoft.com/office/drawing/2014/main" id="{C9D1F5DD-8D50-4098-8D2B-10E28475275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3" name="Freeform 16">
              <a:extLst>
                <a:ext uri="{FF2B5EF4-FFF2-40B4-BE49-F238E27FC236}">
                  <a16:creationId xmlns:a16="http://schemas.microsoft.com/office/drawing/2014/main" id="{D48F3941-C3C7-4589-AA46-067F6BB2D0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4" name="Freeform 17">
              <a:extLst>
                <a:ext uri="{FF2B5EF4-FFF2-40B4-BE49-F238E27FC236}">
                  <a16:creationId xmlns:a16="http://schemas.microsoft.com/office/drawing/2014/main" id="{C16BBE9A-4BE3-4401-82C5-8041DB14E5B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5" name="Freeform 18">
              <a:extLst>
                <a:ext uri="{FF2B5EF4-FFF2-40B4-BE49-F238E27FC236}">
                  <a16:creationId xmlns:a16="http://schemas.microsoft.com/office/drawing/2014/main" id="{06180330-CCD3-4D14-A652-D60C28252D8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6" name="Freeform 19">
              <a:extLst>
                <a:ext uri="{FF2B5EF4-FFF2-40B4-BE49-F238E27FC236}">
                  <a16:creationId xmlns:a16="http://schemas.microsoft.com/office/drawing/2014/main" id="{616C90F6-4133-43A5-B47C-7750FE28190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7" name="Freeform 20">
              <a:extLst>
                <a:ext uri="{FF2B5EF4-FFF2-40B4-BE49-F238E27FC236}">
                  <a16:creationId xmlns:a16="http://schemas.microsoft.com/office/drawing/2014/main" id="{D7C03F90-E828-4414-8A53-92069FFB68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bg1">
                  <a:alpha val="35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8" name="Freeform 21">
              <a:extLst>
                <a:ext uri="{FF2B5EF4-FFF2-40B4-BE49-F238E27FC236}">
                  <a16:creationId xmlns:a16="http://schemas.microsoft.com/office/drawing/2014/main" id="{6ADDE443-75AA-4F32-A2EE-272C4347CE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9" name="Freeform 22">
              <a:extLst>
                <a:ext uri="{FF2B5EF4-FFF2-40B4-BE49-F238E27FC236}">
                  <a16:creationId xmlns:a16="http://schemas.microsoft.com/office/drawing/2014/main" id="{ACD281C1-1D59-453F-A33A-D83E39EB06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0" name="Freeform 23">
              <a:extLst>
                <a:ext uri="{FF2B5EF4-FFF2-40B4-BE49-F238E27FC236}">
                  <a16:creationId xmlns:a16="http://schemas.microsoft.com/office/drawing/2014/main" id="{60217FAC-29FE-4D6B-9BB4-FF41AA7565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" name="Freeform 24">
              <a:extLst>
                <a:ext uri="{FF2B5EF4-FFF2-40B4-BE49-F238E27FC236}">
                  <a16:creationId xmlns:a16="http://schemas.microsoft.com/office/drawing/2014/main" id="{0D3CC33A-6E36-4A72-9965-8E20FB05D1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" name="Freeform 25">
              <a:extLst>
                <a:ext uri="{FF2B5EF4-FFF2-40B4-BE49-F238E27FC236}">
                  <a16:creationId xmlns:a16="http://schemas.microsoft.com/office/drawing/2014/main" id="{F128F04E-05CD-4035-A32B-6E9ABAB931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4" name="Rectangle 73">
            <a:extLst>
              <a:ext uri="{FF2B5EF4-FFF2-40B4-BE49-F238E27FC236}">
                <a16:creationId xmlns:a16="http://schemas.microsoft.com/office/drawing/2014/main" id="{BC2574CF-1D35-4994-87BD-5A3378E1AB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57883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763F28B-8F1D-BCAD-6A09-E58D815DE3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5459" y="960120"/>
            <a:ext cx="3865695" cy="4171278"/>
          </a:xfrm>
        </p:spPr>
        <p:txBody>
          <a:bodyPr>
            <a:normAutofit/>
          </a:bodyPr>
          <a:lstStyle/>
          <a:p>
            <a:pPr algn="r"/>
            <a:r>
              <a:rPr lang="en-US" sz="4400" dirty="0">
                <a:solidFill>
                  <a:schemeClr val="tx1"/>
                </a:solidFill>
              </a:rPr>
              <a:t>Bir </a:t>
            </a:r>
            <a:r>
              <a:rPr lang="en-US" sz="4400" dirty="0" err="1">
                <a:solidFill>
                  <a:schemeClr val="tx1"/>
                </a:solidFill>
              </a:rPr>
              <a:t>Normun</a:t>
            </a:r>
            <a:r>
              <a:rPr lang="en-US" sz="4400" dirty="0">
                <a:solidFill>
                  <a:schemeClr val="tx1"/>
                </a:solidFill>
              </a:rPr>
              <a:t> </a:t>
            </a:r>
            <a:r>
              <a:rPr lang="en-US" sz="4400" dirty="0" err="1">
                <a:solidFill>
                  <a:schemeClr val="tx1"/>
                </a:solidFill>
              </a:rPr>
              <a:t>Yaşam</a:t>
            </a:r>
            <a:r>
              <a:rPr lang="en-US" sz="4400" dirty="0">
                <a:solidFill>
                  <a:schemeClr val="tx1"/>
                </a:solidFill>
              </a:rPr>
              <a:t> </a:t>
            </a:r>
            <a:r>
              <a:rPr lang="en-US" sz="4400" dirty="0" err="1">
                <a:solidFill>
                  <a:schemeClr val="tx1"/>
                </a:solidFill>
              </a:rPr>
              <a:t>Döngüsü</a:t>
            </a:r>
            <a:endParaRPr lang="en-US" sz="4400" dirty="0">
              <a:solidFill>
                <a:schemeClr val="tx1"/>
              </a:solidFill>
            </a:endParaRPr>
          </a:p>
        </p:txBody>
      </p:sp>
      <p:cxnSp>
        <p:nvCxnSpPr>
          <p:cNvPr id="76" name="Straight Connector 75">
            <a:extLst>
              <a:ext uri="{FF2B5EF4-FFF2-40B4-BE49-F238E27FC236}">
                <a16:creationId xmlns:a16="http://schemas.microsoft.com/office/drawing/2014/main" id="{68B6AB33-DFE6-4FE4-94FE-C9E25424AD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752263" y="1200150"/>
            <a:ext cx="0" cy="3543972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ctangle 2">
            <a:extLst>
              <a:ext uri="{FF2B5EF4-FFF2-40B4-BE49-F238E27FC236}">
                <a16:creationId xmlns:a16="http://schemas.microsoft.com/office/drawing/2014/main" id="{C595CA95-7CE6-EFE6-A598-7DF30046756A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4983164" y="960120"/>
            <a:ext cx="5511800" cy="4171278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anchorCtr="0" compatLnSpc="1">
            <a:prstTxWarp prst="textNoShape">
              <a:avLst/>
            </a:prstTxWarp>
            <a:normAutofit fontScale="92500" lnSpcReduction="20000"/>
          </a:bodyPr>
          <a:lstStyle/>
          <a:p>
            <a:r>
              <a:rPr lang="en-US" b="1" dirty="0" err="1"/>
              <a:t>Normlar</a:t>
            </a:r>
            <a:r>
              <a:rPr lang="en-US" dirty="0"/>
              <a:t>, "</a:t>
            </a:r>
            <a:r>
              <a:rPr lang="en-US" dirty="0" err="1"/>
              <a:t>belirli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kimliğe</a:t>
            </a:r>
            <a:r>
              <a:rPr lang="en-US" dirty="0"/>
              <a:t> </a:t>
            </a:r>
            <a:r>
              <a:rPr lang="en-US" dirty="0" err="1"/>
              <a:t>sahip</a:t>
            </a:r>
            <a:r>
              <a:rPr lang="en-US" dirty="0"/>
              <a:t> </a:t>
            </a:r>
            <a:r>
              <a:rPr lang="en-US" dirty="0" err="1"/>
              <a:t>aktörler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</a:t>
            </a:r>
            <a:r>
              <a:rPr lang="en-US" dirty="0" err="1"/>
              <a:t>uygun</a:t>
            </a:r>
            <a:r>
              <a:rPr lang="en-US" dirty="0"/>
              <a:t> </a:t>
            </a:r>
            <a:r>
              <a:rPr lang="en-US" dirty="0" err="1"/>
              <a:t>davranış</a:t>
            </a:r>
            <a:r>
              <a:rPr lang="en-US" dirty="0"/>
              <a:t> </a:t>
            </a:r>
            <a:r>
              <a:rPr lang="en-US" dirty="0" err="1"/>
              <a:t>standartlarıdır</a:t>
            </a:r>
            <a:r>
              <a:rPr lang="en-US" dirty="0"/>
              <a:t>". </a:t>
            </a:r>
            <a:r>
              <a:rPr lang="en-US" dirty="0" err="1"/>
              <a:t>İnşacılar</a:t>
            </a:r>
            <a:r>
              <a:rPr lang="en-US" dirty="0"/>
              <a:t> (Finnemore </a:t>
            </a:r>
            <a:r>
              <a:rPr lang="en-US" dirty="0" err="1"/>
              <a:t>ve</a:t>
            </a:r>
            <a:r>
              <a:rPr lang="en-US" dirty="0"/>
              <a:t> Sikkink) </a:t>
            </a:r>
            <a:r>
              <a:rPr lang="en-US" dirty="0" err="1"/>
              <a:t>normların</a:t>
            </a:r>
            <a:r>
              <a:rPr lang="en-US" dirty="0"/>
              <a:t> </a:t>
            </a:r>
            <a:r>
              <a:rPr lang="en-US" dirty="0" err="1"/>
              <a:t>üç</a:t>
            </a:r>
            <a:r>
              <a:rPr lang="en-US" dirty="0"/>
              <a:t> </a:t>
            </a:r>
            <a:r>
              <a:rPr lang="en-US" dirty="0" err="1"/>
              <a:t>aşamada</a:t>
            </a:r>
            <a:r>
              <a:rPr lang="en-US" dirty="0"/>
              <a:t> </a:t>
            </a:r>
            <a:r>
              <a:rPr lang="en-US" dirty="0" err="1"/>
              <a:t>evrildiğini</a:t>
            </a:r>
            <a:r>
              <a:rPr lang="en-US" dirty="0"/>
              <a:t> </a:t>
            </a:r>
            <a:r>
              <a:rPr lang="en-US" dirty="0" err="1"/>
              <a:t>savunur</a:t>
            </a:r>
            <a:r>
              <a:rPr lang="en-US" dirty="0"/>
              <a:t>:</a:t>
            </a:r>
          </a:p>
          <a:p>
            <a:r>
              <a:rPr lang="en-US" b="1" dirty="0" err="1"/>
              <a:t>Normun</a:t>
            </a:r>
            <a:r>
              <a:rPr lang="en-US" b="1" dirty="0"/>
              <a:t> </a:t>
            </a:r>
            <a:r>
              <a:rPr lang="en-US" b="1" dirty="0" err="1"/>
              <a:t>Ortaya</a:t>
            </a:r>
            <a:r>
              <a:rPr lang="en-US" b="1" dirty="0"/>
              <a:t> </a:t>
            </a:r>
            <a:r>
              <a:rPr lang="en-US" b="1" dirty="0" err="1"/>
              <a:t>Çıkışı</a:t>
            </a:r>
            <a:r>
              <a:rPr lang="en-US" b="1" dirty="0"/>
              <a:t>:</a:t>
            </a:r>
            <a:r>
              <a:rPr lang="en-US" dirty="0"/>
              <a:t> </a:t>
            </a:r>
            <a:r>
              <a:rPr lang="en-US" b="1" dirty="0"/>
              <a:t>Norm </a:t>
            </a:r>
            <a:r>
              <a:rPr lang="en-US" b="1" dirty="0" err="1"/>
              <a:t>girişimcileri</a:t>
            </a:r>
            <a:r>
              <a:rPr lang="en-US" dirty="0"/>
              <a:t> (</a:t>
            </a:r>
            <a:r>
              <a:rPr lang="en-US" dirty="0" err="1"/>
              <a:t>aktivistler</a:t>
            </a:r>
            <a:r>
              <a:rPr lang="en-US" dirty="0"/>
              <a:t>, </a:t>
            </a:r>
            <a:r>
              <a:rPr lang="en-US" dirty="0" err="1"/>
              <a:t>STK'lar</a:t>
            </a:r>
            <a:r>
              <a:rPr lang="en-US" dirty="0"/>
              <a:t>)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konuyu</a:t>
            </a:r>
            <a:r>
              <a:rPr lang="en-US" dirty="0"/>
              <a:t> </a:t>
            </a:r>
            <a:r>
              <a:rPr lang="en-US" dirty="0" err="1"/>
              <a:t>çerçeveler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kritik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kitleyi</a:t>
            </a:r>
            <a:r>
              <a:rPr lang="en-US" dirty="0"/>
              <a:t> yeni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normu</a:t>
            </a:r>
            <a:r>
              <a:rPr lang="en-US" dirty="0"/>
              <a:t> </a:t>
            </a:r>
            <a:r>
              <a:rPr lang="en-US" dirty="0" err="1"/>
              <a:t>benimsemeye</a:t>
            </a:r>
            <a:r>
              <a:rPr lang="en-US" dirty="0"/>
              <a:t> </a:t>
            </a:r>
            <a:r>
              <a:rPr lang="en-US" dirty="0" err="1"/>
              <a:t>ikna</a:t>
            </a:r>
            <a:r>
              <a:rPr lang="en-US" dirty="0"/>
              <a:t> </a:t>
            </a:r>
            <a:r>
              <a:rPr lang="en-US" dirty="0" err="1"/>
              <a:t>eder</a:t>
            </a:r>
            <a:r>
              <a:rPr lang="en-US" dirty="0"/>
              <a:t>.</a:t>
            </a:r>
          </a:p>
          <a:p>
            <a:r>
              <a:rPr lang="en-US" b="1" dirty="0"/>
              <a:t>Norm </a:t>
            </a:r>
            <a:r>
              <a:rPr lang="en-US" b="1" dirty="0" err="1"/>
              <a:t>Şelalesi</a:t>
            </a:r>
            <a:r>
              <a:rPr lang="en-US" b="1" dirty="0"/>
              <a:t>:</a:t>
            </a:r>
            <a:r>
              <a:rPr lang="en-US" dirty="0"/>
              <a:t> Bir "</a:t>
            </a:r>
            <a:r>
              <a:rPr lang="en-US" dirty="0" err="1"/>
              <a:t>kırılma</a:t>
            </a:r>
            <a:r>
              <a:rPr lang="en-US" dirty="0"/>
              <a:t> </a:t>
            </a:r>
            <a:r>
              <a:rPr lang="en-US" dirty="0" err="1"/>
              <a:t>noktasına</a:t>
            </a:r>
            <a:r>
              <a:rPr lang="en-US" dirty="0"/>
              <a:t>" </a:t>
            </a:r>
            <a:r>
              <a:rPr lang="en-US" dirty="0" err="1"/>
              <a:t>ulaşılır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diğer</a:t>
            </a:r>
            <a:r>
              <a:rPr lang="en-US" dirty="0"/>
              <a:t> </a:t>
            </a:r>
            <a:r>
              <a:rPr lang="en-US" dirty="0" err="1"/>
              <a:t>devletler</a:t>
            </a:r>
            <a:r>
              <a:rPr lang="en-US" dirty="0"/>
              <a:t>, </a:t>
            </a:r>
            <a:r>
              <a:rPr lang="en-US" dirty="0" err="1"/>
              <a:t>genellikle</a:t>
            </a:r>
            <a:r>
              <a:rPr lang="en-US" dirty="0"/>
              <a:t> </a:t>
            </a:r>
            <a:r>
              <a:rPr lang="en-US" dirty="0" err="1"/>
              <a:t>meşruiyet</a:t>
            </a:r>
            <a:r>
              <a:rPr lang="en-US" dirty="0"/>
              <a:t> </a:t>
            </a:r>
            <a:r>
              <a:rPr lang="en-US" dirty="0" err="1"/>
              <a:t>kazanmak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"modern"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görülmek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</a:t>
            </a:r>
            <a:r>
              <a:rPr lang="en-US" dirty="0" err="1"/>
              <a:t>normu</a:t>
            </a:r>
            <a:r>
              <a:rPr lang="en-US" dirty="0"/>
              <a:t> </a:t>
            </a:r>
            <a:r>
              <a:rPr lang="en-US" dirty="0" err="1"/>
              <a:t>hızla</a:t>
            </a:r>
            <a:r>
              <a:rPr lang="en-US" dirty="0"/>
              <a:t> </a:t>
            </a:r>
            <a:r>
              <a:rPr lang="en-US" dirty="0" err="1"/>
              <a:t>benimser</a:t>
            </a:r>
            <a:r>
              <a:rPr lang="en-US" dirty="0"/>
              <a:t>.</a:t>
            </a:r>
          </a:p>
          <a:p>
            <a:r>
              <a:rPr lang="en-US" b="1" dirty="0" err="1"/>
              <a:t>İçselleştirme</a:t>
            </a:r>
            <a:r>
              <a:rPr lang="en-US" b="1" dirty="0"/>
              <a:t>:</a:t>
            </a:r>
            <a:r>
              <a:rPr lang="en-US" dirty="0"/>
              <a:t> Norm o </a:t>
            </a:r>
            <a:r>
              <a:rPr lang="en-US" dirty="0" err="1"/>
              <a:t>kadar</a:t>
            </a:r>
            <a:r>
              <a:rPr lang="en-US" dirty="0"/>
              <a:t> </a:t>
            </a:r>
            <a:r>
              <a:rPr lang="en-US" dirty="0" err="1"/>
              <a:t>yaygın</a:t>
            </a:r>
            <a:r>
              <a:rPr lang="en-US" dirty="0"/>
              <a:t> </a:t>
            </a:r>
            <a:r>
              <a:rPr lang="en-US" dirty="0" err="1"/>
              <a:t>kabul</a:t>
            </a:r>
            <a:r>
              <a:rPr lang="en-US" dirty="0"/>
              <a:t> </a:t>
            </a:r>
            <a:r>
              <a:rPr lang="en-US" dirty="0" err="1"/>
              <a:t>görür</a:t>
            </a:r>
            <a:r>
              <a:rPr lang="en-US" dirty="0"/>
              <a:t> ki, </a:t>
            </a:r>
            <a:r>
              <a:rPr lang="en-US" dirty="0" err="1"/>
              <a:t>sorgulanmaz</a:t>
            </a:r>
            <a:r>
              <a:rPr lang="en-US" dirty="0"/>
              <a:t> hale </a:t>
            </a:r>
            <a:r>
              <a:rPr lang="en-US" dirty="0" err="1"/>
              <a:t>gelir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ona</a:t>
            </a:r>
            <a:r>
              <a:rPr lang="en-US" dirty="0"/>
              <a:t> </a:t>
            </a:r>
            <a:r>
              <a:rPr lang="en-US" dirty="0" err="1"/>
              <a:t>uyum</a:t>
            </a:r>
            <a:r>
              <a:rPr lang="en-US" dirty="0"/>
              <a:t> </a:t>
            </a:r>
            <a:r>
              <a:rPr lang="en-US" dirty="0" err="1"/>
              <a:t>otomatikleşir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6316661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5E3B892-8D3A-80FE-0A06-3359ED7013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15CFCB7B-543A-FAF2-F172-823A55D27E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99852F63-BFE3-B648-4884-74C74AF62D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20" name="Freeform 5">
              <a:extLst>
                <a:ext uri="{FF2B5EF4-FFF2-40B4-BE49-F238E27FC236}">
                  <a16:creationId xmlns:a16="http://schemas.microsoft.com/office/drawing/2014/main" id="{35AA7630-8463-5340-E6D2-9145CDF085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1" name="Freeform 6">
              <a:extLst>
                <a:ext uri="{FF2B5EF4-FFF2-40B4-BE49-F238E27FC236}">
                  <a16:creationId xmlns:a16="http://schemas.microsoft.com/office/drawing/2014/main" id="{886C4E16-E2DC-5BEE-7589-886B390F6C4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Freeform 7">
              <a:extLst>
                <a:ext uri="{FF2B5EF4-FFF2-40B4-BE49-F238E27FC236}">
                  <a16:creationId xmlns:a16="http://schemas.microsoft.com/office/drawing/2014/main" id="{5204D56F-57FB-E30D-31C4-1F955AE8F1B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Freeform 8">
              <a:extLst>
                <a:ext uri="{FF2B5EF4-FFF2-40B4-BE49-F238E27FC236}">
                  <a16:creationId xmlns:a16="http://schemas.microsoft.com/office/drawing/2014/main" id="{48A040DD-31FA-E1EA-AFCF-867DDCB356C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" name="Freeform 9">
              <a:extLst>
                <a:ext uri="{FF2B5EF4-FFF2-40B4-BE49-F238E27FC236}">
                  <a16:creationId xmlns:a16="http://schemas.microsoft.com/office/drawing/2014/main" id="{1AD9FF12-0E04-557A-2207-A23F7F65792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Freeform 10">
              <a:extLst>
                <a:ext uri="{FF2B5EF4-FFF2-40B4-BE49-F238E27FC236}">
                  <a16:creationId xmlns:a16="http://schemas.microsoft.com/office/drawing/2014/main" id="{38F256DE-3B8B-743E-F537-E7795615F07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Freeform 11">
              <a:extLst>
                <a:ext uri="{FF2B5EF4-FFF2-40B4-BE49-F238E27FC236}">
                  <a16:creationId xmlns:a16="http://schemas.microsoft.com/office/drawing/2014/main" id="{529E9AB3-817E-7207-D7B2-B862D5B1A2F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Freeform 12">
              <a:extLst>
                <a:ext uri="{FF2B5EF4-FFF2-40B4-BE49-F238E27FC236}">
                  <a16:creationId xmlns:a16="http://schemas.microsoft.com/office/drawing/2014/main" id="{911D7CBE-A6E0-E7BF-1CB6-358A624EA8E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Freeform 13">
              <a:extLst>
                <a:ext uri="{FF2B5EF4-FFF2-40B4-BE49-F238E27FC236}">
                  <a16:creationId xmlns:a16="http://schemas.microsoft.com/office/drawing/2014/main" id="{14A14193-A267-0930-A0DB-AD4B177383E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Freeform 14">
              <a:extLst>
                <a:ext uri="{FF2B5EF4-FFF2-40B4-BE49-F238E27FC236}">
                  <a16:creationId xmlns:a16="http://schemas.microsoft.com/office/drawing/2014/main" id="{69BE381F-7C3E-DB87-9420-B625A2E8D8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" name="Freeform 15">
              <a:extLst>
                <a:ext uri="{FF2B5EF4-FFF2-40B4-BE49-F238E27FC236}">
                  <a16:creationId xmlns:a16="http://schemas.microsoft.com/office/drawing/2014/main" id="{5C592AEC-98E8-187B-F7E6-FA968920959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" name="Freeform 16">
              <a:extLst>
                <a:ext uri="{FF2B5EF4-FFF2-40B4-BE49-F238E27FC236}">
                  <a16:creationId xmlns:a16="http://schemas.microsoft.com/office/drawing/2014/main" id="{205AADF1-D9AA-111D-675B-5D8FCDD56B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" name="Freeform 17">
              <a:extLst>
                <a:ext uri="{FF2B5EF4-FFF2-40B4-BE49-F238E27FC236}">
                  <a16:creationId xmlns:a16="http://schemas.microsoft.com/office/drawing/2014/main" id="{92F1A5CE-AD3F-E319-CEB2-E3266C4CC92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" name="Freeform 18">
              <a:extLst>
                <a:ext uri="{FF2B5EF4-FFF2-40B4-BE49-F238E27FC236}">
                  <a16:creationId xmlns:a16="http://schemas.microsoft.com/office/drawing/2014/main" id="{1D5C6569-5757-A2F2-C689-CFC4EA42E7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" name="Freeform 19">
              <a:extLst>
                <a:ext uri="{FF2B5EF4-FFF2-40B4-BE49-F238E27FC236}">
                  <a16:creationId xmlns:a16="http://schemas.microsoft.com/office/drawing/2014/main" id="{92DB2E93-3995-E2C6-FEA0-5EA4BFBC0A8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" name="Freeform 20">
              <a:extLst>
                <a:ext uri="{FF2B5EF4-FFF2-40B4-BE49-F238E27FC236}">
                  <a16:creationId xmlns:a16="http://schemas.microsoft.com/office/drawing/2014/main" id="{488B2BA5-74AD-8EC0-24CF-5F6103ECD3F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bg1">
                  <a:alpha val="35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" name="Freeform 21">
              <a:extLst>
                <a:ext uri="{FF2B5EF4-FFF2-40B4-BE49-F238E27FC236}">
                  <a16:creationId xmlns:a16="http://schemas.microsoft.com/office/drawing/2014/main" id="{E80C16B1-713D-0F47-D91F-2D02461990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" name="Freeform 22">
              <a:extLst>
                <a:ext uri="{FF2B5EF4-FFF2-40B4-BE49-F238E27FC236}">
                  <a16:creationId xmlns:a16="http://schemas.microsoft.com/office/drawing/2014/main" id="{0D01D7B4-DE2B-045E-A5E0-25891BD65AA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" name="Freeform 23">
              <a:extLst>
                <a:ext uri="{FF2B5EF4-FFF2-40B4-BE49-F238E27FC236}">
                  <a16:creationId xmlns:a16="http://schemas.microsoft.com/office/drawing/2014/main" id="{BC295B54-EE66-71B5-2174-3EE76FF968A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" name="Freeform 24">
              <a:extLst>
                <a:ext uri="{FF2B5EF4-FFF2-40B4-BE49-F238E27FC236}">
                  <a16:creationId xmlns:a16="http://schemas.microsoft.com/office/drawing/2014/main" id="{9EE4BB13-C21C-26C6-C5C0-FB97A26C90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" name="Freeform 25">
              <a:extLst>
                <a:ext uri="{FF2B5EF4-FFF2-40B4-BE49-F238E27FC236}">
                  <a16:creationId xmlns:a16="http://schemas.microsoft.com/office/drawing/2014/main" id="{104FC52F-86AD-9D6E-A982-9BD0C401EEA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2" name="Rectangle 41">
            <a:extLst>
              <a:ext uri="{FF2B5EF4-FFF2-40B4-BE49-F238E27FC236}">
                <a16:creationId xmlns:a16="http://schemas.microsoft.com/office/drawing/2014/main" id="{1CA1310B-9EFD-32A1-436B-B4FC6AF8E3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57883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95F3223-B45B-8C97-B873-AACB0B8517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5459" y="960120"/>
            <a:ext cx="3865695" cy="4171278"/>
          </a:xfrm>
        </p:spPr>
        <p:txBody>
          <a:bodyPr>
            <a:normAutofit/>
          </a:bodyPr>
          <a:lstStyle/>
          <a:p>
            <a:pPr algn="r"/>
            <a:r>
              <a:rPr lang="en-US" sz="4400" dirty="0" err="1">
                <a:solidFill>
                  <a:schemeClr val="tx1"/>
                </a:solidFill>
              </a:rPr>
              <a:t>Normları</a:t>
            </a:r>
            <a:r>
              <a:rPr lang="en-US" sz="4400" dirty="0">
                <a:solidFill>
                  <a:schemeClr val="tx1"/>
                </a:solidFill>
              </a:rPr>
              <a:t> Kim </a:t>
            </a:r>
            <a:r>
              <a:rPr lang="en-US" sz="4400" dirty="0" err="1">
                <a:solidFill>
                  <a:schemeClr val="tx1"/>
                </a:solidFill>
              </a:rPr>
              <a:t>Yayıyor</a:t>
            </a:r>
            <a:r>
              <a:rPr lang="en-US" sz="4400" dirty="0">
                <a:solidFill>
                  <a:schemeClr val="tx1"/>
                </a:solidFill>
              </a:rPr>
              <a:t>?</a:t>
            </a:r>
          </a:p>
        </p:txBody>
      </p: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F2633807-B0CF-A847-B9C0-44271CE948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752263" y="1200150"/>
            <a:ext cx="0" cy="3543972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941FDD-F217-DF85-C832-0BBED057CD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83164" y="960120"/>
            <a:ext cx="5511800" cy="4171278"/>
          </a:xfrm>
        </p:spPr>
        <p:txBody>
          <a:bodyPr>
            <a:normAutofit fontScale="85000" lnSpcReduction="20000"/>
          </a:bodyPr>
          <a:lstStyle/>
          <a:p>
            <a:r>
              <a:rPr lang="en-US" dirty="0" err="1"/>
              <a:t>Üç</a:t>
            </a:r>
            <a:r>
              <a:rPr lang="en-US" dirty="0"/>
              <a:t> </a:t>
            </a:r>
            <a:r>
              <a:rPr lang="en-US" dirty="0" err="1"/>
              <a:t>temel</a:t>
            </a:r>
            <a:r>
              <a:rPr lang="en-US" dirty="0"/>
              <a:t> </a:t>
            </a:r>
            <a:r>
              <a:rPr lang="en-US" dirty="0" err="1"/>
              <a:t>aktör</a:t>
            </a:r>
            <a:r>
              <a:rPr lang="en-US" dirty="0"/>
              <a:t> </a:t>
            </a:r>
            <a:r>
              <a:rPr lang="en-US" dirty="0" err="1"/>
              <a:t>türü</a:t>
            </a:r>
            <a:r>
              <a:rPr lang="en-US" dirty="0"/>
              <a:t>, </a:t>
            </a:r>
            <a:r>
              <a:rPr lang="en-US" dirty="0" err="1"/>
              <a:t>normları</a:t>
            </a:r>
            <a:r>
              <a:rPr lang="en-US" dirty="0"/>
              <a:t> </a:t>
            </a:r>
            <a:r>
              <a:rPr lang="en-US" dirty="0" err="1"/>
              <a:t>küresel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yaymada</a:t>
            </a:r>
            <a:r>
              <a:rPr lang="en-US" dirty="0"/>
              <a:t> </a:t>
            </a:r>
            <a:r>
              <a:rPr lang="en-US" dirty="0" err="1"/>
              <a:t>kritik</a:t>
            </a:r>
            <a:r>
              <a:rPr lang="en-US" dirty="0"/>
              <a:t> </a:t>
            </a:r>
            <a:r>
              <a:rPr lang="en-US" dirty="0" err="1"/>
              <a:t>öneme</a:t>
            </a:r>
            <a:r>
              <a:rPr lang="en-US" dirty="0"/>
              <a:t> </a:t>
            </a:r>
            <a:r>
              <a:rPr lang="en-US" dirty="0" err="1"/>
              <a:t>sahiptir</a:t>
            </a:r>
            <a:r>
              <a:rPr lang="en-US" dirty="0"/>
              <a:t>:</a:t>
            </a:r>
          </a:p>
          <a:p>
            <a:r>
              <a:rPr lang="en-US" b="1" dirty="0"/>
              <a:t>Ulus-</a:t>
            </a:r>
            <a:r>
              <a:rPr lang="en-US" b="1" dirty="0" err="1"/>
              <a:t>ötesi</a:t>
            </a:r>
            <a:r>
              <a:rPr lang="en-US" b="1" dirty="0"/>
              <a:t> </a:t>
            </a:r>
            <a:r>
              <a:rPr lang="en-US" b="1" dirty="0" err="1"/>
              <a:t>Savunuculuk</a:t>
            </a:r>
            <a:r>
              <a:rPr lang="en-US" b="1" dirty="0"/>
              <a:t> </a:t>
            </a:r>
            <a:r>
              <a:rPr lang="en-US" b="1" dirty="0" err="1"/>
              <a:t>Ağları</a:t>
            </a:r>
            <a:r>
              <a:rPr lang="en-US" b="1" dirty="0"/>
              <a:t> (</a:t>
            </a:r>
            <a:r>
              <a:rPr lang="en-US" b="1" dirty="0" err="1"/>
              <a:t>TAN'lar</a:t>
            </a:r>
            <a:r>
              <a:rPr lang="en-US" b="1" dirty="0"/>
              <a:t>):</a:t>
            </a:r>
            <a:r>
              <a:rPr lang="en-US" dirty="0"/>
              <a:t> </a:t>
            </a:r>
            <a:r>
              <a:rPr lang="en-US" dirty="0" err="1"/>
              <a:t>Devletlere</a:t>
            </a:r>
            <a:r>
              <a:rPr lang="en-US" dirty="0"/>
              <a:t> </a:t>
            </a:r>
            <a:r>
              <a:rPr lang="en-US" dirty="0" err="1"/>
              <a:t>baskı</a:t>
            </a:r>
            <a:r>
              <a:rPr lang="en-US" dirty="0"/>
              <a:t> </a:t>
            </a:r>
            <a:r>
              <a:rPr lang="en-US" dirty="0" err="1"/>
              <a:t>yapmak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</a:t>
            </a:r>
            <a:r>
              <a:rPr lang="en-US" dirty="0" err="1"/>
              <a:t>bilgi</a:t>
            </a:r>
            <a:r>
              <a:rPr lang="en-US" dirty="0"/>
              <a:t>, </a:t>
            </a:r>
            <a:r>
              <a:rPr lang="en-US" dirty="0" err="1"/>
              <a:t>semboller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utandırma</a:t>
            </a:r>
            <a:r>
              <a:rPr lang="en-US" dirty="0"/>
              <a:t> </a:t>
            </a:r>
            <a:r>
              <a:rPr lang="en-US" dirty="0" err="1"/>
              <a:t>kampanyaları</a:t>
            </a:r>
            <a:r>
              <a:rPr lang="en-US" dirty="0"/>
              <a:t> </a:t>
            </a:r>
            <a:r>
              <a:rPr lang="en-US" dirty="0" err="1"/>
              <a:t>kullanan</a:t>
            </a:r>
            <a:r>
              <a:rPr lang="en-US" dirty="0"/>
              <a:t> </a:t>
            </a:r>
            <a:r>
              <a:rPr lang="en-US" dirty="0" err="1"/>
              <a:t>aktivist</a:t>
            </a:r>
            <a:r>
              <a:rPr lang="en-US" dirty="0"/>
              <a:t> </a:t>
            </a:r>
            <a:r>
              <a:rPr lang="en-US" dirty="0" err="1"/>
              <a:t>ağları</a:t>
            </a:r>
            <a:r>
              <a:rPr lang="en-US" dirty="0"/>
              <a:t> (</a:t>
            </a:r>
            <a:r>
              <a:rPr lang="en-US" dirty="0" err="1"/>
              <a:t>STK'lar</a:t>
            </a:r>
            <a:r>
              <a:rPr lang="en-US" dirty="0"/>
              <a:t>, </a:t>
            </a:r>
            <a:r>
              <a:rPr lang="en-US" dirty="0" err="1"/>
              <a:t>sendikalar</a:t>
            </a:r>
            <a:r>
              <a:rPr lang="en-US" dirty="0"/>
              <a:t> vb.). (Örnek: </a:t>
            </a:r>
            <a:r>
              <a:rPr lang="en-US" dirty="0" err="1"/>
              <a:t>Uluslararası</a:t>
            </a:r>
            <a:r>
              <a:rPr lang="en-US" dirty="0"/>
              <a:t> Kara </a:t>
            </a:r>
            <a:r>
              <a:rPr lang="en-US" dirty="0" err="1"/>
              <a:t>Mayınlarını</a:t>
            </a:r>
            <a:r>
              <a:rPr lang="en-US" dirty="0"/>
              <a:t> </a:t>
            </a:r>
            <a:r>
              <a:rPr lang="en-US" dirty="0" err="1"/>
              <a:t>Yasaklama</a:t>
            </a:r>
            <a:r>
              <a:rPr lang="en-US" dirty="0"/>
              <a:t> </a:t>
            </a:r>
            <a:r>
              <a:rPr lang="en-US" dirty="0" err="1"/>
              <a:t>Kampanyası</a:t>
            </a:r>
            <a:r>
              <a:rPr lang="en-US" dirty="0"/>
              <a:t>).</a:t>
            </a:r>
          </a:p>
          <a:p>
            <a:r>
              <a:rPr lang="en-US" b="1" dirty="0" err="1"/>
              <a:t>Epistemik</a:t>
            </a:r>
            <a:r>
              <a:rPr lang="en-US" b="1" dirty="0"/>
              <a:t> </a:t>
            </a:r>
            <a:r>
              <a:rPr lang="en-US" b="1" dirty="0" err="1"/>
              <a:t>Topluluklar</a:t>
            </a:r>
            <a:r>
              <a:rPr lang="en-US" b="1" dirty="0"/>
              <a:t>:</a:t>
            </a:r>
            <a:r>
              <a:rPr lang="en-US" dirty="0"/>
              <a:t> Bir </a:t>
            </a:r>
            <a:r>
              <a:rPr lang="en-US" dirty="0" err="1"/>
              <a:t>sorun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çözümü</a:t>
            </a:r>
            <a:r>
              <a:rPr lang="en-US" dirty="0"/>
              <a:t> </a:t>
            </a:r>
            <a:r>
              <a:rPr lang="en-US" dirty="0" err="1"/>
              <a:t>hakkında</a:t>
            </a:r>
            <a:r>
              <a:rPr lang="en-US" dirty="0"/>
              <a:t> </a:t>
            </a:r>
            <a:r>
              <a:rPr lang="en-US" dirty="0" err="1"/>
              <a:t>ortak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anlayışa</a:t>
            </a:r>
            <a:r>
              <a:rPr lang="en-US" dirty="0"/>
              <a:t> </a:t>
            </a:r>
            <a:r>
              <a:rPr lang="en-US" dirty="0" err="1"/>
              <a:t>sahip</a:t>
            </a:r>
            <a:r>
              <a:rPr lang="en-US" dirty="0"/>
              <a:t> </a:t>
            </a:r>
            <a:r>
              <a:rPr lang="en-US" dirty="0" err="1"/>
              <a:t>olan</a:t>
            </a:r>
            <a:r>
              <a:rPr lang="en-US" dirty="0"/>
              <a:t> ulus-</a:t>
            </a:r>
            <a:r>
              <a:rPr lang="en-US" dirty="0" err="1"/>
              <a:t>ötesi</a:t>
            </a:r>
            <a:r>
              <a:rPr lang="en-US" dirty="0"/>
              <a:t> </a:t>
            </a:r>
            <a:r>
              <a:rPr lang="en-US" dirty="0" err="1"/>
              <a:t>uzman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bilim</a:t>
            </a:r>
            <a:r>
              <a:rPr lang="en-US" dirty="0"/>
              <a:t> </a:t>
            </a:r>
            <a:r>
              <a:rPr lang="en-US" dirty="0" err="1"/>
              <a:t>insanı</a:t>
            </a:r>
            <a:r>
              <a:rPr lang="en-US" dirty="0"/>
              <a:t> </a:t>
            </a:r>
            <a:r>
              <a:rPr lang="en-US" dirty="0" err="1"/>
              <a:t>ağları</a:t>
            </a:r>
            <a:r>
              <a:rPr lang="en-US" dirty="0"/>
              <a:t>. (Örnek: </a:t>
            </a:r>
            <a:r>
              <a:rPr lang="en-US" dirty="0" err="1"/>
              <a:t>Küresel</a:t>
            </a:r>
            <a:r>
              <a:rPr lang="en-US" dirty="0"/>
              <a:t> </a:t>
            </a:r>
            <a:r>
              <a:rPr lang="en-US" dirty="0" err="1"/>
              <a:t>ısınma</a:t>
            </a:r>
            <a:r>
              <a:rPr lang="en-US" dirty="0"/>
              <a:t> </a:t>
            </a:r>
            <a:r>
              <a:rPr lang="en-US" dirty="0" err="1"/>
              <a:t>tartışmasını</a:t>
            </a:r>
            <a:r>
              <a:rPr lang="en-US" dirty="0"/>
              <a:t> </a:t>
            </a:r>
            <a:r>
              <a:rPr lang="en-US" dirty="0" err="1"/>
              <a:t>şekillendiren</a:t>
            </a:r>
            <a:r>
              <a:rPr lang="en-US" dirty="0"/>
              <a:t> </a:t>
            </a:r>
            <a:r>
              <a:rPr lang="en-US" dirty="0" err="1"/>
              <a:t>iklim</a:t>
            </a:r>
            <a:r>
              <a:rPr lang="en-US" dirty="0"/>
              <a:t> </a:t>
            </a:r>
            <a:r>
              <a:rPr lang="en-US" dirty="0" err="1"/>
              <a:t>bilimcileri</a:t>
            </a:r>
            <a:r>
              <a:rPr lang="en-US" dirty="0"/>
              <a:t>).</a:t>
            </a:r>
          </a:p>
          <a:p>
            <a:r>
              <a:rPr lang="en-US" b="1" dirty="0" err="1"/>
              <a:t>Uluslararası</a:t>
            </a:r>
            <a:r>
              <a:rPr lang="en-US" b="1" dirty="0"/>
              <a:t> </a:t>
            </a:r>
            <a:r>
              <a:rPr lang="en-US" b="1" dirty="0" err="1"/>
              <a:t>Örgütler</a:t>
            </a:r>
            <a:r>
              <a:rPr lang="en-US" b="1" dirty="0"/>
              <a:t> (</a:t>
            </a:r>
            <a:r>
              <a:rPr lang="en-US" b="1" dirty="0" err="1"/>
              <a:t>UÖ'ler</a:t>
            </a:r>
            <a:r>
              <a:rPr lang="en-US" b="1" dirty="0"/>
              <a:t>):</a:t>
            </a:r>
            <a:r>
              <a:rPr lang="en-US" dirty="0"/>
              <a:t> BM </a:t>
            </a:r>
            <a:r>
              <a:rPr lang="en-US" dirty="0" err="1"/>
              <a:t>veya</a:t>
            </a:r>
            <a:r>
              <a:rPr lang="en-US" dirty="0"/>
              <a:t> Dünya </a:t>
            </a:r>
            <a:r>
              <a:rPr lang="en-US" dirty="0" err="1"/>
              <a:t>Bankası</a:t>
            </a:r>
            <a:r>
              <a:rPr lang="en-US" dirty="0"/>
              <a:t> </a:t>
            </a:r>
            <a:r>
              <a:rPr lang="en-US" dirty="0" err="1"/>
              <a:t>gibi</a:t>
            </a:r>
            <a:r>
              <a:rPr lang="en-US" dirty="0"/>
              <a:t> </a:t>
            </a:r>
            <a:r>
              <a:rPr lang="en-US" dirty="0" err="1"/>
              <a:t>kurumlar</a:t>
            </a:r>
            <a:r>
              <a:rPr lang="en-US" dirty="0"/>
              <a:t>, </a:t>
            </a:r>
            <a:r>
              <a:rPr lang="en-US" dirty="0" err="1"/>
              <a:t>devletleri</a:t>
            </a:r>
            <a:r>
              <a:rPr lang="en-US" dirty="0"/>
              <a:t> yeni </a:t>
            </a:r>
            <a:r>
              <a:rPr lang="en-US" dirty="0" err="1"/>
              <a:t>normları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çıkarları</a:t>
            </a:r>
            <a:r>
              <a:rPr lang="en-US" dirty="0"/>
              <a:t> </a:t>
            </a:r>
            <a:r>
              <a:rPr lang="en-US" dirty="0" err="1"/>
              <a:t>kabul</a:t>
            </a:r>
            <a:r>
              <a:rPr lang="en-US" dirty="0"/>
              <a:t> </a:t>
            </a:r>
            <a:r>
              <a:rPr lang="en-US" dirty="0" err="1"/>
              <a:t>etmeleri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</a:t>
            </a:r>
            <a:r>
              <a:rPr lang="en-US" dirty="0" err="1"/>
              <a:t>sosyalleştirir</a:t>
            </a:r>
            <a:r>
              <a:rPr lang="en-US" dirty="0"/>
              <a:t>. (Örnek: </a:t>
            </a:r>
            <a:r>
              <a:rPr lang="en-US" dirty="0" err="1"/>
              <a:t>BM'nin</a:t>
            </a:r>
            <a:r>
              <a:rPr lang="en-US" dirty="0"/>
              <a:t> </a:t>
            </a:r>
            <a:r>
              <a:rPr lang="en-US" dirty="0" err="1"/>
              <a:t>toplumsal</a:t>
            </a:r>
            <a:r>
              <a:rPr lang="en-US" dirty="0"/>
              <a:t> </a:t>
            </a:r>
            <a:r>
              <a:rPr lang="en-US" dirty="0" err="1"/>
              <a:t>cinsiyet</a:t>
            </a:r>
            <a:r>
              <a:rPr lang="en-US" dirty="0"/>
              <a:t> </a:t>
            </a:r>
            <a:r>
              <a:rPr lang="en-US" dirty="0" err="1"/>
              <a:t>eşitliği</a:t>
            </a:r>
            <a:r>
              <a:rPr lang="en-US" dirty="0"/>
              <a:t> </a:t>
            </a:r>
            <a:r>
              <a:rPr lang="en-US" dirty="0" err="1"/>
              <a:t>normlarını</a:t>
            </a:r>
            <a:r>
              <a:rPr lang="en-US" dirty="0"/>
              <a:t> </a:t>
            </a:r>
            <a:r>
              <a:rPr lang="en-US" dirty="0" err="1"/>
              <a:t>teşvik</a:t>
            </a:r>
            <a:r>
              <a:rPr lang="en-US" dirty="0"/>
              <a:t> </a:t>
            </a:r>
            <a:r>
              <a:rPr lang="en-US" dirty="0" err="1"/>
              <a:t>etmesi</a:t>
            </a:r>
            <a:r>
              <a:rPr lang="en-US" dirty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309102794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66F4DBF-B442-C37E-1363-350AF6B74C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Rectangle 112">
            <a:extLst>
              <a:ext uri="{FF2B5EF4-FFF2-40B4-BE49-F238E27FC236}">
                <a16:creationId xmlns:a16="http://schemas.microsoft.com/office/drawing/2014/main" id="{D75627FE-0AC5-4349-AC08-45A58BEC9B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5" name="Group 114">
            <a:extLst>
              <a:ext uri="{FF2B5EF4-FFF2-40B4-BE49-F238E27FC236}">
                <a16:creationId xmlns:a16="http://schemas.microsoft.com/office/drawing/2014/main" id="{F87AAF7B-2090-475D-9C3E-FDC03DD87A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116" name="Freeform 5">
              <a:extLst>
                <a:ext uri="{FF2B5EF4-FFF2-40B4-BE49-F238E27FC236}">
                  <a16:creationId xmlns:a16="http://schemas.microsoft.com/office/drawing/2014/main" id="{F2DCEC33-4B31-44BC-99CB-9E4845DC4CD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17" name="Freeform 6">
              <a:extLst>
                <a:ext uri="{FF2B5EF4-FFF2-40B4-BE49-F238E27FC236}">
                  <a16:creationId xmlns:a16="http://schemas.microsoft.com/office/drawing/2014/main" id="{204E0A10-D288-4B22-87A1-737B0A37D1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8" name="Freeform 7">
              <a:extLst>
                <a:ext uri="{FF2B5EF4-FFF2-40B4-BE49-F238E27FC236}">
                  <a16:creationId xmlns:a16="http://schemas.microsoft.com/office/drawing/2014/main" id="{9A3E042E-4911-425A-84BB-04BF90D077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9" name="Freeform 8">
              <a:extLst>
                <a:ext uri="{FF2B5EF4-FFF2-40B4-BE49-F238E27FC236}">
                  <a16:creationId xmlns:a16="http://schemas.microsoft.com/office/drawing/2014/main" id="{3A49226D-3129-4C5A-9641-3D03BEEA793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0" name="Freeform 9">
              <a:extLst>
                <a:ext uri="{FF2B5EF4-FFF2-40B4-BE49-F238E27FC236}">
                  <a16:creationId xmlns:a16="http://schemas.microsoft.com/office/drawing/2014/main" id="{9CC3C315-B515-4DD8-AC22-9D8417B37F2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1" name="Freeform 10">
              <a:extLst>
                <a:ext uri="{FF2B5EF4-FFF2-40B4-BE49-F238E27FC236}">
                  <a16:creationId xmlns:a16="http://schemas.microsoft.com/office/drawing/2014/main" id="{1A961828-F78F-4D56-A98E-037806C637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2" name="Freeform 11">
              <a:extLst>
                <a:ext uri="{FF2B5EF4-FFF2-40B4-BE49-F238E27FC236}">
                  <a16:creationId xmlns:a16="http://schemas.microsoft.com/office/drawing/2014/main" id="{739D4F9D-3728-42C1-8302-452D51321C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" name="Freeform 12">
              <a:extLst>
                <a:ext uri="{FF2B5EF4-FFF2-40B4-BE49-F238E27FC236}">
                  <a16:creationId xmlns:a16="http://schemas.microsoft.com/office/drawing/2014/main" id="{B4D9647E-354D-4CA8-B4A7-39172E5EAC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" name="Freeform 13">
              <a:extLst>
                <a:ext uri="{FF2B5EF4-FFF2-40B4-BE49-F238E27FC236}">
                  <a16:creationId xmlns:a16="http://schemas.microsoft.com/office/drawing/2014/main" id="{A3EC74E0-5222-4ACC-BCEC-1AA189D3BCF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5" name="Freeform 14">
              <a:extLst>
                <a:ext uri="{FF2B5EF4-FFF2-40B4-BE49-F238E27FC236}">
                  <a16:creationId xmlns:a16="http://schemas.microsoft.com/office/drawing/2014/main" id="{C0AE72B4-084D-42E6-ABED-5FD4650D4B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6" name="Freeform 15">
              <a:extLst>
                <a:ext uri="{FF2B5EF4-FFF2-40B4-BE49-F238E27FC236}">
                  <a16:creationId xmlns:a16="http://schemas.microsoft.com/office/drawing/2014/main" id="{C9D1F5DD-8D50-4098-8D2B-10E28475275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7" name="Freeform 16">
              <a:extLst>
                <a:ext uri="{FF2B5EF4-FFF2-40B4-BE49-F238E27FC236}">
                  <a16:creationId xmlns:a16="http://schemas.microsoft.com/office/drawing/2014/main" id="{D48F3941-C3C7-4589-AA46-067F6BB2D0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8" name="Freeform 17">
              <a:extLst>
                <a:ext uri="{FF2B5EF4-FFF2-40B4-BE49-F238E27FC236}">
                  <a16:creationId xmlns:a16="http://schemas.microsoft.com/office/drawing/2014/main" id="{C16BBE9A-4BE3-4401-82C5-8041DB14E5B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9" name="Freeform 18">
              <a:extLst>
                <a:ext uri="{FF2B5EF4-FFF2-40B4-BE49-F238E27FC236}">
                  <a16:creationId xmlns:a16="http://schemas.microsoft.com/office/drawing/2014/main" id="{06180330-CCD3-4D14-A652-D60C28252D8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0" name="Freeform 19">
              <a:extLst>
                <a:ext uri="{FF2B5EF4-FFF2-40B4-BE49-F238E27FC236}">
                  <a16:creationId xmlns:a16="http://schemas.microsoft.com/office/drawing/2014/main" id="{616C90F6-4133-43A5-B47C-7750FE28190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1" name="Freeform 20">
              <a:extLst>
                <a:ext uri="{FF2B5EF4-FFF2-40B4-BE49-F238E27FC236}">
                  <a16:creationId xmlns:a16="http://schemas.microsoft.com/office/drawing/2014/main" id="{D7C03F90-E828-4414-8A53-92069FFB68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bg1">
                  <a:alpha val="35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2" name="Freeform 21">
              <a:extLst>
                <a:ext uri="{FF2B5EF4-FFF2-40B4-BE49-F238E27FC236}">
                  <a16:creationId xmlns:a16="http://schemas.microsoft.com/office/drawing/2014/main" id="{6ADDE443-75AA-4F32-A2EE-272C4347CE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" name="Freeform 22">
              <a:extLst>
                <a:ext uri="{FF2B5EF4-FFF2-40B4-BE49-F238E27FC236}">
                  <a16:creationId xmlns:a16="http://schemas.microsoft.com/office/drawing/2014/main" id="{ACD281C1-1D59-453F-A33A-D83E39EB06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4" name="Freeform 23">
              <a:extLst>
                <a:ext uri="{FF2B5EF4-FFF2-40B4-BE49-F238E27FC236}">
                  <a16:creationId xmlns:a16="http://schemas.microsoft.com/office/drawing/2014/main" id="{60217FAC-29FE-4D6B-9BB4-FF41AA7565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5" name="Freeform 24">
              <a:extLst>
                <a:ext uri="{FF2B5EF4-FFF2-40B4-BE49-F238E27FC236}">
                  <a16:creationId xmlns:a16="http://schemas.microsoft.com/office/drawing/2014/main" id="{0D3CC33A-6E36-4A72-9965-8E20FB05D1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6" name="Freeform 25">
              <a:extLst>
                <a:ext uri="{FF2B5EF4-FFF2-40B4-BE49-F238E27FC236}">
                  <a16:creationId xmlns:a16="http://schemas.microsoft.com/office/drawing/2014/main" id="{F128F04E-05CD-4035-A32B-6E9ABAB931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38" name="Rectangle 137">
            <a:extLst>
              <a:ext uri="{FF2B5EF4-FFF2-40B4-BE49-F238E27FC236}">
                <a16:creationId xmlns:a16="http://schemas.microsoft.com/office/drawing/2014/main" id="{BC2574CF-1D35-4994-87BD-5A3378E1AB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57883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07E76CA-033F-9FFB-8227-6E92617EEC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5459" y="960120"/>
            <a:ext cx="3865695" cy="4171278"/>
          </a:xfrm>
        </p:spPr>
        <p:txBody>
          <a:bodyPr>
            <a:normAutofit/>
          </a:bodyPr>
          <a:lstStyle/>
          <a:p>
            <a:pPr algn="r"/>
            <a:r>
              <a:rPr lang="en-US" sz="4400" dirty="0">
                <a:solidFill>
                  <a:schemeClr val="tx1"/>
                </a:solidFill>
              </a:rPr>
              <a:t>UP</a:t>
            </a:r>
            <a:r>
              <a:rPr lang="tr-TR" sz="4400" dirty="0">
                <a:solidFill>
                  <a:schemeClr val="tx1"/>
                </a:solidFill>
              </a:rPr>
              <a:t>E</a:t>
            </a:r>
            <a:r>
              <a:rPr lang="en-US" sz="4400" dirty="0">
                <a:solidFill>
                  <a:schemeClr val="tx1"/>
                </a:solidFill>
              </a:rPr>
              <a:t>'de Norm </a:t>
            </a:r>
            <a:r>
              <a:rPr lang="en-US" sz="4400">
                <a:solidFill>
                  <a:schemeClr val="tx1"/>
                </a:solidFill>
              </a:rPr>
              <a:t>Örnekleri</a:t>
            </a:r>
            <a:endParaRPr lang="en-US" sz="4400" dirty="0">
              <a:solidFill>
                <a:schemeClr val="tx1"/>
              </a:solidFill>
            </a:endParaRPr>
          </a:p>
        </p:txBody>
      </p:sp>
      <p:cxnSp>
        <p:nvCxnSpPr>
          <p:cNvPr id="140" name="Straight Connector 139">
            <a:extLst>
              <a:ext uri="{FF2B5EF4-FFF2-40B4-BE49-F238E27FC236}">
                <a16:creationId xmlns:a16="http://schemas.microsoft.com/office/drawing/2014/main" id="{68B6AB33-DFE6-4FE4-94FE-C9E25424AD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752263" y="1200150"/>
            <a:ext cx="0" cy="3543972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ctangle 2">
            <a:extLst>
              <a:ext uri="{FF2B5EF4-FFF2-40B4-BE49-F238E27FC236}">
                <a16:creationId xmlns:a16="http://schemas.microsoft.com/office/drawing/2014/main" id="{CFC3C3DF-F5A9-EA23-B8F8-EE069FEC281D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4983164" y="960120"/>
            <a:ext cx="5511800" cy="4171278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anchorCtr="0" compatLnSpc="1">
            <a:prstTxWarp prst="textNoShape">
              <a:avLst/>
            </a:prstTxWarp>
            <a:normAutofit/>
          </a:bodyPr>
          <a:lstStyle/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700" b="1" i="0" u="none" strike="noStrike" cap="none" normalizeH="0" baseline="0">
                <a:ln>
                  <a:noFill/>
                </a:ln>
                <a:effectLst/>
                <a:latin typeface="Arial" panose="020B0604020202020204" pitchFamily="34" charset="0"/>
              </a:rPr>
              <a:t>Devlet Borcu:</a:t>
            </a:r>
            <a:r>
              <a:rPr kumimoji="0" lang="en-US" altLang="en-US" sz="1700" b="0" i="0" u="none" strike="noStrike" cap="none" normalizeH="0" baseline="0">
                <a:ln>
                  <a:noFill/>
                </a:ln>
                <a:effectLst/>
                <a:latin typeface="Arial" panose="020B0604020202020204" pitchFamily="34" charset="0"/>
              </a:rPr>
              <a:t> Geleneksel norm, devletlerin borçlarını her zaman ödemesi gerektiğidir. Ancak yolsuz, gayrimeşru rejimler tarafından yapılan borçların affedilmesi gerektiğini öne süren </a:t>
            </a:r>
            <a:r>
              <a:rPr kumimoji="0" lang="en-US" altLang="en-US" sz="1700" b="1" i="0" u="none" strike="noStrike" cap="none" normalizeH="0" baseline="0">
                <a:ln>
                  <a:noFill/>
                </a:ln>
                <a:effectLst/>
                <a:latin typeface="Arial" panose="020B0604020202020204" pitchFamily="34" charset="0"/>
              </a:rPr>
              <a:t>"menfur borç"</a:t>
            </a:r>
            <a:r>
              <a:rPr kumimoji="0" lang="en-US" altLang="en-US" sz="1700" b="0" i="0" u="none" strike="noStrike" cap="none" normalizeH="0" baseline="0">
                <a:ln>
                  <a:noFill/>
                </a:ln>
                <a:effectLst/>
                <a:latin typeface="Arial" panose="020B0604020202020204" pitchFamily="34" charset="0"/>
              </a:rPr>
              <a:t> etrafında yeni bir norm ortaya çıkmaktadır.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700" b="1" i="0" u="none" strike="noStrike" cap="none" normalizeH="0" baseline="0">
                <a:ln>
                  <a:noFill/>
                </a:ln>
                <a:effectLst/>
                <a:latin typeface="Arial" panose="020B0604020202020204" pitchFamily="34" charset="0"/>
              </a:rPr>
              <a:t>Kurumsal Sosyal Sorumluluk:</a:t>
            </a:r>
            <a:r>
              <a:rPr kumimoji="0" lang="en-US" altLang="en-US" sz="1700" b="0" i="0" u="none" strike="noStrike" cap="none" normalizeH="0" baseline="0">
                <a:ln>
                  <a:noFill/>
                </a:ln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700" b="1" i="0" u="none" strike="noStrike" cap="none" normalizeH="0" baseline="0">
                <a:ln>
                  <a:noFill/>
                </a:ln>
                <a:effectLst/>
                <a:latin typeface="Arial" panose="020B0604020202020204" pitchFamily="34" charset="0"/>
              </a:rPr>
              <a:t>"Sürdürülebilir kalkınma"</a:t>
            </a:r>
            <a:r>
              <a:rPr kumimoji="0" lang="en-US" altLang="en-US" sz="1700" b="0" i="0" u="none" strike="noStrike" cap="none" normalizeH="0" baseline="0">
                <a:ln>
                  <a:noFill/>
                </a:ln>
                <a:effectLst/>
                <a:latin typeface="Arial" panose="020B0604020202020204" pitchFamily="34" charset="0"/>
              </a:rPr>
              <a:t> normu, madencilik şirketlerini itibarlarını korumak için KSS politikalarını benimsemeye itmiştir.</a:t>
            </a: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700" b="1" i="0" u="none" strike="noStrike" cap="none" normalizeH="0" baseline="0">
                <a:ln>
                  <a:noFill/>
                </a:ln>
                <a:effectLst/>
                <a:latin typeface="Arial" panose="020B0604020202020204" pitchFamily="34" charset="0"/>
              </a:rPr>
              <a:t>İlaçlara Erişim:</a:t>
            </a:r>
            <a:r>
              <a:rPr kumimoji="0" lang="en-US" altLang="en-US" sz="1700" b="0" i="0" u="none" strike="noStrike" cap="none" normalizeH="0" baseline="0">
                <a:ln>
                  <a:noFill/>
                </a:ln>
                <a:effectLst/>
                <a:latin typeface="Arial" panose="020B0604020202020204" pitchFamily="34" charset="0"/>
              </a:rPr>
              <a:t> Gelişmekte olan ülkeler, (HIV/AIDS gibi) temel ilaçlara erişimi temel bir insan hakkı olarak çerçeveleyerek güçlü patent normlarına başarıyla meydan okudular ve Doha Deklarasyonu'na yol açtılar.</a:t>
            </a:r>
          </a:p>
        </p:txBody>
      </p:sp>
    </p:spTree>
    <p:extLst>
      <p:ext uri="{BB962C8B-B14F-4D97-AF65-F5344CB8AC3E}">
        <p14:creationId xmlns:p14="http://schemas.microsoft.com/office/powerpoint/2010/main" val="286650496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C4D6E65-B0DC-14D5-C732-098193D1D0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BB587C3B-4255-4D9C-2F5A-66DA6FD0B8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AAAAF1ED-D20E-CE14-6FC3-62B63B6F7C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20" name="Freeform 5">
              <a:extLst>
                <a:ext uri="{FF2B5EF4-FFF2-40B4-BE49-F238E27FC236}">
                  <a16:creationId xmlns:a16="http://schemas.microsoft.com/office/drawing/2014/main" id="{7C9D49E6-CF43-C04A-CF96-A3A29473CDE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1" name="Freeform 6">
              <a:extLst>
                <a:ext uri="{FF2B5EF4-FFF2-40B4-BE49-F238E27FC236}">
                  <a16:creationId xmlns:a16="http://schemas.microsoft.com/office/drawing/2014/main" id="{844F6637-A826-D4E3-2560-48086293690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Freeform 7">
              <a:extLst>
                <a:ext uri="{FF2B5EF4-FFF2-40B4-BE49-F238E27FC236}">
                  <a16:creationId xmlns:a16="http://schemas.microsoft.com/office/drawing/2014/main" id="{957B9BE0-A8DC-CAB0-E823-7896D075892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Freeform 8">
              <a:extLst>
                <a:ext uri="{FF2B5EF4-FFF2-40B4-BE49-F238E27FC236}">
                  <a16:creationId xmlns:a16="http://schemas.microsoft.com/office/drawing/2014/main" id="{28A91853-63F4-D97A-3304-04D15AF6E39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" name="Freeform 9">
              <a:extLst>
                <a:ext uri="{FF2B5EF4-FFF2-40B4-BE49-F238E27FC236}">
                  <a16:creationId xmlns:a16="http://schemas.microsoft.com/office/drawing/2014/main" id="{D00CF9A7-C2D8-6323-7DA4-95BABC8ADBB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Freeform 10">
              <a:extLst>
                <a:ext uri="{FF2B5EF4-FFF2-40B4-BE49-F238E27FC236}">
                  <a16:creationId xmlns:a16="http://schemas.microsoft.com/office/drawing/2014/main" id="{920796A2-E88E-4820-6A38-632275A0970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Freeform 11">
              <a:extLst>
                <a:ext uri="{FF2B5EF4-FFF2-40B4-BE49-F238E27FC236}">
                  <a16:creationId xmlns:a16="http://schemas.microsoft.com/office/drawing/2014/main" id="{DA00EB62-36D7-A6CB-2F8D-F139AAC3A5A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Freeform 12">
              <a:extLst>
                <a:ext uri="{FF2B5EF4-FFF2-40B4-BE49-F238E27FC236}">
                  <a16:creationId xmlns:a16="http://schemas.microsoft.com/office/drawing/2014/main" id="{5CED01FE-903E-FCA6-059A-BA203DB8279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Freeform 13">
              <a:extLst>
                <a:ext uri="{FF2B5EF4-FFF2-40B4-BE49-F238E27FC236}">
                  <a16:creationId xmlns:a16="http://schemas.microsoft.com/office/drawing/2014/main" id="{C6C1C7CE-F563-334F-722E-C2594EC28C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Freeform 14">
              <a:extLst>
                <a:ext uri="{FF2B5EF4-FFF2-40B4-BE49-F238E27FC236}">
                  <a16:creationId xmlns:a16="http://schemas.microsoft.com/office/drawing/2014/main" id="{0EDB4D72-A644-1D96-C0D3-B4BF3B2964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" name="Freeform 15">
              <a:extLst>
                <a:ext uri="{FF2B5EF4-FFF2-40B4-BE49-F238E27FC236}">
                  <a16:creationId xmlns:a16="http://schemas.microsoft.com/office/drawing/2014/main" id="{D9153C6E-36E9-B275-A851-441F9EB2AF9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" name="Freeform 16">
              <a:extLst>
                <a:ext uri="{FF2B5EF4-FFF2-40B4-BE49-F238E27FC236}">
                  <a16:creationId xmlns:a16="http://schemas.microsoft.com/office/drawing/2014/main" id="{5793BB00-C3DF-5864-9953-D9243000F37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" name="Freeform 17">
              <a:extLst>
                <a:ext uri="{FF2B5EF4-FFF2-40B4-BE49-F238E27FC236}">
                  <a16:creationId xmlns:a16="http://schemas.microsoft.com/office/drawing/2014/main" id="{6E9A4247-86C8-615F-058A-AA09F1F05BB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" name="Freeform 18">
              <a:extLst>
                <a:ext uri="{FF2B5EF4-FFF2-40B4-BE49-F238E27FC236}">
                  <a16:creationId xmlns:a16="http://schemas.microsoft.com/office/drawing/2014/main" id="{E39E546F-88B8-E484-CDA1-20C5FEFF09E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" name="Freeform 19">
              <a:extLst>
                <a:ext uri="{FF2B5EF4-FFF2-40B4-BE49-F238E27FC236}">
                  <a16:creationId xmlns:a16="http://schemas.microsoft.com/office/drawing/2014/main" id="{67977DD0-D089-1A78-A3BB-2B16D3CA69A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" name="Freeform 20">
              <a:extLst>
                <a:ext uri="{FF2B5EF4-FFF2-40B4-BE49-F238E27FC236}">
                  <a16:creationId xmlns:a16="http://schemas.microsoft.com/office/drawing/2014/main" id="{AC1C6504-508F-077B-B1F1-389E8E578F4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bg1">
                  <a:alpha val="35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" name="Freeform 21">
              <a:extLst>
                <a:ext uri="{FF2B5EF4-FFF2-40B4-BE49-F238E27FC236}">
                  <a16:creationId xmlns:a16="http://schemas.microsoft.com/office/drawing/2014/main" id="{ED6DC585-6FE6-8E61-7F06-E6B36C3C32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" name="Freeform 22">
              <a:extLst>
                <a:ext uri="{FF2B5EF4-FFF2-40B4-BE49-F238E27FC236}">
                  <a16:creationId xmlns:a16="http://schemas.microsoft.com/office/drawing/2014/main" id="{07DE5D64-7C01-143F-590D-B94FA49CB36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" name="Freeform 23">
              <a:extLst>
                <a:ext uri="{FF2B5EF4-FFF2-40B4-BE49-F238E27FC236}">
                  <a16:creationId xmlns:a16="http://schemas.microsoft.com/office/drawing/2014/main" id="{93643A2E-A2F3-C73D-5C05-0D41CCB948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" name="Freeform 24">
              <a:extLst>
                <a:ext uri="{FF2B5EF4-FFF2-40B4-BE49-F238E27FC236}">
                  <a16:creationId xmlns:a16="http://schemas.microsoft.com/office/drawing/2014/main" id="{8E64FAC6-6BBD-07BF-E6D7-621E3AC980D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" name="Freeform 25">
              <a:extLst>
                <a:ext uri="{FF2B5EF4-FFF2-40B4-BE49-F238E27FC236}">
                  <a16:creationId xmlns:a16="http://schemas.microsoft.com/office/drawing/2014/main" id="{FECA7120-F262-E338-707E-7AF1CE4128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2" name="Rectangle 41">
            <a:extLst>
              <a:ext uri="{FF2B5EF4-FFF2-40B4-BE49-F238E27FC236}">
                <a16:creationId xmlns:a16="http://schemas.microsoft.com/office/drawing/2014/main" id="{E9A6C146-DDE6-81D6-2A4E-67829DB908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57883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948DD79-9731-97D8-73F4-DADCDB1A56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5459" y="960120"/>
            <a:ext cx="3865695" cy="4171278"/>
          </a:xfrm>
        </p:spPr>
        <p:txBody>
          <a:bodyPr>
            <a:normAutofit/>
          </a:bodyPr>
          <a:lstStyle/>
          <a:p>
            <a:pPr algn="r"/>
            <a:r>
              <a:rPr lang="en-US" sz="4400" dirty="0">
                <a:solidFill>
                  <a:schemeClr val="tx1"/>
                </a:solidFill>
              </a:rPr>
              <a:t>Norm </a:t>
            </a:r>
            <a:r>
              <a:rPr lang="en-US" sz="4400" dirty="0" err="1">
                <a:solidFill>
                  <a:schemeClr val="tx1"/>
                </a:solidFill>
              </a:rPr>
              <a:t>Çatışması</a:t>
            </a:r>
            <a:r>
              <a:rPr lang="en-US" sz="4400" dirty="0">
                <a:solidFill>
                  <a:schemeClr val="tx1"/>
                </a:solidFill>
              </a:rPr>
              <a:t> </a:t>
            </a:r>
            <a:r>
              <a:rPr lang="en-US" sz="4400" dirty="0" err="1">
                <a:solidFill>
                  <a:schemeClr val="tx1"/>
                </a:solidFill>
              </a:rPr>
              <a:t>ve</a:t>
            </a:r>
            <a:r>
              <a:rPr lang="en-US" sz="4400" dirty="0">
                <a:solidFill>
                  <a:schemeClr val="tx1"/>
                </a:solidFill>
              </a:rPr>
              <a:t> "Norm </a:t>
            </a:r>
            <a:r>
              <a:rPr lang="en-US" sz="4400" dirty="0" err="1">
                <a:solidFill>
                  <a:schemeClr val="tx1"/>
                </a:solidFill>
              </a:rPr>
              <a:t>Ölümü</a:t>
            </a:r>
            <a:r>
              <a:rPr lang="en-US" sz="4400" dirty="0">
                <a:solidFill>
                  <a:schemeClr val="tx1"/>
                </a:solidFill>
              </a:rPr>
              <a:t>"</a:t>
            </a:r>
          </a:p>
        </p:txBody>
      </p: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7F2786BD-E8F7-EA06-407C-5CBCC56F68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752263" y="1200150"/>
            <a:ext cx="0" cy="3543972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0D836B-09DB-4378-E9CC-01428D8195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83164" y="960120"/>
            <a:ext cx="5511800" cy="4171278"/>
          </a:xfrm>
        </p:spPr>
        <p:txBody>
          <a:bodyPr>
            <a:normAutofit fontScale="92500" lnSpcReduction="10000"/>
          </a:bodyPr>
          <a:lstStyle/>
          <a:p>
            <a:r>
              <a:rPr lang="en-US" dirty="0" err="1"/>
              <a:t>Normların</a:t>
            </a:r>
            <a:r>
              <a:rPr lang="en-US" dirty="0"/>
              <a:t> </a:t>
            </a:r>
            <a:r>
              <a:rPr lang="en-US" dirty="0" err="1"/>
              <a:t>yayılması</a:t>
            </a:r>
            <a:r>
              <a:rPr lang="en-US" dirty="0"/>
              <a:t> her zaman </a:t>
            </a:r>
            <a:r>
              <a:rPr lang="en-US" dirty="0" err="1"/>
              <a:t>pürüzsüz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ilerici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hikaye</a:t>
            </a:r>
            <a:r>
              <a:rPr lang="en-US" dirty="0"/>
              <a:t> </a:t>
            </a:r>
            <a:r>
              <a:rPr lang="en-US" dirty="0" err="1"/>
              <a:t>değildir</a:t>
            </a:r>
            <a:r>
              <a:rPr lang="en-US" dirty="0"/>
              <a:t>.</a:t>
            </a:r>
          </a:p>
          <a:p>
            <a:r>
              <a:rPr lang="en-US" b="1" dirty="0"/>
              <a:t>Norm </a:t>
            </a:r>
            <a:r>
              <a:rPr lang="en-US" b="1" dirty="0" err="1"/>
              <a:t>Çatışması</a:t>
            </a:r>
            <a:r>
              <a:rPr lang="en-US" b="1" dirty="0"/>
              <a:t>:</a:t>
            </a:r>
            <a:r>
              <a:rPr lang="en-US" dirty="0"/>
              <a:t> Her norm </a:t>
            </a:r>
            <a:r>
              <a:rPr lang="en-US" dirty="0" err="1"/>
              <a:t>başarılı</a:t>
            </a:r>
            <a:r>
              <a:rPr lang="en-US" dirty="0"/>
              <a:t> </a:t>
            </a:r>
            <a:r>
              <a:rPr lang="en-US" dirty="0" err="1"/>
              <a:t>olmaz</a:t>
            </a:r>
            <a:r>
              <a:rPr lang="en-US" dirty="0"/>
              <a:t>. </a:t>
            </a:r>
            <a:r>
              <a:rPr lang="en-US" b="1" dirty="0"/>
              <a:t>"Norm </a:t>
            </a:r>
            <a:r>
              <a:rPr lang="en-US" b="1" dirty="0" err="1"/>
              <a:t>karşı-girişimcileri</a:t>
            </a:r>
            <a:r>
              <a:rPr lang="en-US" b="1" dirty="0"/>
              <a:t>"</a:t>
            </a:r>
            <a:r>
              <a:rPr lang="en-US" dirty="0"/>
              <a:t> (</a:t>
            </a:r>
            <a:r>
              <a:rPr lang="en-US" dirty="0" err="1"/>
              <a:t>örneğin</a:t>
            </a:r>
            <a:r>
              <a:rPr lang="en-US" dirty="0"/>
              <a:t>, ABD </a:t>
            </a:r>
            <a:r>
              <a:rPr lang="en-US" dirty="0" err="1"/>
              <a:t>silah</a:t>
            </a:r>
            <a:r>
              <a:rPr lang="en-US" dirty="0"/>
              <a:t> </a:t>
            </a:r>
            <a:r>
              <a:rPr lang="en-US" dirty="0" err="1"/>
              <a:t>lobisi</a:t>
            </a:r>
            <a:r>
              <a:rPr lang="en-US" dirty="0"/>
              <a:t>) </a:t>
            </a:r>
            <a:r>
              <a:rPr lang="en-US" dirty="0" err="1"/>
              <a:t>karşı</a:t>
            </a:r>
            <a:r>
              <a:rPr lang="en-US" dirty="0"/>
              <a:t> </a:t>
            </a:r>
            <a:r>
              <a:rPr lang="en-US" dirty="0" err="1"/>
              <a:t>çıktıkları</a:t>
            </a:r>
            <a:r>
              <a:rPr lang="en-US" dirty="0"/>
              <a:t> yeni </a:t>
            </a:r>
            <a:r>
              <a:rPr lang="en-US" dirty="0" err="1"/>
              <a:t>normları</a:t>
            </a:r>
            <a:r>
              <a:rPr lang="en-US" dirty="0"/>
              <a:t> </a:t>
            </a:r>
            <a:r>
              <a:rPr lang="en-US" dirty="0" err="1"/>
              <a:t>engellemek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</a:t>
            </a:r>
            <a:r>
              <a:rPr lang="en-US" dirty="0" err="1"/>
              <a:t>aktif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çalışırlar</a:t>
            </a:r>
            <a:r>
              <a:rPr lang="en-US" dirty="0"/>
              <a:t>.</a:t>
            </a:r>
          </a:p>
          <a:p>
            <a:r>
              <a:rPr lang="en-US" b="1" dirty="0"/>
              <a:t>"Norm </a:t>
            </a:r>
            <a:r>
              <a:rPr lang="en-US" b="1" dirty="0" err="1"/>
              <a:t>Ölümü</a:t>
            </a:r>
            <a:r>
              <a:rPr lang="en-US" b="1" dirty="0"/>
              <a:t>":</a:t>
            </a:r>
            <a:r>
              <a:rPr lang="en-US" dirty="0"/>
              <a:t> Bazen, </a:t>
            </a:r>
            <a:r>
              <a:rPr lang="en-US" dirty="0" err="1"/>
              <a:t>köklü</a:t>
            </a:r>
            <a:r>
              <a:rPr lang="en-US" dirty="0"/>
              <a:t> </a:t>
            </a:r>
            <a:r>
              <a:rPr lang="en-US" dirty="0" err="1"/>
              <a:t>normlar</a:t>
            </a:r>
            <a:r>
              <a:rPr lang="en-US" dirty="0"/>
              <a:t> </a:t>
            </a:r>
            <a:r>
              <a:rPr lang="en-US" dirty="0" err="1"/>
              <a:t>aşınabilir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ölebilir</a:t>
            </a:r>
            <a:r>
              <a:rPr lang="en-US" dirty="0"/>
              <a:t>. 11 </a:t>
            </a:r>
            <a:r>
              <a:rPr lang="en-US" dirty="0" err="1"/>
              <a:t>Eylül'den</a:t>
            </a:r>
            <a:r>
              <a:rPr lang="en-US" dirty="0"/>
              <a:t> </a:t>
            </a:r>
            <a:r>
              <a:rPr lang="en-US" dirty="0" err="1"/>
              <a:t>sonra</a:t>
            </a:r>
            <a:r>
              <a:rPr lang="en-US" dirty="0"/>
              <a:t>, ABD </a:t>
            </a:r>
            <a:r>
              <a:rPr lang="en-US" dirty="0" err="1"/>
              <a:t>politikasında</a:t>
            </a:r>
            <a:r>
              <a:rPr lang="en-US" dirty="0"/>
              <a:t> </a:t>
            </a:r>
            <a:r>
              <a:rPr lang="en-US" dirty="0" err="1"/>
              <a:t>işkence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suikastın</a:t>
            </a:r>
            <a:r>
              <a:rPr lang="en-US" dirty="0"/>
              <a:t> </a:t>
            </a:r>
            <a:r>
              <a:rPr lang="en-US" dirty="0" err="1"/>
              <a:t>mutlak</a:t>
            </a:r>
            <a:r>
              <a:rPr lang="en-US" dirty="0"/>
              <a:t> </a:t>
            </a:r>
            <a:r>
              <a:rPr lang="en-US" dirty="0" err="1"/>
              <a:t>yasağı</a:t>
            </a:r>
            <a:r>
              <a:rPr lang="en-US" dirty="0"/>
              <a:t>, </a:t>
            </a:r>
            <a:r>
              <a:rPr lang="en-US" dirty="0" err="1"/>
              <a:t>meşru</a:t>
            </a:r>
            <a:r>
              <a:rPr lang="en-US" dirty="0"/>
              <a:t> </a:t>
            </a:r>
            <a:r>
              <a:rPr lang="en-US" dirty="0" err="1"/>
              <a:t>müdafaanın</a:t>
            </a:r>
            <a:r>
              <a:rPr lang="en-US" dirty="0"/>
              <a:t> </a:t>
            </a:r>
            <a:r>
              <a:rPr lang="en-US" dirty="0" err="1"/>
              <a:t>faydacı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mantığıyla</a:t>
            </a:r>
            <a:r>
              <a:rPr lang="en-US" dirty="0"/>
              <a:t> </a:t>
            </a:r>
            <a:r>
              <a:rPr lang="en-US" dirty="0" err="1"/>
              <a:t>değiştirildi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eski</a:t>
            </a:r>
            <a:r>
              <a:rPr lang="en-US" dirty="0"/>
              <a:t> </a:t>
            </a:r>
            <a:r>
              <a:rPr lang="en-US" dirty="0" err="1"/>
              <a:t>normu</a:t>
            </a:r>
            <a:r>
              <a:rPr lang="en-US" dirty="0"/>
              <a:t> </a:t>
            </a:r>
            <a:r>
              <a:rPr lang="en-US" dirty="0" err="1"/>
              <a:t>etkili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şekilde</a:t>
            </a:r>
            <a:r>
              <a:rPr lang="en-US" dirty="0"/>
              <a:t> </a:t>
            </a:r>
            <a:r>
              <a:rPr lang="en-US" dirty="0" err="1"/>
              <a:t>öldürdü</a:t>
            </a:r>
            <a:r>
              <a:rPr lang="en-US" dirty="0"/>
              <a:t>.</a:t>
            </a:r>
          </a:p>
          <a:p>
            <a:r>
              <a:rPr lang="en-US" dirty="0" err="1"/>
              <a:t>Popülizmin</a:t>
            </a:r>
            <a:r>
              <a:rPr lang="en-US" dirty="0"/>
              <a:t> </a:t>
            </a:r>
            <a:r>
              <a:rPr lang="en-US" dirty="0" err="1"/>
              <a:t>yükselişi</a:t>
            </a:r>
            <a:r>
              <a:rPr lang="en-US" dirty="0"/>
              <a:t>, liberal </a:t>
            </a:r>
            <a:r>
              <a:rPr lang="en-US" dirty="0" err="1"/>
              <a:t>normların</a:t>
            </a:r>
            <a:r>
              <a:rPr lang="en-US" dirty="0"/>
              <a:t> da </a:t>
            </a:r>
            <a:r>
              <a:rPr lang="en-US" dirty="0" err="1"/>
              <a:t>geri</a:t>
            </a:r>
            <a:r>
              <a:rPr lang="en-US" dirty="0"/>
              <a:t> </a:t>
            </a:r>
            <a:r>
              <a:rPr lang="en-US" dirty="0" err="1"/>
              <a:t>alınabileceğini</a:t>
            </a:r>
            <a:r>
              <a:rPr lang="en-US" dirty="0"/>
              <a:t> </a:t>
            </a:r>
            <a:r>
              <a:rPr lang="en-US" dirty="0" err="1"/>
              <a:t>göstermektedir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8636658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5AEF060-B443-EB8E-7EFA-35045D3BAB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772EB158-CD7F-718B-399A-87C568416F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6CD6AF2D-BCCC-478B-843C-8BFCA39556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20" name="Freeform 5">
              <a:extLst>
                <a:ext uri="{FF2B5EF4-FFF2-40B4-BE49-F238E27FC236}">
                  <a16:creationId xmlns:a16="http://schemas.microsoft.com/office/drawing/2014/main" id="{760946C4-F217-7E70-84C4-DD448FCE7CD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1" name="Freeform 6">
              <a:extLst>
                <a:ext uri="{FF2B5EF4-FFF2-40B4-BE49-F238E27FC236}">
                  <a16:creationId xmlns:a16="http://schemas.microsoft.com/office/drawing/2014/main" id="{83CD7F43-20A1-CCEB-A5FC-D2C490533B3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Freeform 7">
              <a:extLst>
                <a:ext uri="{FF2B5EF4-FFF2-40B4-BE49-F238E27FC236}">
                  <a16:creationId xmlns:a16="http://schemas.microsoft.com/office/drawing/2014/main" id="{F9F3BF5A-160D-F9EC-59BA-DCB24028A91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Freeform 8">
              <a:extLst>
                <a:ext uri="{FF2B5EF4-FFF2-40B4-BE49-F238E27FC236}">
                  <a16:creationId xmlns:a16="http://schemas.microsoft.com/office/drawing/2014/main" id="{E8EDAF36-EB41-5593-B9AB-0005263193E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" name="Freeform 9">
              <a:extLst>
                <a:ext uri="{FF2B5EF4-FFF2-40B4-BE49-F238E27FC236}">
                  <a16:creationId xmlns:a16="http://schemas.microsoft.com/office/drawing/2014/main" id="{3E528A36-912C-EA17-0349-A61E04414D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Freeform 10">
              <a:extLst>
                <a:ext uri="{FF2B5EF4-FFF2-40B4-BE49-F238E27FC236}">
                  <a16:creationId xmlns:a16="http://schemas.microsoft.com/office/drawing/2014/main" id="{115A29ED-DD08-E972-5555-55DC88EDE94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Freeform 11">
              <a:extLst>
                <a:ext uri="{FF2B5EF4-FFF2-40B4-BE49-F238E27FC236}">
                  <a16:creationId xmlns:a16="http://schemas.microsoft.com/office/drawing/2014/main" id="{4C559D3E-302A-0192-E9AA-CFF98194CE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Freeform 12">
              <a:extLst>
                <a:ext uri="{FF2B5EF4-FFF2-40B4-BE49-F238E27FC236}">
                  <a16:creationId xmlns:a16="http://schemas.microsoft.com/office/drawing/2014/main" id="{66DA184D-D555-4F4B-946E-68E32009A91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Freeform 13">
              <a:extLst>
                <a:ext uri="{FF2B5EF4-FFF2-40B4-BE49-F238E27FC236}">
                  <a16:creationId xmlns:a16="http://schemas.microsoft.com/office/drawing/2014/main" id="{23DC6CDD-FF28-9725-4B27-8115894812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Freeform 14">
              <a:extLst>
                <a:ext uri="{FF2B5EF4-FFF2-40B4-BE49-F238E27FC236}">
                  <a16:creationId xmlns:a16="http://schemas.microsoft.com/office/drawing/2014/main" id="{D7CD2148-C677-ECB2-955F-3504441E59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" name="Freeform 15">
              <a:extLst>
                <a:ext uri="{FF2B5EF4-FFF2-40B4-BE49-F238E27FC236}">
                  <a16:creationId xmlns:a16="http://schemas.microsoft.com/office/drawing/2014/main" id="{11C2A309-DCC3-5F8C-533A-485C37F428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" name="Freeform 16">
              <a:extLst>
                <a:ext uri="{FF2B5EF4-FFF2-40B4-BE49-F238E27FC236}">
                  <a16:creationId xmlns:a16="http://schemas.microsoft.com/office/drawing/2014/main" id="{0D9C7B41-2F6E-D1BA-F73D-267C639C860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" name="Freeform 17">
              <a:extLst>
                <a:ext uri="{FF2B5EF4-FFF2-40B4-BE49-F238E27FC236}">
                  <a16:creationId xmlns:a16="http://schemas.microsoft.com/office/drawing/2014/main" id="{256494F8-F010-0789-F3E8-08BE75520FD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" name="Freeform 18">
              <a:extLst>
                <a:ext uri="{FF2B5EF4-FFF2-40B4-BE49-F238E27FC236}">
                  <a16:creationId xmlns:a16="http://schemas.microsoft.com/office/drawing/2014/main" id="{F10034A4-EF2F-F593-5AC8-F512842F98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" name="Freeform 19">
              <a:extLst>
                <a:ext uri="{FF2B5EF4-FFF2-40B4-BE49-F238E27FC236}">
                  <a16:creationId xmlns:a16="http://schemas.microsoft.com/office/drawing/2014/main" id="{7F29DE73-1D60-69DC-C8D7-925E0EC23CA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" name="Freeform 20">
              <a:extLst>
                <a:ext uri="{FF2B5EF4-FFF2-40B4-BE49-F238E27FC236}">
                  <a16:creationId xmlns:a16="http://schemas.microsoft.com/office/drawing/2014/main" id="{C182D9F3-3920-5D74-B4EC-C6C6E1593D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bg1">
                  <a:alpha val="35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" name="Freeform 21">
              <a:extLst>
                <a:ext uri="{FF2B5EF4-FFF2-40B4-BE49-F238E27FC236}">
                  <a16:creationId xmlns:a16="http://schemas.microsoft.com/office/drawing/2014/main" id="{5A5051FE-0327-1613-4397-C4B5FBBDC56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" name="Freeform 22">
              <a:extLst>
                <a:ext uri="{FF2B5EF4-FFF2-40B4-BE49-F238E27FC236}">
                  <a16:creationId xmlns:a16="http://schemas.microsoft.com/office/drawing/2014/main" id="{902466B2-5B04-BE19-CE67-8BCB557C499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" name="Freeform 23">
              <a:extLst>
                <a:ext uri="{FF2B5EF4-FFF2-40B4-BE49-F238E27FC236}">
                  <a16:creationId xmlns:a16="http://schemas.microsoft.com/office/drawing/2014/main" id="{72D466FC-3315-920E-25EE-D92C62CD588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" name="Freeform 24">
              <a:extLst>
                <a:ext uri="{FF2B5EF4-FFF2-40B4-BE49-F238E27FC236}">
                  <a16:creationId xmlns:a16="http://schemas.microsoft.com/office/drawing/2014/main" id="{124276C9-68DE-29A9-4B39-8799D1FFC7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" name="Freeform 25">
              <a:extLst>
                <a:ext uri="{FF2B5EF4-FFF2-40B4-BE49-F238E27FC236}">
                  <a16:creationId xmlns:a16="http://schemas.microsoft.com/office/drawing/2014/main" id="{7F266642-F8CB-8306-43A5-AA16E5812A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2" name="Rectangle 41">
            <a:extLst>
              <a:ext uri="{FF2B5EF4-FFF2-40B4-BE49-F238E27FC236}">
                <a16:creationId xmlns:a16="http://schemas.microsoft.com/office/drawing/2014/main" id="{B4206FB5-A88C-9E6A-65FA-3A2883052B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57883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F170734-86EF-6D36-B8EC-9681E4023E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5459" y="960120"/>
            <a:ext cx="3865695" cy="4171278"/>
          </a:xfrm>
        </p:spPr>
        <p:txBody>
          <a:bodyPr>
            <a:normAutofit/>
          </a:bodyPr>
          <a:lstStyle/>
          <a:p>
            <a:pPr algn="r"/>
            <a:r>
              <a:rPr lang="en-US" sz="4400" dirty="0">
                <a:solidFill>
                  <a:schemeClr val="tx1"/>
                </a:solidFill>
              </a:rPr>
              <a:t>İnşacılık </a:t>
            </a:r>
            <a:r>
              <a:rPr lang="en-US" sz="4400" dirty="0" err="1">
                <a:solidFill>
                  <a:schemeClr val="tx1"/>
                </a:solidFill>
              </a:rPr>
              <a:t>ve</a:t>
            </a:r>
            <a:r>
              <a:rPr lang="en-US" sz="4400" dirty="0">
                <a:solidFill>
                  <a:schemeClr val="tx1"/>
                </a:solidFill>
              </a:rPr>
              <a:t> </a:t>
            </a:r>
            <a:r>
              <a:rPr lang="en-US" sz="4400" dirty="0" err="1">
                <a:solidFill>
                  <a:schemeClr val="tx1"/>
                </a:solidFill>
              </a:rPr>
              <a:t>Güvenlik</a:t>
            </a:r>
            <a:endParaRPr lang="en-US" sz="4400" dirty="0">
              <a:solidFill>
                <a:schemeClr val="tx1"/>
              </a:solidFill>
            </a:endParaRPr>
          </a:p>
        </p:txBody>
      </p: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B912CE95-6283-0F0B-F503-D4FE24C43E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752263" y="1200150"/>
            <a:ext cx="0" cy="3543972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B3F545-4634-06BB-076A-3AFBC5DF6B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83164" y="960120"/>
            <a:ext cx="5511800" cy="4171278"/>
          </a:xfrm>
        </p:spPr>
        <p:txBody>
          <a:bodyPr>
            <a:normAutofit fontScale="85000" lnSpcReduction="10000"/>
          </a:bodyPr>
          <a:lstStyle/>
          <a:p>
            <a:r>
              <a:rPr lang="en-US" dirty="0" err="1"/>
              <a:t>İnşacılar</a:t>
            </a:r>
            <a:r>
              <a:rPr lang="en-US" dirty="0"/>
              <a:t>, </a:t>
            </a:r>
            <a:r>
              <a:rPr lang="en-US" dirty="0" err="1"/>
              <a:t>realistlerin</a:t>
            </a:r>
            <a:r>
              <a:rPr lang="en-US" dirty="0"/>
              <a:t> </a:t>
            </a:r>
            <a:r>
              <a:rPr lang="en-US" dirty="0" err="1"/>
              <a:t>güvenlik</a:t>
            </a:r>
            <a:r>
              <a:rPr lang="en-US" dirty="0"/>
              <a:t> </a:t>
            </a:r>
            <a:r>
              <a:rPr lang="en-US" dirty="0" err="1"/>
              <a:t>konusundaki</a:t>
            </a:r>
            <a:r>
              <a:rPr lang="en-US" dirty="0"/>
              <a:t> </a:t>
            </a:r>
            <a:r>
              <a:rPr lang="en-US" dirty="0" err="1"/>
              <a:t>görüşlerine</a:t>
            </a:r>
            <a:r>
              <a:rPr lang="en-US" dirty="0"/>
              <a:t> </a:t>
            </a:r>
            <a:r>
              <a:rPr lang="en-US" dirty="0" err="1"/>
              <a:t>meydan</a:t>
            </a:r>
            <a:r>
              <a:rPr lang="en-US" dirty="0"/>
              <a:t> </a:t>
            </a:r>
            <a:r>
              <a:rPr lang="en-US" dirty="0" err="1"/>
              <a:t>okur</a:t>
            </a:r>
            <a:r>
              <a:rPr lang="en-US" dirty="0"/>
              <a:t>:</a:t>
            </a:r>
          </a:p>
          <a:p>
            <a:r>
              <a:rPr lang="en-US" b="1" dirty="0" err="1"/>
              <a:t>Güvenlik</a:t>
            </a:r>
            <a:r>
              <a:rPr lang="en-US" b="1" dirty="0"/>
              <a:t> </a:t>
            </a:r>
            <a:r>
              <a:rPr lang="en-US" b="1" dirty="0" err="1"/>
              <a:t>Topluluğu</a:t>
            </a:r>
            <a:r>
              <a:rPr lang="en-US" b="1" dirty="0"/>
              <a:t>:</a:t>
            </a:r>
            <a:r>
              <a:rPr lang="en-US" dirty="0"/>
              <a:t> </a:t>
            </a:r>
            <a:r>
              <a:rPr lang="en-US" dirty="0" err="1"/>
              <a:t>Aralarında</a:t>
            </a:r>
            <a:r>
              <a:rPr lang="en-US" dirty="0"/>
              <a:t> </a:t>
            </a:r>
            <a:r>
              <a:rPr lang="en-US" dirty="0" err="1"/>
              <a:t>karşılıklı</a:t>
            </a:r>
            <a:r>
              <a:rPr lang="en-US" dirty="0"/>
              <a:t> </a:t>
            </a:r>
            <a:r>
              <a:rPr lang="en-US" dirty="0" err="1"/>
              <a:t>güven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ortak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kimlik</a:t>
            </a:r>
            <a:r>
              <a:rPr lang="en-US" dirty="0"/>
              <a:t> </a:t>
            </a:r>
            <a:r>
              <a:rPr lang="en-US" dirty="0" err="1"/>
              <a:t>bulunan</a:t>
            </a:r>
            <a:r>
              <a:rPr lang="en-US" dirty="0"/>
              <a:t>, </a:t>
            </a:r>
            <a:r>
              <a:rPr lang="en-US" dirty="0" err="1"/>
              <a:t>birbirleriyle</a:t>
            </a:r>
            <a:r>
              <a:rPr lang="en-US" dirty="0"/>
              <a:t> </a:t>
            </a:r>
            <a:r>
              <a:rPr lang="en-US" dirty="0" err="1"/>
              <a:t>savaşmayı</a:t>
            </a:r>
            <a:r>
              <a:rPr lang="en-US" dirty="0"/>
              <a:t> "</a:t>
            </a:r>
            <a:r>
              <a:rPr lang="en-US" dirty="0" err="1"/>
              <a:t>düşünülemez</a:t>
            </a:r>
            <a:r>
              <a:rPr lang="en-US" dirty="0"/>
              <a:t>" hale </a:t>
            </a:r>
            <a:r>
              <a:rPr lang="en-US" dirty="0" err="1"/>
              <a:t>getiren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devletler</a:t>
            </a:r>
            <a:r>
              <a:rPr lang="en-US" dirty="0"/>
              <a:t> </a:t>
            </a:r>
            <a:r>
              <a:rPr lang="en-US" dirty="0" err="1"/>
              <a:t>grubu</a:t>
            </a:r>
            <a:r>
              <a:rPr lang="en-US" dirty="0"/>
              <a:t>. (Örnek: ABD </a:t>
            </a:r>
            <a:r>
              <a:rPr lang="en-US" dirty="0" err="1"/>
              <a:t>ve</a:t>
            </a:r>
            <a:r>
              <a:rPr lang="en-US" dirty="0"/>
              <a:t> Kanada).</a:t>
            </a:r>
          </a:p>
          <a:p>
            <a:r>
              <a:rPr lang="en-US" b="1" dirty="0" err="1"/>
              <a:t>Ulusal</a:t>
            </a:r>
            <a:r>
              <a:rPr lang="en-US" b="1" dirty="0"/>
              <a:t> </a:t>
            </a:r>
            <a:r>
              <a:rPr lang="en-US" b="1" dirty="0" err="1"/>
              <a:t>Kimlik</a:t>
            </a:r>
            <a:r>
              <a:rPr lang="en-US" b="1" dirty="0"/>
              <a:t>:</a:t>
            </a:r>
            <a:r>
              <a:rPr lang="en-US" dirty="0"/>
              <a:t> Bir </a:t>
            </a:r>
            <a:r>
              <a:rPr lang="en-US" dirty="0" err="1"/>
              <a:t>devletin</a:t>
            </a:r>
            <a:r>
              <a:rPr lang="en-US" dirty="0"/>
              <a:t> </a:t>
            </a:r>
            <a:r>
              <a:rPr lang="en-US" dirty="0" err="1"/>
              <a:t>kimliği</a:t>
            </a:r>
            <a:r>
              <a:rPr lang="en-US" dirty="0"/>
              <a:t> (</a:t>
            </a:r>
            <a:r>
              <a:rPr lang="en-US" dirty="0" err="1"/>
              <a:t>örneğin</a:t>
            </a:r>
            <a:r>
              <a:rPr lang="en-US" dirty="0"/>
              <a:t>, </a:t>
            </a:r>
            <a:r>
              <a:rPr lang="en-US" dirty="0" err="1"/>
              <a:t>bir</a:t>
            </a:r>
            <a:r>
              <a:rPr lang="en-US" dirty="0"/>
              <a:t> "liberal </a:t>
            </a:r>
            <a:r>
              <a:rPr lang="en-US" dirty="0" err="1"/>
              <a:t>demokrasi</a:t>
            </a:r>
            <a:r>
              <a:rPr lang="en-US" dirty="0"/>
              <a:t>" </a:t>
            </a:r>
            <a:r>
              <a:rPr lang="en-US" dirty="0" err="1"/>
              <a:t>veya</a:t>
            </a:r>
            <a:r>
              <a:rPr lang="en-US" dirty="0"/>
              <a:t> "İslam </a:t>
            </a:r>
            <a:r>
              <a:rPr lang="en-US" dirty="0" err="1"/>
              <a:t>cumhuriyeti</a:t>
            </a:r>
            <a:r>
              <a:rPr lang="en-US" dirty="0"/>
              <a:t>" </a:t>
            </a:r>
            <a:r>
              <a:rPr lang="en-US" dirty="0" err="1"/>
              <a:t>olarak</a:t>
            </a:r>
            <a:r>
              <a:rPr lang="en-US" dirty="0"/>
              <a:t>) </a:t>
            </a:r>
            <a:r>
              <a:rPr lang="en-US" dirty="0" err="1"/>
              <a:t>dış</a:t>
            </a:r>
            <a:r>
              <a:rPr lang="en-US" dirty="0"/>
              <a:t> </a:t>
            </a:r>
            <a:r>
              <a:rPr lang="en-US" dirty="0" err="1"/>
              <a:t>politikasını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tehditleri</a:t>
            </a:r>
            <a:r>
              <a:rPr lang="en-US" dirty="0"/>
              <a:t> </a:t>
            </a:r>
            <a:r>
              <a:rPr lang="en-US" dirty="0" err="1"/>
              <a:t>nasıl</a:t>
            </a:r>
            <a:r>
              <a:rPr lang="en-US" dirty="0"/>
              <a:t> </a:t>
            </a:r>
            <a:r>
              <a:rPr lang="en-US" dirty="0" err="1"/>
              <a:t>algıladığını</a:t>
            </a:r>
            <a:r>
              <a:rPr lang="en-US" dirty="0"/>
              <a:t> </a:t>
            </a:r>
            <a:r>
              <a:rPr lang="en-US" dirty="0" err="1"/>
              <a:t>şekillendirir</a:t>
            </a:r>
            <a:r>
              <a:rPr lang="en-US" dirty="0"/>
              <a:t>.</a:t>
            </a:r>
          </a:p>
          <a:p>
            <a:r>
              <a:rPr lang="en-US" b="1" dirty="0" err="1"/>
              <a:t>Güvenlikleştirme</a:t>
            </a:r>
            <a:r>
              <a:rPr lang="en-US" b="1" dirty="0"/>
              <a:t>:</a:t>
            </a:r>
            <a:r>
              <a:rPr lang="en-US" dirty="0"/>
              <a:t> Bir </a:t>
            </a:r>
            <a:r>
              <a:rPr lang="en-US" dirty="0" err="1"/>
              <a:t>konuyu</a:t>
            </a:r>
            <a:r>
              <a:rPr lang="en-US" dirty="0"/>
              <a:t> (</a:t>
            </a:r>
            <a:r>
              <a:rPr lang="en-US" dirty="0" err="1"/>
              <a:t>göç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iklim</a:t>
            </a:r>
            <a:r>
              <a:rPr lang="en-US" dirty="0"/>
              <a:t> </a:t>
            </a:r>
            <a:r>
              <a:rPr lang="en-US" dirty="0" err="1"/>
              <a:t>değişikliği</a:t>
            </a:r>
            <a:r>
              <a:rPr lang="en-US" dirty="0"/>
              <a:t> </a:t>
            </a:r>
            <a:r>
              <a:rPr lang="en-US" dirty="0" err="1"/>
              <a:t>gibi</a:t>
            </a:r>
            <a:r>
              <a:rPr lang="en-US" dirty="0"/>
              <a:t>) </a:t>
            </a:r>
            <a:r>
              <a:rPr lang="en-US" dirty="0" err="1"/>
              <a:t>varoluşsal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güvenlik</a:t>
            </a:r>
            <a:r>
              <a:rPr lang="en-US" dirty="0"/>
              <a:t> </a:t>
            </a:r>
            <a:r>
              <a:rPr lang="en-US" dirty="0" err="1"/>
              <a:t>tehdidi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söylemsel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şekilde</a:t>
            </a:r>
            <a:r>
              <a:rPr lang="en-US" dirty="0"/>
              <a:t> </a:t>
            </a:r>
            <a:r>
              <a:rPr lang="en-US" dirty="0" err="1"/>
              <a:t>inşa</a:t>
            </a:r>
            <a:r>
              <a:rPr lang="en-US" dirty="0"/>
              <a:t> </a:t>
            </a:r>
            <a:r>
              <a:rPr lang="en-US" dirty="0" err="1"/>
              <a:t>etme</a:t>
            </a:r>
            <a:r>
              <a:rPr lang="en-US" dirty="0"/>
              <a:t> </a:t>
            </a:r>
            <a:r>
              <a:rPr lang="en-US" dirty="0" err="1"/>
              <a:t>süreci</a:t>
            </a:r>
            <a:r>
              <a:rPr lang="en-US" dirty="0"/>
              <a:t>, </a:t>
            </a:r>
            <a:r>
              <a:rPr lang="en-US" dirty="0" err="1"/>
              <a:t>bu</a:t>
            </a:r>
            <a:r>
              <a:rPr lang="en-US" dirty="0"/>
              <a:t> da </a:t>
            </a:r>
            <a:r>
              <a:rPr lang="en-US" dirty="0" err="1"/>
              <a:t>onunla</a:t>
            </a:r>
            <a:r>
              <a:rPr lang="en-US" dirty="0"/>
              <a:t> </a:t>
            </a:r>
            <a:r>
              <a:rPr lang="en-US" dirty="0" err="1"/>
              <a:t>mücadele</a:t>
            </a:r>
            <a:r>
              <a:rPr lang="en-US" dirty="0"/>
              <a:t> </a:t>
            </a:r>
            <a:r>
              <a:rPr lang="en-US" dirty="0" err="1"/>
              <a:t>etmek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</a:t>
            </a:r>
            <a:r>
              <a:rPr lang="en-US" dirty="0" err="1"/>
              <a:t>olağanüstü</a:t>
            </a:r>
            <a:r>
              <a:rPr lang="en-US" dirty="0"/>
              <a:t> </a:t>
            </a:r>
            <a:r>
              <a:rPr lang="en-US" dirty="0" err="1"/>
              <a:t>önlemleri</a:t>
            </a:r>
            <a:r>
              <a:rPr lang="en-US" dirty="0"/>
              <a:t> </a:t>
            </a:r>
            <a:r>
              <a:rPr lang="en-US" dirty="0" err="1"/>
              <a:t>meşrulaştırır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0728276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Atlas">
  <a:themeElements>
    <a:clrScheme name="Atlas">
      <a:dk1>
        <a:sysClr val="windowText" lastClr="000000"/>
      </a:dk1>
      <a:lt1>
        <a:sysClr val="window" lastClr="FFFFFF"/>
      </a:lt1>
      <a:dk2>
        <a:srgbClr val="454545"/>
      </a:dk2>
      <a:lt2>
        <a:srgbClr val="E0E0E0"/>
      </a:lt2>
      <a:accent1>
        <a:srgbClr val="F81B02"/>
      </a:accent1>
      <a:accent2>
        <a:srgbClr val="FC7715"/>
      </a:accent2>
      <a:accent3>
        <a:srgbClr val="AFBF41"/>
      </a:accent3>
      <a:accent4>
        <a:srgbClr val="50C49F"/>
      </a:accent4>
      <a:accent5>
        <a:srgbClr val="3B95C4"/>
      </a:accent5>
      <a:accent6>
        <a:srgbClr val="B560D4"/>
      </a:accent6>
      <a:hlink>
        <a:srgbClr val="FC5A1A"/>
      </a:hlink>
      <a:folHlink>
        <a:srgbClr val="B49E74"/>
      </a:folHlink>
    </a:clrScheme>
    <a:fontScheme name="Atlas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tla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alpha val="60000"/>
                <a:satMod val="109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0000"/>
            </a:schemeClr>
          </a:solidFill>
          <a:prstDash val="solid"/>
        </a:ln>
        <a:ln w="15875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0" h="0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10000">
              <a:schemeClr val="phClr">
                <a:tint val="94000"/>
                <a:lumMod val="116000"/>
              </a:schemeClr>
            </a:gs>
            <a:gs pos="100000">
              <a:schemeClr val="phClr">
                <a:tint val="98000"/>
                <a:shade val="86000"/>
                <a:satMod val="90000"/>
                <a:lumMod val="88000"/>
              </a:schemeClr>
            </a:gs>
          </a:gsLst>
          <a:path path="circle">
            <a:fillToRect l="50000" t="15000" r="50000" b="169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tlas" id="{5156B0E4-0EB1-49FE-A26B-15F6F698AEC6}" vid="{508F7963-D0B5-43F7-BB2C-FCE3009C08E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9677210f24a1be23c92c90fd886aa0aa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60e05723c5c1908df1a1a4ebf11d344e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3A8986E-DA64-415A-A390-AF2FFA01BA7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D24716F-C831-4AC2-BB0A-5EC60E4671B3}">
  <ds:schemaRefs>
    <ds:schemaRef ds:uri="http://schemas.microsoft.com/office/2006/metadata/properties"/>
    <ds:schemaRef ds:uri="http://schemas.microsoft.com/office/infopath/2007/PartnerControls"/>
    <ds:schemaRef ds:uri="71af3243-3dd4-4a8d-8c0d-dd76da1f02a5"/>
  </ds:schemaRefs>
</ds:datastoreItem>
</file>

<file path=customXml/itemProps3.xml><?xml version="1.0" encoding="utf-8"?>
<ds:datastoreItem xmlns:ds="http://schemas.openxmlformats.org/officeDocument/2006/customXml" ds:itemID="{58F3D8C7-1E6F-4D15-8163-ADBC81A00AA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Atlas design</Template>
  <TotalTime>33</TotalTime>
  <Words>970</Words>
  <Application>Microsoft Office PowerPoint</Application>
  <PresentationFormat>Geniş ekran</PresentationFormat>
  <Paragraphs>51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8" baseType="lpstr">
      <vt:lpstr>Arial</vt:lpstr>
      <vt:lpstr>Calibri</vt:lpstr>
      <vt:lpstr>Calibri Light</vt:lpstr>
      <vt:lpstr>Rockwell</vt:lpstr>
      <vt:lpstr>Times New Roman</vt:lpstr>
      <vt:lpstr>Wingdings</vt:lpstr>
      <vt:lpstr>Atlas</vt:lpstr>
      <vt:lpstr>İnşacılık (Konstrüktivizm)</vt:lpstr>
      <vt:lpstr>İnşacılık Nedir?</vt:lpstr>
      <vt:lpstr>Kavramsal Araçlar: Sorunsallaştırma ve Çerçeveleme</vt:lpstr>
      <vt:lpstr>Söylemin ve Metaforların Gücü</vt:lpstr>
      <vt:lpstr>Bir Normun Yaşam Döngüsü</vt:lpstr>
      <vt:lpstr>Normları Kim Yayıyor?</vt:lpstr>
      <vt:lpstr>UPE'de Norm Örnekleri</vt:lpstr>
      <vt:lpstr>Norm Çatışması ve "Norm Ölümü"</vt:lpstr>
      <vt:lpstr>İnşacılık ve Güvenlik</vt:lpstr>
      <vt:lpstr>Ekonomik Fikirlerin Gücü</vt:lpstr>
      <vt:lpstr>Kaynak: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MURAT YILMAZ</dc:creator>
  <cp:lastModifiedBy>BAHAR YAYLA</cp:lastModifiedBy>
  <cp:revision>2</cp:revision>
  <dcterms:created xsi:type="dcterms:W3CDTF">2025-10-06T13:02:10Z</dcterms:created>
  <dcterms:modified xsi:type="dcterms:W3CDTF">2025-10-20T09:05:37Z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