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59" r:id="rId5"/>
    <p:sldId id="275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>
                <a:cs typeface="Times New Roman" panose="02020603050405020304" pitchFamily="18" charset="0"/>
              </a:rPr>
              <a:t>1</a:t>
            </a:r>
            <a:r>
              <a:rPr lang="tr-TR" dirty="0">
                <a:cs typeface="Times New Roman" panose="02020603050405020304" pitchFamily="18" charset="0"/>
              </a:rPr>
              <a:t>1</a:t>
            </a:r>
            <a:r>
              <a:rPr lang="tr-TR">
                <a:cs typeface="Times New Roman" panose="02020603050405020304" pitchFamily="18" charset="0"/>
              </a:rPr>
              <a:t>. </a:t>
            </a:r>
            <a:r>
              <a:rPr lang="tr-TR" dirty="0">
                <a:cs typeface="Times New Roman" panose="02020603050405020304" pitchFamily="18" charset="0"/>
              </a:rPr>
              <a:t>HAFTA SAĞLIK MEVZUATI: </a:t>
            </a:r>
          </a:p>
          <a:p>
            <a:r>
              <a:rPr lang="tr-TR" cap="all" dirty="0">
                <a:cs typeface="Times New Roman" panose="02020603050405020304" pitchFamily="18" charset="0"/>
              </a:rPr>
              <a:t>ACİL SAĞLIK HİZMETLERİ GENELGESİ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2BD249-678E-4E01-8441-2B5806FE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Personelin görev, eğitim ve çalışma esasları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C60F07-5B6E-4013-96FE-9D99E17B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Acil sağlık personelinin görev tanımları, hizmet içi eğitimleri ve çalışma düzeni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düzenlemeler hizmet kalitesinin artırılmasını amaçlamaktadır.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AE880F-1BE1-4800-9B73-AD12CD897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7BB1B0-A38B-4A4F-8DBA-63C997B1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887A43-0AA0-43A4-A102-D45D4FA0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87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0FE46F-FCBF-40EB-BD8C-E107B5B8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Olağanüstü durum ve afet organizasyonu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E58494-71A0-489D-B7D9-14273C201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Afet, toplu yaralanma ve olağanüstü durumlarda acil sağlık hizmetlerinin nasıl yürütüleceği düzenlenmiştir.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Kurumlar arası koordinasyon ve hızlı müdahale esas alınmıştır.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1A53E8-E7A8-4650-9186-8E7970FB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3B6FCC-9582-41F1-BD54-6ACABB7A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BE5523-0B94-44AE-9807-CD476768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1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9EBCFE-3EF8-41AC-AD70-74629465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Kalite, kayıt ve denetim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783A88-9240-4625-9D9B-9D51DB27B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Sunulan acil sağlık hizmetlerinin kayıt altına alınması, izlenmesi ve denetlenmesine ilişkin esaslar belirlenmiştir.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Amaç, hizmet kalitesini artırmak ve sürekli iyileştirmeyi sağlamaktır.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CBEBF3-4E04-4DFC-AE79-F2FCC629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B9251-9D8C-4C7F-84A1-11A81E82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A4DC20-6EED-43AD-8B86-F16138AB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03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Acil Sağlık Hizmetleri Genelgesi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Acil Sağlık Hizmetleri Genelgesinin Amacı</a:t>
            </a:r>
          </a:p>
          <a:p>
            <a:pPr marL="514350" indent="-514350">
              <a:buFont typeface="+mj-lt"/>
              <a:buAutoNum type="arabicPeriod"/>
            </a:pPr>
            <a:r>
              <a:rPr lang="tr-TR" b="0" i="0" dirty="0">
                <a:solidFill>
                  <a:srgbClr val="212529"/>
                </a:solidFill>
                <a:effectLst/>
              </a:rPr>
              <a:t>Acil Sağlık Hizmetleri Genelgesinin Başlıca Konuları</a:t>
            </a:r>
          </a:p>
          <a:p>
            <a:pPr marL="514350" indent="-514350">
              <a:buFont typeface="+mj-lt"/>
              <a:buAutoNum type="arabicPeriod"/>
            </a:pPr>
            <a:endParaRPr lang="tr-TR" b="0" i="0" dirty="0">
              <a:solidFill>
                <a:srgbClr val="212529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>
                <a:solidFill>
                  <a:srgbClr val="212529"/>
                </a:solidFill>
                <a:effectLst/>
              </a:rPr>
              <a:t>Acil Sağlık Hizmetleri Genelgesi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0" i="0" dirty="0">
                <a:solidFill>
                  <a:srgbClr val="212529"/>
                </a:solidFill>
                <a:effectLst/>
              </a:rPr>
              <a:t>Acil Sağlık Hizmetleri Genelgesi 2007/47 tarih </a:t>
            </a:r>
            <a:r>
              <a:rPr lang="tr-TR" dirty="0">
                <a:solidFill>
                  <a:srgbClr val="212529"/>
                </a:solidFill>
              </a:rPr>
              <a:t>ve sayılı </a:t>
            </a:r>
            <a:r>
              <a:rPr lang="tr-TR" b="0" i="0" dirty="0">
                <a:solidFill>
                  <a:srgbClr val="212529"/>
                </a:solidFill>
                <a:effectLst/>
              </a:rPr>
              <a:t>yürürlüğe girmiştir.</a:t>
            </a:r>
          </a:p>
          <a:p>
            <a:endParaRPr lang="tr-TR" b="0" i="0" dirty="0">
              <a:solidFill>
                <a:srgbClr val="212529"/>
              </a:solidFill>
              <a:effectLst/>
            </a:endParaRPr>
          </a:p>
          <a:p>
            <a:r>
              <a:rPr lang="tr-TR" dirty="0"/>
              <a:t>Bu yönetmeliğin temel amacı, acil sağlık hizmetlerinin ülke genelinde hızlı, etkili, koordineli ve standartlara uygun şekilde sunulmasını sağlamaktır.</a:t>
            </a:r>
            <a:endParaRPr lang="tr-TR" i="0" dirty="0">
              <a:solidFill>
                <a:srgbClr val="212529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dirty="0">
                <a:solidFill>
                  <a:srgbClr val="212529"/>
                </a:solidFill>
                <a:effectLst/>
              </a:rPr>
              <a:t>Acil Sağlık Hizmetleri Genelgesi</a:t>
            </a:r>
            <a:r>
              <a:rPr lang="tr-TR" b="1" dirty="0">
                <a:cs typeface="Times New Roman" panose="02020603050405020304" pitchFamily="18" charset="0"/>
              </a:rPr>
              <a:t>nin Amacı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Bu yönetmelik,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Acil sağlık hizmetlerinde ulusal standartları oluşturmak,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112 Acil Sağlık Hizmetlerinin etkinliğini ve koordinasyonunu artırmak,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Hastalara en kısa sürede uygun acil sağlık hizmeti sunulmasını sağlamak,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Ambulans hizmetlerinde kalite, güvenlik ve sürekliliği geliştirmek,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Acil sağlık personelinin görev, yetki ve sorumluluklarını netleştirmek ve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Acil durumlarda kurumlar arası iş birliği ve koordinasyonu güçlendirmek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dirty="0"/>
              <a:t>düzenlemek amacıyla hazırlanmıştır.</a:t>
            </a:r>
            <a:endParaRPr lang="tr-TR" dirty="0">
              <a:solidFill>
                <a:srgbClr val="212529"/>
              </a:solidFill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B1359-EF5E-4463-A24D-869D7558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0" dirty="0">
                <a:solidFill>
                  <a:srgbClr val="212529"/>
                </a:solidFill>
                <a:effectLst/>
              </a:rPr>
              <a:t>Acil Sağlık Hizmetleri Genelgesi</a:t>
            </a:r>
            <a:r>
              <a:rPr lang="tr-TR" b="1" dirty="0">
                <a:cs typeface="Times New Roman" panose="02020603050405020304" pitchFamily="18" charset="0"/>
              </a:rPr>
              <a:t>nin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Başlıca Konuları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97322-A5CA-48D2-90A9-54826B272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112 Acil Sağlık Hizmetlerinin organizasyonu</a:t>
            </a:r>
          </a:p>
          <a:p>
            <a:r>
              <a:rPr lang="tr-TR" dirty="0"/>
              <a:t>Ambulans hizmetleri ve ekiplerin görevleri</a:t>
            </a:r>
          </a:p>
          <a:p>
            <a:r>
              <a:rPr lang="tr-TR" dirty="0"/>
              <a:t>Acil çağrıların değerlendirilmesi ve yönlendirilmesi</a:t>
            </a:r>
          </a:p>
          <a:p>
            <a:r>
              <a:rPr lang="es-ES" dirty="0"/>
              <a:t>Hasta nakli ve sevk işlemleri</a:t>
            </a:r>
            <a:endParaRPr lang="tr-TR" dirty="0"/>
          </a:p>
          <a:p>
            <a:r>
              <a:rPr lang="tr-TR" dirty="0"/>
              <a:t>Personelin görev, eğitim ve çalışma esasları</a:t>
            </a:r>
          </a:p>
          <a:p>
            <a:r>
              <a:rPr lang="tr-TR" dirty="0"/>
              <a:t>Olağanüstü durum ve afet organizasyonu</a:t>
            </a:r>
          </a:p>
          <a:p>
            <a:r>
              <a:rPr lang="tr-TR" dirty="0"/>
              <a:t>Kalite, kayıt ve denetim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D28596-6A45-4D95-AB1B-5F9C21D8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EA03EE-ACEF-4E2A-BA7A-B46DB8F4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8D2157-B6E7-405E-9DCF-190AC072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27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B30655-60E8-4CFD-8463-C3BBB6EA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112 Acil Sağlık Hizmetlerinin organizasyonu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9AF1D-D57B-4537-A370-0F05C3150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112 Acil Sağlık Hizmetlerinin ülke genelindeki teşkilat yapısı ve hizmet sunum esasları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Amaç, acil vakalara hızlı ve koordineli müdahale edilmesini sağlamaktır.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77CF3-93CA-499F-8716-2C746D57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C60F65-B33B-45A3-B2CC-09A45A15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04C64-1207-4177-8EE1-4C768285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86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8F277-6888-4254-8C6F-1D00CD84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Ambulans hizmetleri ve ekiplerin görevleri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79DE1-6977-4B33-876C-28FE6F29A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Kara ambulansları ile acil sağlık ekiplerinin görev, yetki ve sorumlulukları düzenlenmiştir.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Ambulansların etkin, güvenli ve standartlara uygun şekilde hizmet vermesi hedeflenmiştir.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669E08-3092-4438-AC14-F47F552E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72F62E-BFB7-4B66-83E0-C4D30429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11989-2B9F-4A5B-9667-9B69F2B4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91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C19054-6902-4607-A7E3-0805545D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Acil çağrıların değerlendirilmesi ve yönlendirilmesi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1A15C-91E9-4D98-A152-D9B9B2DE7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112 çağrılarının alınması, değerlendirilmesi ve uygun ekibin olay yerine yönlendirilmesine ilişkin esaslar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Böylece vakalara en kısa sürede ulaşılması amaçlanmıştır.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A3292C-B020-46DF-AE45-D2D365124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E6B133-B6B8-48BD-AF6B-40CD205F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9BBC3-99D1-40B3-9231-CDFB428B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26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EC8821-46DF-45A1-8D4B-CB97F340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</a:t>
            </a:r>
            <a:r>
              <a:rPr lang="es-ES" dirty="0"/>
              <a:t>Hasta nakli ve sevk işlemleri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767F5A-FDB0-4AB4-A4EC-D1E289E0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Hastaların sağlık kuruluşları arasında güvenli ve uygun koşullarda nakledilmesine ilişkin kurallar düzenlenmiştir.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Sevk işlemlerinde koordinasyon ve hasta güvenliği esas alınmıştır.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0AEE91-8B7B-454B-B2BC-B9254011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8A0009-0AB7-4278-B9D1-D3A46426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C36DBB-0D43-42F7-8737-212AEC7C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49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448</Words>
  <Application>Microsoft Office PowerPoint</Application>
  <PresentationFormat>Geniş ekran</PresentationFormat>
  <Paragraphs>90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Courier New</vt:lpstr>
      <vt:lpstr>Office Teması</vt:lpstr>
      <vt:lpstr>Özel Tasarım</vt:lpstr>
      <vt:lpstr>SAĞLIK MEVZUATI</vt:lpstr>
      <vt:lpstr>İÇERİK</vt:lpstr>
      <vt:lpstr>Acil Sağlık Hizmetleri Genelgesi</vt:lpstr>
      <vt:lpstr>Acil Sağlık Hizmetleri Genelgesinin Amacı</vt:lpstr>
      <vt:lpstr>Acil Sağlık Hizmetleri Genelgesinin  Başlıca Konuları</vt:lpstr>
      <vt:lpstr>1. 112 Acil Sağlık Hizmetlerinin organizasyonu</vt:lpstr>
      <vt:lpstr>2. Ambulans hizmetleri ve ekiplerin görevleri</vt:lpstr>
      <vt:lpstr>3. Acil çağrıların değerlendirilmesi ve yönlendirilmesi</vt:lpstr>
      <vt:lpstr>4. Hasta nakli ve sevk işlemleri</vt:lpstr>
      <vt:lpstr>5. Personelin görev, eğitim ve çalışma esasları</vt:lpstr>
      <vt:lpstr>6. Olağanüstü durum ve afet organizasyonu</vt:lpstr>
      <vt:lpstr>7. Kalite, kayıt ve denetim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48</cp:revision>
  <dcterms:created xsi:type="dcterms:W3CDTF">2026-04-02T07:47:59Z</dcterms:created>
  <dcterms:modified xsi:type="dcterms:W3CDTF">2026-07-03T13:42:27Z</dcterms:modified>
</cp:coreProperties>
</file>