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1</a:t>
            </a:r>
            <a:r>
              <a:rPr lang="tr-TR" dirty="0">
                <a:cs typeface="Times New Roman" panose="02020603050405020304" pitchFamily="18" charset="0"/>
              </a:rPr>
              <a:t>1</a:t>
            </a:r>
            <a:r>
              <a:rPr lang="tr-TR">
                <a:cs typeface="Times New Roman" panose="02020603050405020304" pitchFamily="18" charset="0"/>
              </a:rPr>
              <a:t>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>
                <a:cs typeface="Times New Roman" panose="02020603050405020304" pitchFamily="18" charset="0"/>
              </a:rPr>
              <a:t>ACİL SAĞLIK HİZMETLERİ GENELGESİ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Personelin görev, eğitim ve çalışma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Acil sağlık personelinin görev tanımları, hizmet içi eğitimleri ve çalışma düzeni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düzenlemeler hizmet kalitesinin artırılmasını amaçlamaktadır.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Olağanüstü durum ve afet organizasyonu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Afet, toplu yaralanma ve olağanüstü durumlarda acil sağlık hizmetlerinin nasıl yürütüleceği düzenlenmiştir.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Kurumlar arası koordinasyon ve hızlı müdahale esas alınmıştır.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Kalite, kayıt ve denetim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Sunulan acil sağlık hizmetlerinin kayıt altına alınması, izlenmesi ve denetlenmesine ilişkin esaslar belirlenmiştir.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Amaç, hizmet kalitesini artırmak ve sürekli iyileştirmeyi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Acil Sağlık Hizmetleri Genelgesi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Acil Sağlık Hizmetleri Genelgesinin Amacı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Acil Sağlık Hizmetleri Genelgesinin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Acil Sağlık Hizmetleri Genelgesi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212529"/>
                </a:solidFill>
                <a:effectLst/>
              </a:rPr>
              <a:t>Acil Sağlık Hizmetleri Genelgesi 2007/47 tarih </a:t>
            </a:r>
            <a:r>
              <a:rPr lang="tr-TR" dirty="0">
                <a:solidFill>
                  <a:srgbClr val="212529"/>
                </a:solidFill>
              </a:rPr>
              <a:t>ve sayılı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</a:endParaRPr>
          </a:p>
          <a:p>
            <a:r>
              <a:rPr lang="tr-TR" dirty="0"/>
              <a:t>Bu yönetmeliğin temel amacı, acil sağlık hizmetlerinin ülke genelinde hızlı, etkili, koordineli ve standartlara uygun şekilde sunulmasını sağlamaktır.</a:t>
            </a:r>
            <a:endParaRPr lang="tr-TR" i="0" dirty="0">
              <a:solidFill>
                <a:srgbClr val="212529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Acil Sağlık Hizmetleri Genelgesi</a:t>
            </a:r>
            <a:r>
              <a:rPr lang="tr-TR" b="1" dirty="0">
                <a:cs typeface="Times New Roman" panose="02020603050405020304" pitchFamily="18" charset="0"/>
              </a:rPr>
              <a:t>nin 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 yönetmelik,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Acil sağlık hizmetlerinde ulusal standartları oluşturmak,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112 Acil Sağlık Hizmetlerinin etkinliğini ve koordinasyonunu artırmak,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Hastalara en kısa sürede uygun acil sağlık hizmeti sunulmasını sağlamak,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Ambulans hizmetlerinde kalite, güvenlik ve sürekliliği geliştirmek,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Acil sağlık personelinin görev, yetki ve sorumluluklarını netleştirmek ve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Acil durumlarda kurumlar arası iş birliği ve koordinasyonu güçlendirmek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Acil Sağlık Hizmetleri Genelgesi</a:t>
            </a:r>
            <a:r>
              <a:rPr lang="tr-TR" b="1" dirty="0">
                <a:cs typeface="Times New Roman" panose="02020603050405020304" pitchFamily="18" charset="0"/>
              </a:rPr>
              <a:t>nin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112 Acil Sağlık Hizmetlerinin organizasyonu</a:t>
            </a:r>
          </a:p>
          <a:p>
            <a:r>
              <a:rPr lang="tr-TR" dirty="0"/>
              <a:t>Ambulans hizmetleri ve ekiplerin görevleri</a:t>
            </a:r>
          </a:p>
          <a:p>
            <a:r>
              <a:rPr lang="tr-TR" dirty="0"/>
              <a:t>Acil çağrıların değerlendirilmesi ve yönlendirilmesi</a:t>
            </a:r>
          </a:p>
          <a:p>
            <a:r>
              <a:rPr lang="es-ES" dirty="0"/>
              <a:t>Hasta nakli ve sevk işlemleri</a:t>
            </a:r>
            <a:endParaRPr lang="tr-TR" dirty="0"/>
          </a:p>
          <a:p>
            <a:r>
              <a:rPr lang="tr-TR" dirty="0"/>
              <a:t>Personelin görev, eğitim ve çalışma esasları</a:t>
            </a:r>
          </a:p>
          <a:p>
            <a:r>
              <a:rPr lang="tr-TR" dirty="0"/>
              <a:t>Olağanüstü durum ve afet organizasyonu</a:t>
            </a:r>
          </a:p>
          <a:p>
            <a:r>
              <a:rPr lang="tr-TR" dirty="0"/>
              <a:t>Kalite, kayıt ve denetim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112 Acil Sağlık Hizmetlerinin organizasyonu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112 Acil Sağlık Hizmetlerinin ülke genelindeki teşkilat yapısı ve hizmet sunum esasları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Amaç, acil vakalara hızlı ve koordineli müdahale edilmesini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Ambulans hizmetleri ve ekiplerin görevleri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Kara ambulansları ile acil sağlık ekiplerinin görev, yetki ve sorumlulukları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Ambulansların etkin, güvenli ve standartlara uygun şekilde hizmet vermesi hedeflenmiştir.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Acil çağrıların değerlendirilmesi ve yönlendirilmesi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112 çağrılarının alınması, değerlendirilmesi ve uygun ekibin olay yerine yönlendirilmesine ilişkin esaslar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vakalara en kısa sürede ulaşılması amaçlanmıştır.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</a:t>
            </a:r>
            <a:r>
              <a:rPr lang="es-ES" dirty="0"/>
              <a:t>Hasta nakli ve sevk işlemleri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Hastaların sağlık kuruluşları arasında güvenli ve uygun koşullarda nakledilmesine ilişkin kurallar düzenlenmiştir.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Sevk işlemlerinde koordinasyon ve hasta güvenliği esas alınmıştır.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448</Words>
  <Application>Microsoft Office PowerPoint</Application>
  <PresentationFormat>Geniş ekran</PresentationFormat>
  <Paragraphs>90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Courier New</vt:lpstr>
      <vt:lpstr>Office Teması</vt:lpstr>
      <vt:lpstr>Özel Tasarım</vt:lpstr>
      <vt:lpstr>SAĞLIK MEVZUATI</vt:lpstr>
      <vt:lpstr>İÇERİK</vt:lpstr>
      <vt:lpstr>Acil Sağlık Hizmetleri Genelgesi</vt:lpstr>
      <vt:lpstr>Acil Sağlık Hizmetleri Genelgesinin Amacı</vt:lpstr>
      <vt:lpstr>Acil Sağlık Hizmetleri Genelgesinin  Başlıca Konuları</vt:lpstr>
      <vt:lpstr>1. 112 Acil Sağlık Hizmetlerinin organizasyonu</vt:lpstr>
      <vt:lpstr>2. Ambulans hizmetleri ve ekiplerin görevleri</vt:lpstr>
      <vt:lpstr>3. Acil çağrıların değerlendirilmesi ve yönlendirilmesi</vt:lpstr>
      <vt:lpstr>4. Hasta nakli ve sevk işlemleri</vt:lpstr>
      <vt:lpstr>5. Personelin görev, eğitim ve çalışma esasları</vt:lpstr>
      <vt:lpstr>6. Olağanüstü durum ve afet organizasyonu</vt:lpstr>
      <vt:lpstr>7. Kalite, kayıt ve denetim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48</cp:revision>
  <dcterms:created xsi:type="dcterms:W3CDTF">2026-04-02T07:47:59Z</dcterms:created>
  <dcterms:modified xsi:type="dcterms:W3CDTF">2026-07-03T13:42:27Z</dcterms:modified>
</cp:coreProperties>
</file>