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77" r:id="rId4"/>
    <p:sldId id="278" r:id="rId5"/>
    <p:sldId id="279" r:id="rId6"/>
    <p:sldId id="280" r:id="rId7"/>
    <p:sldId id="281" r:id="rId8"/>
    <p:sldId id="282" r:id="rId9"/>
    <p:sldId id="284" r:id="rId10"/>
    <p:sldId id="285" r:id="rId11"/>
    <p:sldId id="286" r:id="rId12"/>
    <p:sldId id="287" r:id="rId13"/>
    <p:sldId id="288" r:id="rId14"/>
    <p:sldId id="289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14.HAFTA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EF2E6B-69B2-443A-A35F-61EE215BC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5. Yayın ve Araştırmalar Yapmak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Mesleki yayınları takip etmek.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İçtihat ve gelişmeleri eksperlerle paylaşmak. </a:t>
            </a:r>
          </a:p>
          <a:p>
            <a:r>
              <a:rPr lang="tr-TR" b="1" dirty="0"/>
              <a:t>6. Görüş Bildirmek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Mesleki konularda resmi kurumlara görüş sunmak. </a:t>
            </a:r>
          </a:p>
          <a:p>
            <a:r>
              <a:rPr lang="tr-TR" b="1" dirty="0"/>
              <a:t>7. Levha İşlemlerini Yürütmek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eksperlerinin Levhaya kayıt ve kayıttan silinme işlemlerini yürütmek. </a:t>
            </a:r>
          </a:p>
          <a:p>
            <a:r>
              <a:rPr lang="tr-TR" b="1" dirty="0"/>
              <a:t>8. Disiplin Cezası Vermek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kurallarına aykırı davranan eksperler hakkında disiplin işlemlerini yürütmek. </a:t>
            </a:r>
          </a:p>
          <a:p>
            <a:r>
              <a:rPr lang="tr-TR" b="1" dirty="0"/>
              <a:t>9. Bakanlıkça Verilen Görevleri Yerine Getirmek.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4EDC88-9A75-4454-8E5D-4C27C586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EABA7E-07AA-4A40-A910-CCC3EC0A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3F8B76-4DB6-4A6D-BE22-AC50B0F2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91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EA4D0B-2287-4E9F-8C41-CDBD40EEC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Acenteleri İcra Komitesi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104CD8-4589-4ACC-86EE-73A863AFF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Sigorta Acenteleri Sektör Meclisi</a:t>
            </a:r>
          </a:p>
          <a:p>
            <a:r>
              <a:rPr lang="tr-TR" dirty="0"/>
              <a:t>Sigorta acentelerinin mesleki temsilini sağlamak amacıyla </a:t>
            </a:r>
            <a:r>
              <a:rPr lang="tr-TR" b="1" dirty="0"/>
              <a:t>Türkiye Odalar ve Borsalar Birliği (TOBB)</a:t>
            </a:r>
            <a:r>
              <a:rPr lang="tr-TR" dirty="0"/>
              <a:t> bünyesinde </a:t>
            </a:r>
            <a:r>
              <a:rPr lang="tr-TR" b="1" dirty="0"/>
              <a:t>Sigorta Acenteleri Sektör Meclisi</a:t>
            </a:r>
            <a:r>
              <a:rPr lang="tr-TR" dirty="0"/>
              <a:t> oluşturulur.</a:t>
            </a:r>
          </a:p>
          <a:p>
            <a:r>
              <a:rPr lang="tr-TR" b="1" dirty="0"/>
              <a:t>Meclisin Yapısı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40 üyeden</a:t>
            </a:r>
            <a:r>
              <a:rPr lang="tr-TR" dirty="0"/>
              <a:t> oluşur.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Üyeler; mesleğinde itibar ve tecrübe sahibi, ticaret odası veya ticaret ve sanayi odasına kayıtlı sigorta acenteleri arasından seçilir.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Seçim usul ve esasları </a:t>
            </a:r>
            <a:r>
              <a:rPr lang="tr-TR" b="1" dirty="0"/>
              <a:t>TOBB</a:t>
            </a:r>
            <a:r>
              <a:rPr lang="tr-TR" dirty="0"/>
              <a:t> ile </a:t>
            </a:r>
            <a:r>
              <a:rPr lang="tr-TR" b="1" dirty="0"/>
              <a:t>Sigortacılık ve Özel Emeklilik Düzenleme ve Denetleme Kurumu (SEDDK)</a:t>
            </a:r>
            <a:r>
              <a:rPr lang="tr-TR" dirty="0"/>
              <a:t> tarafından birlikte belirlenir.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A7B461-88F6-4624-9A98-BFD513C8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64D0F8-E35B-42D8-ABD5-C6AE9F1B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C072C0-CD0A-4456-B7AA-3A363BD8D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671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54EDAA-945E-4303-9CE0-311599703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338667"/>
            <a:ext cx="10165081" cy="5926666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Sigorta Acenteleri İcra Komitesinin Görevleri</a:t>
            </a:r>
          </a:p>
          <a:p>
            <a:r>
              <a:rPr lang="tr-TR" dirty="0"/>
              <a:t>Komitenin temel görevleri şunlardır:</a:t>
            </a:r>
          </a:p>
          <a:p>
            <a:r>
              <a:rPr lang="tr-TR" b="1" dirty="0"/>
              <a:t>1. Meslek Kurallarını Oluşturmak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acenteliği mesleğinin etik ilkelere uygun yürütülmesini sağlamak.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ahlakını geliştirmek. </a:t>
            </a:r>
          </a:p>
          <a:p>
            <a:r>
              <a:rPr lang="tr-TR" b="1" dirty="0"/>
              <a:t>2. Haksız Rekabeti Önlemek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Acenteler arasında adil rekabet ortamını koruyacak tedbirler almak. </a:t>
            </a:r>
          </a:p>
          <a:p>
            <a:r>
              <a:rPr lang="tr-TR" b="1" dirty="0"/>
              <a:t>3. Mesleki Gelişimi Desteklemek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Ulusal ve uluslararası gelişmeleri takip etmek.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Acenteleri bilgilendirmek.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837D82-0686-40E7-BD3C-1A534D0D0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941AF3-B5AF-4BC3-9429-853CFB13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6574CB-D563-4E86-AAD8-7288F6AD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207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F9ACD0-245C-4B6A-AAFD-B241596E1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4. Eğitim Faaliyetleri Düzenlemek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Kurslar,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Seminerler,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Konferanslar düzenlemek. </a:t>
            </a:r>
          </a:p>
          <a:p>
            <a:r>
              <a:rPr lang="tr-TR" b="1" dirty="0"/>
              <a:t>5. Görüş Bildirmek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Sigortacılıkla ilgili konularda yetkili kurumlara görüş sunmak. </a:t>
            </a:r>
          </a:p>
          <a:p>
            <a:r>
              <a:rPr lang="tr-TR" b="1" dirty="0"/>
              <a:t>6. Levha İşlemlerini Yürütmek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acentelerinin </a:t>
            </a:r>
            <a:r>
              <a:rPr lang="tr-TR" b="1" dirty="0"/>
              <a:t>Levhaya kayıt</a:t>
            </a:r>
            <a:r>
              <a:rPr lang="tr-TR" dirty="0"/>
              <a:t> ve </a:t>
            </a:r>
            <a:r>
              <a:rPr lang="tr-TR" b="1" dirty="0"/>
              <a:t>Levhadan silinme</a:t>
            </a:r>
            <a:r>
              <a:rPr lang="tr-TR" dirty="0"/>
              <a:t> işlemlerini yürütmek. </a:t>
            </a:r>
          </a:p>
          <a:p>
            <a:r>
              <a:rPr lang="tr-TR" b="1" dirty="0"/>
              <a:t>7. Bakanlık veya SEDDK Tarafından Verilen Görevleri Yerine Getirmek.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AFD80A3-7519-4CE2-96BE-E8CF7242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F0A4A1-1FE4-4A04-9D24-21F0CA97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D86E1E-F55F-4ED1-9182-6B41CBF2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185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5684 sayılı Sigortacılık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C63EC2-54C1-45CA-B1AD-636B8235E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 Sigorta, Reasürans ve Emeklilik Şirketleri Birliği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CEEA98-BEF8-42DD-B488-128B35174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Türkiye Sigorta, Reasürans ve Emeklilik Şirketleri Birliği Nedir?</a:t>
            </a:r>
          </a:p>
          <a:p>
            <a:r>
              <a:rPr lang="tr-TR" dirty="0"/>
              <a:t>Türkiye Sigorta, Reasürans ve Emeklilik Şirketleri Birliği (TSREB);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kamu kurumu niteliğinde bir meslek kuruluşudur.</a:t>
            </a:r>
            <a:r>
              <a:rPr lang="tr-T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Merkezi </a:t>
            </a:r>
            <a:r>
              <a:rPr lang="tr-TR" b="1" dirty="0"/>
              <a:t>İstanbul'dadır.</a:t>
            </a:r>
            <a:r>
              <a:rPr lang="tr-T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Sigorta, reasürans ve emeklilik şirketlerini temsil eden en üst meslek kuruluşudur.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D0E08C-EAE2-4F3F-8069-063118A2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A46CBD-36EB-4053-8A02-0AAA1F7C5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C2979E-C4BE-4D5B-B4B1-222EA25D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21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04F3B-6B25-4C9B-AF0E-02C003AA1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Birliğe Kimler Üye Olmak Zorundadır?</a:t>
            </a:r>
          </a:p>
          <a:p>
            <a:r>
              <a:rPr lang="tr-TR" dirty="0"/>
              <a:t>Aşağıdaki kuruluşlar Birliğe üye olmak zorundadır: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şirketleri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Reasürans şirketleri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4632 sayılı Kanuna göre kurulan emeklilik şirketleri </a:t>
            </a:r>
          </a:p>
          <a:p>
            <a:r>
              <a:rPr lang="tr-TR" dirty="0"/>
              <a:t>Bu kuruluşlar;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ruhsat aldıktan sonra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en geç 1 ay içinde</a:t>
            </a:r>
            <a:r>
              <a:rPr lang="tr-T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giriş aidatını ödeyerek Birliğe üye olmak zorundadır.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33068E-F33B-496B-B3BD-F4E6EC527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216C2F-8993-4544-86A0-4CF5644B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9AE15C-E228-489C-80D1-306ECC6CE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24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CDD394-254D-49D5-B0A3-BBEB5064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Birliğin Temel Görevleri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123323-3330-4F30-A82A-1D14964DE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1. Mesleki Gelişimi Sağlar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Sigortacılık sektörünün gelişmesine katkıda bulunur.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standartlarının yükseltilmesini destekler.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Eğitim faaliyetleri düzenler.</a:t>
            </a:r>
          </a:p>
          <a:p>
            <a:r>
              <a:rPr lang="tr-TR" b="1" dirty="0"/>
              <a:t>2. Meslek Etiğini Korur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kurallarının uygulanmasını teşvik eder.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Dürüst rekabet ortamının oluşmasına katkı sağlar.</a:t>
            </a:r>
          </a:p>
          <a:p>
            <a:r>
              <a:rPr lang="tr-TR" b="1" dirty="0"/>
              <a:t>3. Kamu ile Sektör Arasında Köprü Kurar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Kamu kurumları ile sektör arasında koordinasyonu sağlar.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Sektörün ortak görüşlerini ilgili kurumlara iletir.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1E7C15-BE17-4874-AFB3-F6FB7A56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848429-2316-49F6-A288-DD565DA1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B907EA-DB15-42FF-BC63-DD5A9D8BF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25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37E111-DFEE-41B1-9204-45CBE4CA9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4. Araştırma ve Yayın Faaliyetleri Yapar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Sigortacılık konusunda araştırmalar yürütür.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İstatistikler hazırlar.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Rapor ve yayınlar yayımlar. </a:t>
            </a:r>
          </a:p>
          <a:p>
            <a:r>
              <a:rPr lang="tr-TR" b="1" dirty="0"/>
              <a:t>5. Sektörü Temsil Eder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sektörünün ortak menfaatlerini korur.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Ulusal ve uluslararası platformlarda sektörü temsil eder.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8365DF-29A5-428F-86CF-EB88E8C1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F2D89B-DA4C-4EBD-8ABF-D2391CEC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F51E8B-141F-4EB6-9C81-443D240E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58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304B73-3CF5-4CE4-AF88-8EF419D72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Meslek Örgütlenmesinin Sağladığı Faydalar</a:t>
            </a:r>
          </a:p>
          <a:p>
            <a:r>
              <a:rPr lang="tr-TR" dirty="0"/>
              <a:t>✅ Sektörde birlik ve beraberliği sağlar.</a:t>
            </a:r>
          </a:p>
          <a:p>
            <a:r>
              <a:rPr lang="tr-TR" dirty="0"/>
              <a:t>✅ Meslek etiğini geliştirir.</a:t>
            </a:r>
          </a:p>
          <a:p>
            <a:r>
              <a:rPr lang="tr-TR" dirty="0"/>
              <a:t>✅ Haksız rekabeti önlemeye katkı sağlar.</a:t>
            </a:r>
          </a:p>
          <a:p>
            <a:r>
              <a:rPr lang="tr-TR" dirty="0"/>
              <a:t>✅ Ortak sorunlara ortak çözümler üretilmesini sağlar.</a:t>
            </a:r>
          </a:p>
          <a:p>
            <a:r>
              <a:rPr lang="tr-TR" dirty="0"/>
              <a:t>✅ Kamu ile sektör arasında iletişimi güçlendirir.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5014E9-2C38-40DB-814B-A3261FA6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698659-C67D-4701-B3DD-1E9E1069A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57DB74-F004-4404-9F6E-8F31EE16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54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31125945-A2D0-4025-803A-50F2178523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047652"/>
              </p:ext>
            </p:extLst>
          </p:nvPr>
        </p:nvGraphicFramePr>
        <p:xfrm>
          <a:off x="1189038" y="1162756"/>
          <a:ext cx="10164762" cy="4255858"/>
        </p:xfrm>
        <a:graphic>
          <a:graphicData uri="http://schemas.openxmlformats.org/drawingml/2006/table">
            <a:tbl>
              <a:tblPr/>
              <a:tblGrid>
                <a:gridCol w="5082381">
                  <a:extLst>
                    <a:ext uri="{9D8B030D-6E8A-4147-A177-3AD203B41FA5}">
                      <a16:colId xmlns:a16="http://schemas.microsoft.com/office/drawing/2014/main" val="1181757038"/>
                    </a:ext>
                  </a:extLst>
                </a:gridCol>
                <a:gridCol w="5082381">
                  <a:extLst>
                    <a:ext uri="{9D8B030D-6E8A-4147-A177-3AD203B41FA5}">
                      <a16:colId xmlns:a16="http://schemas.microsoft.com/office/drawing/2014/main" val="2955401934"/>
                    </a:ext>
                  </a:extLst>
                </a:gridCol>
              </a:tblGrid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Konu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Bilgi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213376"/>
                  </a:ext>
                </a:extLst>
              </a:tr>
              <a:tr h="961000">
                <a:tc>
                  <a:txBody>
                    <a:bodyPr/>
                    <a:lstStyle/>
                    <a:p>
                      <a:r>
                        <a:rPr lang="tr-TR" dirty="0"/>
                        <a:t>Meslek Kuruluşunun Adı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Türkiye Sigorta, Reasürans ve Emeklilik Şirketleri Birliği (TSREB)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5761"/>
                  </a:ext>
                </a:extLst>
              </a:tr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Hukuki Niteliği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Kamu kurumu niteliğinde meslek kuruluşu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270651"/>
                  </a:ext>
                </a:extLst>
              </a:tr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Merkezi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İstanbul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2457041"/>
                  </a:ext>
                </a:extLst>
              </a:tr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Kimler Üye Olur?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Sigorta, reasürans ve emeklilik şirketleri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689220"/>
                  </a:ext>
                </a:extLst>
              </a:tr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Üyelik Süresi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Ruhsat alındıktan sonra </a:t>
                      </a:r>
                      <a:r>
                        <a:rPr lang="tr-TR" b="1"/>
                        <a:t>1 ay içinde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47165"/>
                  </a:ext>
                </a:extLst>
              </a:tr>
              <a:tr h="549143">
                <a:tc>
                  <a:txBody>
                    <a:bodyPr/>
                    <a:lstStyle/>
                    <a:p>
                      <a:r>
                        <a:rPr lang="tr-TR"/>
                        <a:t>Üyelik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Giriş aidatı ödenerek yapılır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765031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7DF2C23-7C90-462D-A8B7-50FA2718E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AB9836-ECC3-4AD3-AE72-9544A1BA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7A93FE-7F27-4D33-883A-D7CA5D43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9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A9BEC-4B95-49AE-97E5-7CE83DD4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Eksperleri İcra Komitesi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B239D-7B9A-4973-970A-EBF1F2912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Sigorta Eksperleri İcra Komitesi;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eksperliği mesleğini temsil eden en üst mesleki organdır.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Mesleğin düzenli, etik ve tarafsız şekilde yürütülmesini sağlar.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eksperlerinin mesleki faaliyetlerini geliştirir ve denetler.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975B27E-AE46-446B-8C8C-BA75E879E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357565-C575-45E8-B562-66BD3A931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98A35A-64B7-4360-A2AA-2CC1A6771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389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F28524-CA20-4E35-B9EF-D5154CCCD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Sigorta Eksperleri İcra Komitesinin Görevleri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AC353C-346F-4991-B739-DEE2CE396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dirty="0"/>
              <a:t>1. Meslek Kurallarını Oluşturmak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etiğini geliştirmek.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Dürüstlük ve tarafsızlığı sağlamak. </a:t>
            </a:r>
          </a:p>
          <a:p>
            <a:r>
              <a:rPr lang="tr-TR" b="1" dirty="0"/>
              <a:t>2. Haksız Rekabeti Önlemek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Eksperler arasında adil çalışma ortamını sağlamak. </a:t>
            </a:r>
          </a:p>
          <a:p>
            <a:r>
              <a:rPr lang="tr-TR" b="1" dirty="0"/>
              <a:t>3. Mesleki Gelişimi Desteklemek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Yurt içi ve yurt dışındaki gelişmeleri takip etmek.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Üyeleri bilgilendirmek. </a:t>
            </a:r>
          </a:p>
          <a:p>
            <a:r>
              <a:rPr lang="tr-TR" b="1" dirty="0"/>
              <a:t>4. Eğitim Faaliyetleri Düzenlemek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Kurslar,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Seminerler,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Konferanslar düzenlemek.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1600F3-63D1-4C56-8DF2-F26175D1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986E4B-28C7-4FEB-9E0C-FADD17A8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32E466-5D99-4457-933E-C4C7A579C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35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709</Words>
  <Application>Microsoft Office PowerPoint</Application>
  <PresentationFormat>Geniş ekran</PresentationFormat>
  <Paragraphs>152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Türkiye Sigorta, Reasürans ve Emeklilik Şirketleri Birliği</vt:lpstr>
      <vt:lpstr>PowerPoint Sunusu</vt:lpstr>
      <vt:lpstr>Birliğin Temel Görevleri</vt:lpstr>
      <vt:lpstr>PowerPoint Sunusu</vt:lpstr>
      <vt:lpstr>PowerPoint Sunusu</vt:lpstr>
      <vt:lpstr>PowerPoint Sunusu</vt:lpstr>
      <vt:lpstr>Sigorta Eksperleri İcra Komitesi</vt:lpstr>
      <vt:lpstr>Sigorta Eksperleri İcra Komitesinin Görevleri</vt:lpstr>
      <vt:lpstr>PowerPoint Sunusu</vt:lpstr>
      <vt:lpstr>Sigorta Acenteleri İcra Komitesi</vt:lpstr>
      <vt:lpstr>PowerPoint Sunusu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25</cp:revision>
  <dcterms:created xsi:type="dcterms:W3CDTF">2026-04-02T07:47:59Z</dcterms:created>
  <dcterms:modified xsi:type="dcterms:W3CDTF">2026-07-02T10:49:16Z</dcterms:modified>
</cp:coreProperties>
</file>