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67" r:id="rId3"/>
    <p:sldId id="257" r:id="rId4"/>
    <p:sldId id="266" r:id="rId5"/>
    <p:sldId id="258" r:id="rId6"/>
    <p:sldId id="259" r:id="rId7"/>
    <p:sldId id="268" r:id="rId8"/>
    <p:sldId id="269" r:id="rId9"/>
    <p:sldId id="260" r:id="rId10"/>
    <p:sldId id="261" r:id="rId11"/>
    <p:sldId id="262" r:id="rId12"/>
    <p:sldId id="270" r:id="rId13"/>
    <p:sldId id="263" r:id="rId14"/>
    <p:sldId id="271" r:id="rId15"/>
    <p:sldId id="272" r:id="rId16"/>
    <p:sldId id="264" r:id="rId17"/>
    <p:sldId id="273" r:id="rId1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7C8B8-F4F9-4FF6-BBE0-68C85F36B0CE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8109F-60B1-4B0B-B1DF-39C44651706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7422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8109F-60B1-4B0B-B1DF-39C446517069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D25019-D247-4320-A07A-03018F07299C}" type="datetimeFigureOut">
              <a:rPr lang="tr-TR" smtClean="0"/>
              <a:pPr/>
              <a:t>1.12.2022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2EB59E-C9DF-414D-9B59-DE4B74397EAA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2564904"/>
            <a:ext cx="8062912" cy="2405559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>
                <a:solidFill>
                  <a:schemeClr val="bg1"/>
                </a:solidFill>
              </a:rPr>
              <a:t>(10)- </a:t>
            </a:r>
            <a:r>
              <a:rPr lang="tr-TR" sz="5300" b="1" dirty="0" smtClean="0">
                <a:solidFill>
                  <a:schemeClr val="bg1"/>
                </a:solidFill>
              </a:rPr>
              <a:t>HAYVAN ISIRMALARINDA</a:t>
            </a:r>
            <a:br>
              <a:rPr lang="tr-TR" sz="5300" b="1" dirty="0" smtClean="0">
                <a:solidFill>
                  <a:schemeClr val="bg1"/>
                </a:solidFill>
              </a:rPr>
            </a:br>
            <a:r>
              <a:rPr lang="tr-TR" sz="5300" b="1" dirty="0" smtClean="0">
                <a:solidFill>
                  <a:schemeClr val="bg1"/>
                </a:solidFill>
              </a:rPr>
              <a:t>İLK YARDIM</a:t>
            </a:r>
            <a:r>
              <a:rPr lang="tr-TR" sz="5300" dirty="0" smtClean="0">
                <a:solidFill>
                  <a:schemeClr val="bg1"/>
                </a:solidFill>
              </a:rPr>
              <a:t/>
            </a:r>
            <a:br>
              <a:rPr lang="tr-TR" sz="5300" dirty="0" smtClean="0">
                <a:solidFill>
                  <a:schemeClr val="bg1"/>
                </a:solidFill>
              </a:rPr>
            </a:br>
            <a:endParaRPr lang="tr-TR" sz="5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/>
              <a:t>Kedi- Köpek Gibi Hayvan Isırmalarında İlk Yardım</a:t>
            </a:r>
            <a:endParaRPr lang="tr-TR" sz="3600" dirty="0"/>
          </a:p>
        </p:txBody>
      </p:sp>
      <p:pic>
        <p:nvPicPr>
          <p:cNvPr id="6" name="Picture 6" descr="a 1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340768"/>
            <a:ext cx="8856984" cy="525658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04968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13990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 smtClean="0"/>
              <a:t>Kedi- Köpek </a:t>
            </a:r>
            <a:r>
              <a:rPr lang="tr-TR" sz="3600" b="1" dirty="0"/>
              <a:t>G</a:t>
            </a:r>
            <a:r>
              <a:rPr lang="tr-TR" sz="3600" b="1" dirty="0" smtClean="0"/>
              <a:t>ibi Hayvan </a:t>
            </a:r>
            <a:r>
              <a:rPr lang="tr-TR" sz="3600" b="1" dirty="0"/>
              <a:t>I</a:t>
            </a:r>
            <a:r>
              <a:rPr lang="tr-TR" sz="3600" b="1" dirty="0" smtClean="0"/>
              <a:t>sırmalarında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dirty="0" smtClean="0"/>
              <a:t>Hasta/yaralı yaşamsal bulgular yönünden değerlendirilir </a:t>
            </a:r>
            <a:r>
              <a:rPr lang="tr-TR" b="1" dirty="0" smtClean="0"/>
              <a:t>(ABC)</a:t>
            </a:r>
            <a:r>
              <a:rPr lang="tr-TR" dirty="0" smtClean="0"/>
              <a:t>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Hafif yaralanmalarda yara 5 dakika süreyle sabun ve soğuk suyla yıkanır,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Yaranın üstü temiz bir bezle kapatılır,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Ciddi yaralanma ve kanama varsa yaraya temiz bir bezle basınç uygulanarak kanama durdurulmalıdır,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Derhal tıbbi yardım istenmeli </a:t>
            </a:r>
            <a:r>
              <a:rPr lang="tr-TR" b="1" dirty="0" smtClean="0"/>
              <a:t>(112)</a:t>
            </a:r>
            <a:r>
              <a:rPr lang="tr-TR" dirty="0" smtClean="0"/>
              <a:t>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Hasta kuduz ve/veya tetanos aşısı için uyarılmalıdır,</a:t>
            </a:r>
          </a:p>
          <a:p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4294967295"/>
          </p:nvPr>
        </p:nvSpPr>
        <p:spPr>
          <a:xfrm>
            <a:off x="107504" y="1484784"/>
            <a:ext cx="8712968" cy="511256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385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139907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 smtClean="0"/>
              <a:t>Kedi- Köpek </a:t>
            </a:r>
            <a:r>
              <a:rPr lang="tr-TR" sz="3600" b="1" dirty="0"/>
              <a:t>G</a:t>
            </a:r>
            <a:r>
              <a:rPr lang="tr-TR" sz="3600" b="1" dirty="0" smtClean="0"/>
              <a:t>ibi Hayvan </a:t>
            </a:r>
            <a:r>
              <a:rPr lang="tr-TR" sz="3600" b="1" dirty="0"/>
              <a:t>I</a:t>
            </a:r>
            <a:r>
              <a:rPr lang="tr-TR" sz="3600" b="1" dirty="0" smtClean="0"/>
              <a:t>sırmalarında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pic>
        <p:nvPicPr>
          <p:cNvPr id="1026" name="113 Resim" descr="armbit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5"/>
            <a:ext cx="4392488" cy="4032449"/>
          </a:xfrm>
          <a:prstGeom prst="rect">
            <a:avLst/>
          </a:prstGeom>
          <a:noFill/>
        </p:spPr>
      </p:pic>
      <p:pic>
        <p:nvPicPr>
          <p:cNvPr id="1025" name="110 Resim" descr="Dog%20Bite.jpg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08920"/>
            <a:ext cx="4572000" cy="414908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3857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ARI SOKMASI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5266928" cy="50861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000" b="1" dirty="0" smtClean="0">
                <a:solidFill>
                  <a:srgbClr val="FF0000"/>
                </a:solidFill>
              </a:rPr>
              <a:t>Arı Sokmalarının </a:t>
            </a:r>
          </a:p>
          <a:p>
            <a:pPr>
              <a:buNone/>
            </a:pPr>
            <a:r>
              <a:rPr lang="tr-TR" sz="3000" b="1" dirty="0" smtClean="0">
                <a:solidFill>
                  <a:srgbClr val="FF0000"/>
                </a:solidFill>
              </a:rPr>
              <a:t>Belirtileri:</a:t>
            </a:r>
          </a:p>
          <a:p>
            <a:pPr>
              <a:buNone/>
            </a:pPr>
            <a:r>
              <a:rPr lang="tr-TR" dirty="0" smtClean="0"/>
              <a:t>	</a:t>
            </a:r>
          </a:p>
          <a:p>
            <a:pPr>
              <a:buNone/>
            </a:pPr>
            <a:r>
              <a:rPr lang="tr-TR" dirty="0" smtClean="0"/>
              <a:t>   Belirtiler kısa sürer. Acı, şişme, kızarıklık gibi lokal belirtiler olur.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</a:t>
            </a:r>
          </a:p>
          <a:p>
            <a:pPr>
              <a:buNone/>
            </a:pPr>
            <a:r>
              <a:rPr lang="tr-TR" dirty="0" smtClean="0"/>
              <a:t>   Arı birkaç yerden soktuysa, nefes borusuna yakın bir yerden soktuysa ya da kişi alerjik bünyeli ise tehlikeli olabilir.</a:t>
            </a:r>
          </a:p>
          <a:p>
            <a:endParaRPr lang="tr-TR" dirty="0"/>
          </a:p>
        </p:txBody>
      </p:sp>
      <p:pic>
        <p:nvPicPr>
          <p:cNvPr id="12" name="11 İçerik Yer Tutucusu" descr="ari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96136" y="1916832"/>
            <a:ext cx="3241923" cy="3888432"/>
          </a:xfrm>
        </p:spPr>
      </p:pic>
      <p:sp>
        <p:nvSpPr>
          <p:cNvPr id="5" name="4 5-Nokta Yıldız"/>
          <p:cNvSpPr/>
          <p:nvPr/>
        </p:nvSpPr>
        <p:spPr>
          <a:xfrm>
            <a:off x="395536" y="371703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9614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/>
              <a:t>Arı Sokmalarında </a:t>
            </a:r>
            <a:r>
              <a:rPr lang="tr-TR" sz="3200" b="1" dirty="0"/>
              <a:t>İ</a:t>
            </a:r>
            <a:r>
              <a:rPr lang="tr-TR" sz="3200" b="1" dirty="0" smtClean="0"/>
              <a:t>lk </a:t>
            </a:r>
            <a:r>
              <a:rPr lang="tr-TR" sz="3200" b="1" dirty="0"/>
              <a:t>Y</a:t>
            </a:r>
            <a:r>
              <a:rPr lang="tr-TR" sz="3200" b="1" dirty="0" smtClean="0"/>
              <a:t>ardım </a:t>
            </a:r>
            <a:r>
              <a:rPr lang="tr-TR" sz="3200" b="1" dirty="0"/>
              <a:t>N</a:t>
            </a:r>
            <a:r>
              <a:rPr lang="tr-TR" sz="3200" b="1" dirty="0" smtClean="0"/>
              <a:t>asıl </a:t>
            </a:r>
            <a:r>
              <a:rPr lang="tr-TR" sz="3200" b="1" dirty="0"/>
              <a:t>O</a:t>
            </a:r>
            <a:r>
              <a:rPr lang="tr-TR" sz="3200" b="1" dirty="0" smtClean="0"/>
              <a:t>lmalıdır?</a:t>
            </a:r>
            <a:br>
              <a:rPr lang="tr-TR" sz="3200" b="1" dirty="0" smtClean="0"/>
            </a:b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5572139"/>
          </a:xfrm>
        </p:spPr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Yaralı bölge yıkanır,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Derinin üzerinden görülüyorsa arının iğnesi çıkarılır,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Soğuk uygulama yapılır,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Eğer ağızdan sokmuşsa ve solunumu güçleştiriyorsa buz emmesi sağlanır,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Ağız içi sokmalarında ve alerji hikayesi olanlarda tıbbi yardım istenir </a:t>
            </a:r>
            <a:r>
              <a:rPr lang="tr-TR" b="1" dirty="0" smtClean="0"/>
              <a:t>(112)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27650" name="127 Resim" descr="50384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196752"/>
            <a:ext cx="3888432" cy="2446562"/>
          </a:xfrm>
          <a:prstGeom prst="rect">
            <a:avLst/>
          </a:prstGeom>
          <a:noFill/>
        </p:spPr>
      </p:pic>
      <p:pic>
        <p:nvPicPr>
          <p:cNvPr id="27649" name="128 Resim" descr="90008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857628"/>
            <a:ext cx="3888432" cy="2739724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ARI SOKMASI</a:t>
            </a:r>
          </a:p>
        </p:txBody>
      </p:sp>
      <p:pic>
        <p:nvPicPr>
          <p:cNvPr id="7" name="Picture 2" descr="arı sokmas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68761"/>
            <a:ext cx="410445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Documents and Settings\abc\Desktop\kitap ve resimler\sayfa 31ARI SO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1196752"/>
            <a:ext cx="4104456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Documents and Settings\abc\Desktop\kitap ve resimler\sayfa 31B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9" y="4005064"/>
            <a:ext cx="4824536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97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AKREP SOKMASI</a:t>
            </a:r>
            <a:endParaRPr lang="tr-TR" sz="3600" b="1" dirty="0"/>
          </a:p>
        </p:txBody>
      </p:sp>
      <p:pic>
        <p:nvPicPr>
          <p:cNvPr id="8" name="Picture 8" descr="1134338-f16dc3bf9b5dac2b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8" y="1268760"/>
            <a:ext cx="6264696" cy="5400600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50117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AKREP SOKMASI</a:t>
            </a:r>
            <a:endParaRPr lang="tr-TR" sz="3600" b="1" dirty="0"/>
          </a:p>
        </p:txBody>
      </p:sp>
      <p:pic>
        <p:nvPicPr>
          <p:cNvPr id="5" name="4 İçerik Yer Tutucusu" descr="5421-06-scorpion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1268761"/>
            <a:ext cx="4431130" cy="3024336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388296" cy="580526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Akrep Sokmalarının </a:t>
            </a: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Belirtileri:</a:t>
            </a:r>
            <a:endParaRPr lang="tr-TR" dirty="0" smtClean="0"/>
          </a:p>
          <a:p>
            <a:pPr>
              <a:buNone/>
            </a:pPr>
            <a:r>
              <a:rPr lang="tr-TR" sz="2800" dirty="0" smtClean="0"/>
              <a:t>Kuvvetli bir lokal </a:t>
            </a:r>
          </a:p>
          <a:p>
            <a:pPr>
              <a:buNone/>
            </a:pPr>
            <a:r>
              <a:rPr lang="tr-TR" sz="2800" dirty="0" smtClean="0"/>
              <a:t>reaksiyon</a:t>
            </a:r>
          </a:p>
          <a:p>
            <a:pPr>
              <a:buNone/>
            </a:pPr>
            <a:r>
              <a:rPr lang="tr-TR" sz="2800" dirty="0" smtClean="0"/>
              <a:t>oluşturur.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Ağrı,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Ödem,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İltihaplanma, kızarma, morarma,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Adale krampları, titreme ve karıncalanma,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 Huzursuzluk, havale gözlenebilir.</a:t>
            </a:r>
          </a:p>
          <a:p>
            <a:endParaRPr lang="tr-TR" dirty="0"/>
          </a:p>
        </p:txBody>
      </p:sp>
      <p:pic>
        <p:nvPicPr>
          <p:cNvPr id="6" name="5 Resim" descr="venom-scorp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653136"/>
            <a:ext cx="4392488" cy="2007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417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 smtClean="0"/>
              <a:t>Akrep Sokmalarında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r>
              <a:rPr lang="tr-TR" sz="3600" b="1" dirty="0"/>
              <a:t>N</a:t>
            </a:r>
            <a:r>
              <a:rPr lang="tr-TR" sz="3600" b="1" dirty="0" smtClean="0"/>
              <a:t>asıl </a:t>
            </a:r>
            <a:r>
              <a:rPr lang="tr-TR" sz="3600" b="1" dirty="0"/>
              <a:t>O</a:t>
            </a:r>
            <a:r>
              <a:rPr lang="tr-TR" sz="3600" b="1" dirty="0" smtClean="0"/>
              <a:t>lmalıdır?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dirty="0" smtClean="0"/>
              <a:t>Sokmanın olduğu bölge hareket ettirilmez,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Yatar pozisyonda tutulur,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Yaraya soğuk uygulama yapılır,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Kan dolaşımını engellemeyecek şekilde bandaj uygulanır,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 üzerine hiçbir girişim yapılmaz.</a:t>
            </a:r>
          </a:p>
          <a:p>
            <a:endParaRPr lang="tr-TR" dirty="0"/>
          </a:p>
        </p:txBody>
      </p:sp>
      <p:pic>
        <p:nvPicPr>
          <p:cNvPr id="29698" name="131 Resim" descr="150086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80729"/>
            <a:ext cx="4176464" cy="2664296"/>
          </a:xfrm>
          <a:prstGeom prst="rect">
            <a:avLst/>
          </a:prstGeom>
          <a:noFill/>
        </p:spPr>
      </p:pic>
      <p:pic>
        <p:nvPicPr>
          <p:cNvPr id="29697" name="139 Resim" descr="650285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819526"/>
            <a:ext cx="4176464" cy="2921842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457200" y="2181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57200" y="3819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6643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YILAN SOKMASI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14282" y="1124744"/>
            <a:ext cx="4972056" cy="543955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sz="3600" b="1" dirty="0" smtClean="0">
                <a:solidFill>
                  <a:srgbClr val="FF0000"/>
                </a:solidFill>
              </a:rPr>
              <a:t>Yılan sokmalarının belirtileri:</a:t>
            </a:r>
          </a:p>
          <a:p>
            <a:endParaRPr lang="tr-TR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sz="3600" b="1" dirty="0" smtClean="0">
                <a:solidFill>
                  <a:srgbClr val="FF0000"/>
                </a:solidFill>
              </a:rPr>
              <a:t>Lokal ve genel belirtiler verir:</a:t>
            </a:r>
          </a:p>
          <a:p>
            <a:pPr>
              <a:buNone/>
            </a:pPr>
            <a:endParaRPr lang="tr-TR" sz="3600" dirty="0" smtClean="0"/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Bölgede morluk, iltihaplanma (1–2 hafta sürer),</a:t>
            </a:r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Kusma, karın arısı, ishal gibi sindirim sistemi bozuklukları,</a:t>
            </a:r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Aşırı susuzluk,</a:t>
            </a:r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Şok, kanama,</a:t>
            </a:r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Psikolojik bozukluklar,</a:t>
            </a:r>
          </a:p>
          <a:p>
            <a:pPr lvl="0">
              <a:buFont typeface="Wingdings" pitchFamily="2" charset="2"/>
              <a:buChar char="Ø"/>
            </a:pPr>
            <a:r>
              <a:rPr lang="tr-TR" sz="3600" dirty="0" smtClean="0"/>
              <a:t>Kalpte ritim bozukluğu, baş ağrısı ve solunum düzensizliği.</a:t>
            </a:r>
          </a:p>
          <a:p>
            <a:endParaRPr lang="tr-TR" dirty="0"/>
          </a:p>
        </p:txBody>
      </p:sp>
      <p:pic>
        <p:nvPicPr>
          <p:cNvPr id="5" name="4 İçerik Yer Tutucusu" descr="snake7cobr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412776"/>
            <a:ext cx="3672408" cy="48245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6643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YILAN SOKMASI</a:t>
            </a:r>
            <a:endParaRPr lang="tr-TR" sz="3600" b="1" dirty="0"/>
          </a:p>
        </p:txBody>
      </p:sp>
      <p:pic>
        <p:nvPicPr>
          <p:cNvPr id="7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1196752"/>
            <a:ext cx="4465638" cy="5472608"/>
          </a:xfrm>
          <a:noFill/>
          <a:ln/>
        </p:spPr>
      </p:pic>
      <p:pic>
        <p:nvPicPr>
          <p:cNvPr id="8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025" y="1124744"/>
            <a:ext cx="4176464" cy="5472608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188900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4003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Yılan Sokmalarında </a:t>
            </a:r>
            <a:r>
              <a:rPr lang="tr-TR" b="1" dirty="0"/>
              <a:t>İ</a:t>
            </a:r>
            <a:r>
              <a:rPr lang="tr-TR" b="1" dirty="0" smtClean="0"/>
              <a:t>lk </a:t>
            </a:r>
            <a:r>
              <a:rPr lang="tr-TR" b="1" dirty="0"/>
              <a:t>Y</a:t>
            </a:r>
            <a:r>
              <a:rPr lang="tr-TR" b="1" dirty="0" smtClean="0"/>
              <a:t>ardım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Hasta sakinleştirilip, dinlenmesi sağlanır,</a:t>
            </a:r>
          </a:p>
          <a:p>
            <a:pPr marL="0" indent="0"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 su ile yıkanır,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Yaraya yakın bölgede baskı yapabilecek eşyalar (yüzük, bilezik vb.) çıkarılır,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smtClean="0"/>
              <a:t>Yara </a:t>
            </a:r>
            <a:r>
              <a:rPr lang="tr-TR" dirty="0" smtClean="0"/>
              <a:t>baş ve boyunda ise yara çevresine baskı uygulanır,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Kol ve bacaklarda ise yara üstünden dolaşımı engellemeyecek şekilde bandaj uygulanır (Turnike uygulanmaz),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4003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Yılan Sokmalarında </a:t>
            </a:r>
            <a:r>
              <a:rPr lang="tr-TR" b="1" dirty="0"/>
              <a:t>İ</a:t>
            </a:r>
            <a:r>
              <a:rPr lang="tr-TR" b="1" dirty="0" smtClean="0"/>
              <a:t>lk </a:t>
            </a:r>
            <a:r>
              <a:rPr lang="tr-TR" b="1" dirty="0"/>
              <a:t>Y</a:t>
            </a:r>
            <a:r>
              <a:rPr lang="tr-TR" b="1" dirty="0" smtClean="0"/>
              <a:t>ardım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Soğuk uygulama yapılır,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 üzerine herhangi bir girişimde bulunulmaz (yara emilmez),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Yaşamsal bulgular izlenir,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Tıbbi yardım istenir </a:t>
            </a:r>
            <a:r>
              <a:rPr lang="tr-TR" b="1" dirty="0" smtClean="0"/>
              <a:t>(112)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426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4003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>Yılan Sokmalarında </a:t>
            </a:r>
            <a:r>
              <a:rPr lang="tr-TR" b="1" dirty="0"/>
              <a:t>İ</a:t>
            </a:r>
            <a:r>
              <a:rPr lang="tr-TR" b="1" dirty="0" smtClean="0"/>
              <a:t>lk </a:t>
            </a:r>
            <a:r>
              <a:rPr lang="tr-TR" b="1" dirty="0"/>
              <a:t>Y</a:t>
            </a:r>
            <a:r>
              <a:rPr lang="tr-TR" b="1" dirty="0" smtClean="0"/>
              <a:t>ardım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31746" name="134 Resim" descr="yı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136 Resim" descr="yıla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4077072"/>
            <a:ext cx="468052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132 Resim" descr="900477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268760"/>
            <a:ext cx="38164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5297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DENİZ CANLILARI SOKMASI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Deniz canlıları sokmasında </a:t>
            </a: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belirtiler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Çok ciddi değildir. Lokal ve</a:t>
            </a:r>
          </a:p>
          <a:p>
            <a:pPr>
              <a:buNone/>
            </a:pPr>
            <a:r>
              <a:rPr lang="tr-TR" dirty="0" smtClean="0"/>
              <a:t> genel belirtiler görülür: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Kızarma,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Şişme,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İltihaplanma,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Sıkıntı hissi,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Huzursuzluk,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Havale,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Baş ağrısı.</a:t>
            </a: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4294967295"/>
          </p:nvPr>
        </p:nvSpPr>
        <p:spPr>
          <a:xfrm>
            <a:off x="5105400" y="1268760"/>
            <a:ext cx="4038600" cy="508600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Deniz canlıları sokmasında</a:t>
            </a:r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 ilk yardım</a:t>
            </a:r>
          </a:p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Yaralı bölge hareket ettirilmez,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Batan diken varsa ve görünüyorsa çıkartılır,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Etkilenen bölge ovulmamalı,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Sıcak uygulama yapılmalıdır.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DENİZ CANLILARI SOKMASI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32770" name="138 Resim" descr="deniz canlıları sokması-sıcak uygula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988659"/>
            <a:ext cx="4104456" cy="28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18F19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94432"/>
            <a:ext cx="3600400" cy="2150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krake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990" y="1350416"/>
            <a:ext cx="2936210" cy="229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27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447</TotalTime>
  <Words>403</Words>
  <Application>Microsoft Office PowerPoint</Application>
  <PresentationFormat>Ekran Gösterisi (4:3)</PresentationFormat>
  <Paragraphs>119</Paragraphs>
  <Slides>17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  (10)- HAYVAN ISIRMALARINDA İLK YARDIM </vt:lpstr>
      <vt:lpstr>Kedi- Köpek Gibi Hayvan Isırmalarında İlk Yardım</vt:lpstr>
      <vt:lpstr>Kedi- Köpek Gibi Hayvan Isırmalarında İlk Yardım</vt:lpstr>
      <vt:lpstr>Kedi- Köpek Gibi Hayvan Isırmalarında İlk Yardım</vt:lpstr>
      <vt:lpstr>ARI SOKMASI</vt:lpstr>
      <vt:lpstr>Arı Sokmalarında İlk Yardım Nasıl Olmalıdır? </vt:lpstr>
      <vt:lpstr>ARI SOKMASI</vt:lpstr>
      <vt:lpstr>AKREP SOKMASI</vt:lpstr>
      <vt:lpstr>AKREP SOKMASI</vt:lpstr>
      <vt:lpstr> Akrep Sokmalarında İlk Yardım Nasıl Olmalıdır? </vt:lpstr>
      <vt:lpstr>YILAN SOKMASI</vt:lpstr>
      <vt:lpstr>YILAN SOKMASI</vt:lpstr>
      <vt:lpstr>Yılan Sokmalarında İlk Yardım</vt:lpstr>
      <vt:lpstr>Yılan Sokmalarında İlk Yardım</vt:lpstr>
      <vt:lpstr>Yılan Sokmalarında İlk Yardım</vt:lpstr>
      <vt:lpstr>DENİZ CANLILARI SOKMASI</vt:lpstr>
      <vt:lpstr>DENİZ CANLILARI SOKMASI</vt:lpstr>
    </vt:vector>
  </TitlesOfParts>
  <Company>metu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HAYVAN ISIRMALARINDA İLK YARDIM</dc:title>
  <dc:creator>metu</dc:creator>
  <cp:lastModifiedBy>User</cp:lastModifiedBy>
  <cp:revision>33</cp:revision>
  <dcterms:created xsi:type="dcterms:W3CDTF">2010-03-09T22:09:33Z</dcterms:created>
  <dcterms:modified xsi:type="dcterms:W3CDTF">2022-12-01T13:29:41Z</dcterms:modified>
</cp:coreProperties>
</file>