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Etki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Etki, bir bireyin başka birinin davranışlarını değiştirme gücüdür. Etki, ikna, yönlendirme veya baskı yoluyla gerçekleşebilir. Etki yönetimi liderlikte önemlidir.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Etki, güç ve siyaset örgüt içi dinamikleri belirler. Doğru yönetildiğinde olumlu sonuçlar doğurur. Yöneticiler bu süreçleri bilinçli şekilde yönetmelidir.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Güç Kavramı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Güç, başkalarının davranışlarını yönlendirme kapasitesidir. Örgütlerde gücün doğru kullanımı başarıyı artırır. Güç, liderlik davranışının temelidir.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Güç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Yasal, ödül, zorlama, uzmanlık ve karizmatik güç olmak üzere beş temel güç türü vardır. Her tür farklı etki yaratır. Etkili liderler birden fazla güç kaynağını kullanır.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Gücün Kullanımı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Güç, doğru şekilde kullanılmazsa direnişe neden olabilir. Gücün etik kullanımı güven oluşturur. Güç kötüye kullanıldığında örgüt kültürü zarar görür.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Etki Taktikleri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Rasyonel ikna, iltifat, koalisyon kurma gibi farklı etki yolları vardır. Duruma uygun taktik seçimi önemlidir. Etki taktikleri çalışanları yönlendirmede etkilidir.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Örgütsel Siyaset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Örgüt içinde bireylerin kendi çıkarlarını korumak için yaptığı davranışlardır. Siyaset, hem olumlu hem de olumsuz sonuçlar doğurabilir. Algısı kişiden kişiye değişebilir.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Siyasal Davranışlar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Bilgi saklama, yöneticilere yakınlık kurma, suçlama gibi davranışlar siyasal davranışlara örnektir. Bu davranışlar rekabet ortamında sık görülür. Şeffaflık bu durumu azaltır.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Siyasi Beceri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Bireyin sosyal ortamlarda uygun davranış sergileyebilme yeteneğidir. Sosyal farkındalık ve kişilerarası etkileşim önemlidir. Siyasi beceri yüksek bireyler etkili olabilir.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Güç ve Siyasetin İlişkisi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Güç, siyasal davranışların temelini oluşturur. Güç dengesizlikleri siyaseti artırabilir. Etik yönetim bu ilişkiyi dengelemelidir.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