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78D3CC2-1082-4616-9A7E-2554D44A2957}" type="datetimeFigureOut">
              <a:rPr lang="tr-TR" smtClean="0"/>
              <a:pPr/>
              <a:t>29.12.2021</a:t>
            </a:fld>
            <a:endParaRPr lang="tr-TR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9B738A1-3801-45E9-B1CB-D220487C96F9}" type="slidenum">
              <a:rPr lang="tr-TR" smtClean="0"/>
              <a:pPr/>
              <a:t>‹#›</a:t>
            </a:fld>
            <a:endParaRPr lang="tr-TR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ctrTitle"/>
          </p:nvPr>
        </p:nvSpPr>
        <p:spPr>
          <a:xfrm>
            <a:off x="785786" y="2348880"/>
            <a:ext cx="8062912" cy="2520281"/>
          </a:xfrm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chemeClr val="bg1"/>
                </a:solidFill>
              </a:rPr>
              <a:t>(11)- GÖZ, KULAK VE BURUNA YABANCI CİSİM KAÇMASINDA İLK YARDIM</a:t>
            </a:r>
            <a:r>
              <a:rPr lang="tr-TR" dirty="0" smtClean="0">
                <a:solidFill>
                  <a:schemeClr val="bg1"/>
                </a:solidFill>
              </a:rPr>
              <a:t/>
            </a:r>
            <a:br>
              <a:rPr lang="tr-TR" dirty="0" smtClean="0">
                <a:solidFill>
                  <a:schemeClr val="bg1"/>
                </a:solidFill>
              </a:rPr>
            </a:br>
            <a:endParaRPr lang="tr-TR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12168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Göze Yabancı Cisim Kaçmasında </a:t>
            </a:r>
            <a:r>
              <a:rPr lang="tr-TR" sz="3200" b="1" dirty="0"/>
              <a:t>İ</a:t>
            </a:r>
            <a:r>
              <a:rPr lang="tr-TR" sz="3200" b="1" dirty="0" smtClean="0"/>
              <a:t>lk Yardım </a:t>
            </a:r>
            <a:r>
              <a:rPr lang="tr-TR" sz="3200" b="1" dirty="0"/>
              <a:t>N</a:t>
            </a:r>
            <a:r>
              <a:rPr lang="tr-TR" sz="3200" b="1" dirty="0" smtClean="0"/>
              <a:t>asıl </a:t>
            </a:r>
            <a:r>
              <a:rPr lang="tr-TR" sz="3200" b="1" dirty="0"/>
              <a:t>O</a:t>
            </a:r>
            <a:r>
              <a:rPr lang="tr-TR" sz="3200" b="1" dirty="0" smtClean="0"/>
              <a:t>lmalıdır?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12776"/>
            <a:ext cx="4978896" cy="523093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tr-TR" b="1" dirty="0" smtClean="0"/>
          </a:p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Toz gibi küçük madde ise;</a:t>
            </a:r>
          </a:p>
          <a:p>
            <a:pPr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Göz ışığa doğru çevrilir ve alt göz kapağı içine bakılır,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Gerekirse üst göz kapağı açık tutulur,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Nemli temiz bir bezle çıkarılmaya çalışılır,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Hastaya gözünü kırpıştırması söylenir,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Göz ovulmamalıdır,</a:t>
            </a:r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Çıkmıyorsa sağlık kuruluşuna gitmesi sağlanır.</a:t>
            </a:r>
          </a:p>
          <a:p>
            <a:endParaRPr lang="tr-TR" dirty="0"/>
          </a:p>
        </p:txBody>
      </p:sp>
      <p:pic>
        <p:nvPicPr>
          <p:cNvPr id="1027" name="140 Resim" descr="eye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489068">
            <a:off x="6804249" y="1304857"/>
            <a:ext cx="1643074" cy="1658148"/>
          </a:xfrm>
          <a:prstGeom prst="rect">
            <a:avLst/>
          </a:prstGeom>
          <a:noFill/>
        </p:spPr>
      </p:pic>
      <p:pic>
        <p:nvPicPr>
          <p:cNvPr id="1026" name="142 Resim" descr="eye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861827">
            <a:off x="6590116" y="3350415"/>
            <a:ext cx="1747049" cy="1357322"/>
          </a:xfrm>
          <a:prstGeom prst="rect">
            <a:avLst/>
          </a:prstGeom>
          <a:noFill/>
        </p:spPr>
      </p:pic>
      <p:pic>
        <p:nvPicPr>
          <p:cNvPr id="1025" name="143 Resim" descr="eyeH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9" y="4879305"/>
            <a:ext cx="1643074" cy="1614988"/>
          </a:xfrm>
          <a:prstGeom prst="rect">
            <a:avLst/>
          </a:prstGeom>
          <a:noFill/>
        </p:spPr>
      </p:pic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tr-TR"/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3571876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r-T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/>
              <a:t>Göze Yabancı </a:t>
            </a:r>
            <a:r>
              <a:rPr lang="tr-TR" sz="3200" b="1" dirty="0"/>
              <a:t>C</a:t>
            </a:r>
            <a:r>
              <a:rPr lang="tr-TR" sz="3200" b="1" dirty="0" smtClean="0"/>
              <a:t>isim </a:t>
            </a:r>
            <a:r>
              <a:rPr lang="tr-TR" sz="3200" b="1" dirty="0"/>
              <a:t>K</a:t>
            </a:r>
            <a:r>
              <a:rPr lang="tr-TR" sz="3200" b="1" dirty="0" smtClean="0"/>
              <a:t>açmasında İlk </a:t>
            </a:r>
            <a:r>
              <a:rPr lang="tr-TR" sz="3200" b="1" dirty="0"/>
              <a:t>Y</a:t>
            </a:r>
            <a:r>
              <a:rPr lang="tr-TR" sz="3200" b="1" dirty="0" smtClean="0"/>
              <a:t>ardım </a:t>
            </a:r>
            <a:r>
              <a:rPr lang="tr-TR" sz="3200" b="1" dirty="0"/>
              <a:t>N</a:t>
            </a:r>
            <a:r>
              <a:rPr lang="tr-TR" sz="3200" b="1" dirty="0" smtClean="0"/>
              <a:t>asıl </a:t>
            </a:r>
            <a:r>
              <a:rPr lang="tr-TR" sz="3200" b="1" dirty="0"/>
              <a:t>O</a:t>
            </a:r>
            <a:r>
              <a:rPr lang="tr-TR" sz="3200" b="1" dirty="0" smtClean="0"/>
              <a:t>lmalıdır?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340769"/>
            <a:ext cx="4038600" cy="5160066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 smtClean="0">
                <a:solidFill>
                  <a:srgbClr val="FF0000"/>
                </a:solidFill>
              </a:rPr>
              <a:t>Bir cisim batması varsa ya da metal bir cisim kaçmışsa;</a:t>
            </a:r>
          </a:p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Gerekmedikçe hasta yerinden oynatılmaz,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Göze hiçbir şekilde dokunulmaz,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Tıbbi yardım istenir </a:t>
            </a:r>
            <a:r>
              <a:rPr lang="tr-TR" b="1" dirty="0" smtClean="0"/>
              <a:t>(112)</a:t>
            </a:r>
            <a:r>
              <a:rPr lang="tr-TR" dirty="0" smtClean="0"/>
              <a:t>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 Hastanın göz uzmanı olan bir sağlık kuruluşuna gitmesi sağlanır.</a:t>
            </a:r>
          </a:p>
          <a:p>
            <a:endParaRPr lang="tr-TR" dirty="0"/>
          </a:p>
        </p:txBody>
      </p:sp>
      <p:pic>
        <p:nvPicPr>
          <p:cNvPr id="15362" name="144 Resim" descr="eye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1857364"/>
            <a:ext cx="3540821" cy="4368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224136"/>
          </a:xfrm>
        </p:spPr>
        <p:txBody>
          <a:bodyPr>
            <a:normAutofit/>
          </a:bodyPr>
          <a:lstStyle/>
          <a:p>
            <a:pPr algn="ctr"/>
            <a:r>
              <a:rPr lang="tr-TR" sz="3200" b="1" dirty="0" smtClean="0"/>
              <a:t>Kulağa Yabancı </a:t>
            </a:r>
            <a:r>
              <a:rPr lang="tr-TR" sz="3200" b="1" dirty="0"/>
              <a:t>C</a:t>
            </a:r>
            <a:r>
              <a:rPr lang="tr-TR" sz="3200" b="1" dirty="0" smtClean="0"/>
              <a:t>isim Kaçmasında </a:t>
            </a:r>
            <a:r>
              <a:rPr lang="tr-TR" sz="3200" b="1" dirty="0"/>
              <a:t>İ</a:t>
            </a:r>
            <a:r>
              <a:rPr lang="tr-TR" sz="3200" b="1" dirty="0" smtClean="0"/>
              <a:t>lk </a:t>
            </a:r>
            <a:r>
              <a:rPr lang="tr-TR" sz="3200" b="1" dirty="0"/>
              <a:t>Y</a:t>
            </a:r>
            <a:r>
              <a:rPr lang="tr-TR" sz="3200" b="1" dirty="0" smtClean="0"/>
              <a:t>ardım </a:t>
            </a:r>
            <a:r>
              <a:rPr lang="tr-TR" sz="3200" b="1" dirty="0"/>
              <a:t>N</a:t>
            </a:r>
            <a:r>
              <a:rPr lang="tr-TR" sz="3200" b="1" dirty="0" smtClean="0"/>
              <a:t>asıl </a:t>
            </a:r>
            <a:r>
              <a:rPr lang="tr-TR" sz="3200" b="1" dirty="0"/>
              <a:t>O</a:t>
            </a:r>
            <a:r>
              <a:rPr lang="tr-TR" sz="3200" b="1" dirty="0" smtClean="0"/>
              <a:t>lmalıdır?</a:t>
            </a:r>
            <a:endParaRPr lang="tr-TR" sz="3200" b="1" dirty="0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870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/>
              <a:t>	</a:t>
            </a:r>
            <a:r>
              <a:rPr lang="tr-TR" b="1" dirty="0">
                <a:solidFill>
                  <a:srgbClr val="FF0000"/>
                </a:solidFill>
              </a:rPr>
              <a:t>İ</a:t>
            </a:r>
            <a:r>
              <a:rPr lang="tr-TR" b="1" dirty="0" smtClean="0">
                <a:solidFill>
                  <a:srgbClr val="FF0000"/>
                </a:solidFill>
              </a:rPr>
              <a:t>lk yardım;</a:t>
            </a:r>
          </a:p>
          <a:p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Kesinlikle sivri ve delici bir cisimle müdahale edilmez,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Su değdirilmez,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Tıbbi yardım istenir </a:t>
            </a:r>
            <a:r>
              <a:rPr lang="tr-TR" b="1" dirty="0" smtClean="0"/>
              <a:t>(112)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5" name="4 İçerik Yer Tutucusu" descr="kula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932040" y="2060848"/>
            <a:ext cx="4104456" cy="4320480"/>
          </a:xfr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Başlık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008112"/>
          </a:xfrm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/>
              <a:t>Buruna Yabancı Cisim </a:t>
            </a:r>
            <a:r>
              <a:rPr lang="tr-TR" sz="3200" b="1" dirty="0"/>
              <a:t>K</a:t>
            </a:r>
            <a:r>
              <a:rPr lang="tr-TR" sz="3200" b="1" dirty="0" smtClean="0"/>
              <a:t>açmasında İlk </a:t>
            </a:r>
            <a:r>
              <a:rPr lang="tr-TR" sz="3200" b="1" dirty="0"/>
              <a:t>Y</a:t>
            </a:r>
            <a:r>
              <a:rPr lang="tr-TR" sz="3200" b="1" dirty="0" smtClean="0"/>
              <a:t>ardım </a:t>
            </a:r>
            <a:r>
              <a:rPr lang="tr-TR" sz="3200" b="1" dirty="0"/>
              <a:t>N</a:t>
            </a:r>
            <a:r>
              <a:rPr lang="tr-TR" sz="3200" b="1" dirty="0" smtClean="0"/>
              <a:t>asıl Olmalıdır?</a:t>
            </a:r>
            <a:endParaRPr lang="tr-TR" sz="3200" dirty="0"/>
          </a:p>
        </p:txBody>
      </p:sp>
      <p:sp>
        <p:nvSpPr>
          <p:cNvPr id="5" name="4 İçerik Yer Tutucusu"/>
          <p:cNvSpPr>
            <a:spLocks noGrp="1"/>
          </p:cNvSpPr>
          <p:nvPr>
            <p:ph sz="half" idx="1"/>
          </p:nvPr>
        </p:nvSpPr>
        <p:spPr>
          <a:xfrm>
            <a:off x="457200" y="1484784"/>
            <a:ext cx="4038600" cy="4870141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tr-TR" b="1" dirty="0" smtClean="0">
                <a:solidFill>
                  <a:srgbClr val="FF0000"/>
                </a:solidFill>
              </a:rPr>
              <a:t>	ilk yardım;</a:t>
            </a:r>
          </a:p>
          <a:p>
            <a:pPr>
              <a:buNone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Burun duvarına bastırarak kuvvetli bir nefes verme ile cismin atılması sağlanır,</a:t>
            </a:r>
          </a:p>
          <a:p>
            <a:pPr lvl="0">
              <a:buFont typeface="Wingdings" pitchFamily="2" charset="2"/>
              <a:buChar char="Ø"/>
            </a:pPr>
            <a:endParaRPr lang="tr-TR" dirty="0" smtClean="0"/>
          </a:p>
          <a:p>
            <a:pPr lvl="0">
              <a:buFont typeface="Wingdings" pitchFamily="2" charset="2"/>
              <a:buChar char="Ø"/>
            </a:pPr>
            <a:r>
              <a:rPr lang="tr-TR" dirty="0" smtClean="0"/>
              <a:t>Çıkmazsa tıbbi yardım istenir </a:t>
            </a:r>
            <a:r>
              <a:rPr lang="tr-TR" b="1" dirty="0" smtClean="0"/>
              <a:t>(112)</a:t>
            </a:r>
            <a:r>
              <a:rPr lang="tr-TR" dirty="0" smtClean="0"/>
              <a:t>.</a:t>
            </a:r>
          </a:p>
          <a:p>
            <a:endParaRPr lang="tr-TR" dirty="0"/>
          </a:p>
        </p:txBody>
      </p:sp>
      <p:pic>
        <p:nvPicPr>
          <p:cNvPr id="7" name="6 İçerik Yer Tutucusu" descr="cubuk.jpg"/>
          <p:cNvPicPr>
            <a:picLocks noGrp="1" noChangeAspect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>
          <a:xfrm>
            <a:off x="4355976" y="1628800"/>
            <a:ext cx="4680520" cy="4464496"/>
          </a:xfr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37</TotalTime>
  <Words>94</Words>
  <Application>Microsoft Office PowerPoint</Application>
  <PresentationFormat>Ekran Gösterisi (4:3)</PresentationFormat>
  <Paragraphs>35</Paragraphs>
  <Slides>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5</vt:i4>
      </vt:variant>
    </vt:vector>
  </HeadingPairs>
  <TitlesOfParts>
    <vt:vector size="11" baseType="lpstr">
      <vt:lpstr>Arial</vt:lpstr>
      <vt:lpstr>Calibri</vt:lpstr>
      <vt:lpstr>Constantia</vt:lpstr>
      <vt:lpstr>Wingdings</vt:lpstr>
      <vt:lpstr>Wingdings 2</vt:lpstr>
      <vt:lpstr>Flow</vt:lpstr>
      <vt:lpstr>(11)- GÖZ, KULAK VE BURUNA YABANCI CİSİM KAÇMASINDA İLK YARDIM </vt:lpstr>
      <vt:lpstr>Göze Yabancı Cisim Kaçmasında İlk Yardım Nasıl Olmalıdır?</vt:lpstr>
      <vt:lpstr>Göze Yabancı Cisim Kaçmasında İlk Yardım Nasıl Olmalıdır?</vt:lpstr>
      <vt:lpstr>Kulağa Yabancı Cisim Kaçmasında İlk Yardım Nasıl Olmalıdır?</vt:lpstr>
      <vt:lpstr>Buruna Yabancı Cisim Kaçmasında İlk Yardım Nasıl Olmalıdır?</vt:lpstr>
    </vt:vector>
  </TitlesOfParts>
  <Company>metu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GÖZ, KULAK VE BURUNA YABANCI CİSİM KAÇMASINDA İLK YARDIM</dc:title>
  <dc:creator>metu</dc:creator>
  <cp:lastModifiedBy>User</cp:lastModifiedBy>
  <cp:revision>15</cp:revision>
  <dcterms:created xsi:type="dcterms:W3CDTF">2010-03-09T22:44:23Z</dcterms:created>
  <dcterms:modified xsi:type="dcterms:W3CDTF">2021-12-29T20:19:26Z</dcterms:modified>
</cp:coreProperties>
</file>