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560300"/>
            <a:ext cx="3530600" cy="850900"/>
          </a:xfrm>
          <a:custGeom>
            <a:avLst/>
            <a:gdLst/>
            <a:ahLst/>
            <a:cxnLst/>
            <a:rect l="l" t="t" r="r" b="b"/>
            <a:pathLst>
              <a:path w="3530600" h="850900">
                <a:moveTo>
                  <a:pt x="0" y="0"/>
                </a:moveTo>
                <a:lnTo>
                  <a:pt x="3530600" y="0"/>
                </a:lnTo>
                <a:lnTo>
                  <a:pt x="3530600" y="850900"/>
                </a:lnTo>
                <a:lnTo>
                  <a:pt x="0" y="8509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YAKUP ERDOGAN</cp:lastModifiedBy>
  <cp:revision>2</cp:revision>
  <dcterms:created xsi:type="dcterms:W3CDTF">2006-08-16T00:00:00Z</dcterms:created>
  <dcterms:modified xsi:type="dcterms:W3CDTF">2026-06-09T12:52:54Z</dcterms:modified>
</cp:coreProperties>
</file>