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5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Parola ve Şifre Arasındaki Fark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Parolalar genellikle insanlar tarafından hatırlanabilir ve giriş sistemlerinde kimlik doğrulama işlemi için kullanılır.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Parola (</a:t>
            </a:r>
            <a:r>
              <a:rPr lang="tr-TR" dirty="0" err="1"/>
              <a:t>Password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Örnek: «JyP@sw0rd138!»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Şifre (</a:t>
            </a:r>
            <a:r>
              <a:rPr lang="tr-TR" dirty="0" err="1"/>
              <a:t>Encryption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veya </a:t>
            </a:r>
            <a:r>
              <a:rPr lang="tr-TR" dirty="0" err="1"/>
              <a:t>Cipher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Örnek: «6f2d2e2f2b3c3f3a3d3d4a4b4c4e4f4»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Parola ve Şifre Arasındaki Temel Farklar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Parolalar, hesaplara erişim sağlamak için kullanılan insan tarafından anlaşılabilir bir dizidir, </a:t>
            </a:r>
          </a:p>
          <a:p>
            <a:r>
              <a:rPr lang="tr-TR" dirty="0"/>
              <a:t>Şifreleme anahtarları, veriyi güvenli hale getiren algoritmalardır ve genellikle insanlar tarafından doğrudan kullanılmazlar.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İçin Yapılması Gerekenler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Güçlü Parolalar</a:t>
            </a:r>
          </a:p>
          <a:p>
            <a:pPr lvl="1"/>
            <a:r>
              <a:rPr lang="tr-TR" sz="2800" dirty="0"/>
              <a:t>Parolanın Uzunluğu ve Karmaşıklığı</a:t>
            </a:r>
          </a:p>
          <a:p>
            <a:pPr lvl="1"/>
            <a:r>
              <a:rPr lang="tr-TR" sz="2800" dirty="0"/>
              <a:t>Rastgele Parola Üretimi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İçin Yapılması Gerekenler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 faktörlü Kimlik Doğrulama (2FA)</a:t>
            </a:r>
          </a:p>
          <a:p>
            <a:r>
              <a:rPr lang="tr-TR" dirty="0"/>
              <a:t>Her Hesap için Farklı Parola Kullanım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İçin Yapılması Gerekenler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Düzenli Olarak Parola Değiştirme</a:t>
            </a:r>
          </a:p>
          <a:p>
            <a:r>
              <a:rPr lang="tr-TR" dirty="0"/>
              <a:t>Parola Gücü Testi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İçin Yapılması Gerekenler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Parola Cümlesi (</a:t>
            </a:r>
            <a:r>
              <a:rPr lang="tr-TR" dirty="0" err="1"/>
              <a:t>Passphrase</a:t>
            </a:r>
            <a:r>
              <a:rPr lang="tr-TR" dirty="0"/>
              <a:t>) Kullanımı</a:t>
            </a:r>
          </a:p>
          <a:p>
            <a:r>
              <a:rPr lang="tr-TR"/>
              <a:t>Kamuya Açık Bilgilerden Kaçınma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272</Words>
  <Application>Microsoft Office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Parola ve Şifre Arasındaki Fark Nedir?</vt:lpstr>
      <vt:lpstr>Parola (Password) Nedir?</vt:lpstr>
      <vt:lpstr>Şifre (Encryption Key veya Cipher) Nedir?</vt:lpstr>
      <vt:lpstr>Parola ve Şifre Arasındaki Temel Farklar Nedir?</vt:lpstr>
      <vt:lpstr>Siber Güvenlik İçin Yapılması Gerekenler </vt:lpstr>
      <vt:lpstr>Siber Güvenlik İçin Yapılması Gerekenler </vt:lpstr>
      <vt:lpstr>Siber Güvenlik İçin Yapılması Gerekenler </vt:lpstr>
      <vt:lpstr>Siber Güvenlik İçin Yapılması Gerekenler 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10</cp:revision>
  <dcterms:created xsi:type="dcterms:W3CDTF">2026-04-02T07:47:59Z</dcterms:created>
  <dcterms:modified xsi:type="dcterms:W3CDTF">2026-06-25T10:06:52Z</dcterms:modified>
</cp:coreProperties>
</file>