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24384000" cy="13716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33" d="100"/>
          <a:sy n="33" d="100"/>
        </p:scale>
        <p:origin x="91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09.06.2026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6/9/2026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  <p:sp>
        <p:nvSpPr>
          <p:cNvPr id="3" name="Freeform 3">
            <a:hlinkClick r:id="" action="ppaction://noaction"/>
          </p:cNvPr>
          <p:cNvSpPr>
            <a:spLocks noGrp="1" noRot="1" noChangeAspect="1" noMove="1" noResize="1" noEditPoints="1" noAdjustHandles="1" noChangeArrowheads="1" noChangeShapeType="1" noTextEdit="1"/>
          </p:cNvSpPr>
          <p:nvPr/>
        </p:nvSpPr>
        <p:spPr>
          <a:xfrm>
            <a:off x="304800" y="12560300"/>
            <a:ext cx="3530600" cy="850900"/>
          </a:xfrm>
          <a:custGeom>
            <a:avLst/>
            <a:gdLst/>
            <a:ahLst/>
            <a:cxnLst/>
            <a:rect l="l" t="t" r="r" b="b"/>
            <a:pathLst>
              <a:path w="3530600" h="850900">
                <a:moveTo>
                  <a:pt x="0" y="0"/>
                </a:moveTo>
                <a:lnTo>
                  <a:pt x="3530600" y="0"/>
                </a:lnTo>
                <a:lnTo>
                  <a:pt x="3530600" y="850900"/>
                </a:lnTo>
                <a:lnTo>
                  <a:pt x="0" y="8509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Özel</PresentationFormat>
  <Paragraphs>0</Paragraphs>
  <Slides>20</Slides>
  <Notes>20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YAKUP ERDOGAN</cp:lastModifiedBy>
  <cp:revision>2</cp:revision>
  <dcterms:created xsi:type="dcterms:W3CDTF">2006-08-16T00:00:00Z</dcterms:created>
  <dcterms:modified xsi:type="dcterms:W3CDTF">2026-06-09T12:49:41Z</dcterms:modified>
</cp:coreProperties>
</file>