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notesMasterIdLst>
    <p:notesMasterId r:id="rId26"/>
  </p:notesMasterIdLst>
  <p:sldIdLst>
    <p:sldId id="256" r:id="rId3"/>
    <p:sldId id="287" r:id="rId4"/>
    <p:sldId id="310" r:id="rId5"/>
    <p:sldId id="311" r:id="rId6"/>
    <p:sldId id="289" r:id="rId7"/>
    <p:sldId id="291" r:id="rId8"/>
    <p:sldId id="288" r:id="rId9"/>
    <p:sldId id="292" r:id="rId10"/>
    <p:sldId id="293" r:id="rId11"/>
    <p:sldId id="294" r:id="rId12"/>
    <p:sldId id="295" r:id="rId13"/>
    <p:sldId id="296" r:id="rId14"/>
    <p:sldId id="299" r:id="rId15"/>
    <p:sldId id="298" r:id="rId16"/>
    <p:sldId id="307" r:id="rId17"/>
    <p:sldId id="304" r:id="rId18"/>
    <p:sldId id="305" r:id="rId19"/>
    <p:sldId id="301" r:id="rId20"/>
    <p:sldId id="302" r:id="rId21"/>
    <p:sldId id="308" r:id="rId22"/>
    <p:sldId id="309" r:id="rId23"/>
    <p:sldId id="312" r:id="rId24"/>
    <p:sldId id="25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üler Demir" initials="GD" lastIdx="2" clrIdx="0">
    <p:extLst>
      <p:ext uri="{19B8F6BF-5375-455C-9EA6-DF929625EA0E}">
        <p15:presenceInfo xmlns:p15="http://schemas.microsoft.com/office/powerpoint/2012/main" userId="51ad5cf4d183985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C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15" autoAdjust="0"/>
    <p:restoredTop sz="76494" autoAdjust="0"/>
  </p:normalViewPr>
  <p:slideViewPr>
    <p:cSldViewPr snapToGrid="0">
      <p:cViewPr varScale="1">
        <p:scale>
          <a:sx n="80" d="100"/>
          <a:sy n="80" d="100"/>
        </p:scale>
        <p:origin x="1035" y="45"/>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1701"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üler Demir" userId="51ad5cf4d1839854" providerId="LiveId" clId="{A7370B96-75E1-4694-89C6-49FC0A02983A}"/>
    <pc:docChg chg="undo redo custSel addSld delSld modSld sldOrd">
      <pc:chgData name="Güler Demir" userId="51ad5cf4d1839854" providerId="LiveId" clId="{A7370B96-75E1-4694-89C6-49FC0A02983A}" dt="2025-07-26T14:58:22.714" v="2695" actId="20577"/>
      <pc:docMkLst>
        <pc:docMk/>
      </pc:docMkLst>
      <pc:sldChg chg="modSp mod">
        <pc:chgData name="Güler Demir" userId="51ad5cf4d1839854" providerId="LiveId" clId="{A7370B96-75E1-4694-89C6-49FC0A02983A}" dt="2025-07-26T10:17:05.747" v="77" actId="6549"/>
        <pc:sldMkLst>
          <pc:docMk/>
          <pc:sldMk cId="951358384" sldId="256"/>
        </pc:sldMkLst>
        <pc:spChg chg="mod">
          <ac:chgData name="Güler Demir" userId="51ad5cf4d1839854" providerId="LiveId" clId="{A7370B96-75E1-4694-89C6-49FC0A02983A}" dt="2025-07-26T10:17:05.747" v="77" actId="6549"/>
          <ac:spMkLst>
            <pc:docMk/>
            <pc:sldMk cId="951358384" sldId="256"/>
            <ac:spMk id="2" creationId="{00000000-0000-0000-0000-000000000000}"/>
          </ac:spMkLst>
        </pc:spChg>
      </pc:sldChg>
      <pc:sldChg chg="modSp mod ord">
        <pc:chgData name="Güler Demir" userId="51ad5cf4d1839854" providerId="LiveId" clId="{A7370B96-75E1-4694-89C6-49FC0A02983A}" dt="2025-07-26T14:39:31.516" v="2492" actId="6549"/>
        <pc:sldMkLst>
          <pc:docMk/>
          <pc:sldMk cId="2053632720" sldId="259"/>
        </pc:sldMkLst>
        <pc:spChg chg="mod">
          <ac:chgData name="Güler Demir" userId="51ad5cf4d1839854" providerId="LiveId" clId="{A7370B96-75E1-4694-89C6-49FC0A02983A}" dt="2025-07-26T14:39:31.516" v="2492" actId="6549"/>
          <ac:spMkLst>
            <pc:docMk/>
            <pc:sldMk cId="2053632720" sldId="259"/>
            <ac:spMk id="3" creationId="{00000000-0000-0000-0000-000000000000}"/>
          </ac:spMkLst>
        </pc:spChg>
      </pc:sldChg>
      <pc:sldChg chg="del">
        <pc:chgData name="Güler Demir" userId="51ad5cf4d1839854" providerId="LiveId" clId="{A7370B96-75E1-4694-89C6-49FC0A02983A}" dt="2025-07-25T19:12:58.108" v="45" actId="47"/>
        <pc:sldMkLst>
          <pc:docMk/>
          <pc:sldMk cId="1632662317" sldId="260"/>
        </pc:sldMkLst>
      </pc:sldChg>
      <pc:sldChg chg="del">
        <pc:chgData name="Güler Demir" userId="51ad5cf4d1839854" providerId="LiveId" clId="{A7370B96-75E1-4694-89C6-49FC0A02983A}" dt="2025-07-25T19:13:01.069" v="49" actId="47"/>
        <pc:sldMkLst>
          <pc:docMk/>
          <pc:sldMk cId="1670514564" sldId="261"/>
        </pc:sldMkLst>
      </pc:sldChg>
      <pc:sldChg chg="delSp modSp mod">
        <pc:chgData name="Güler Demir" userId="51ad5cf4d1839854" providerId="LiveId" clId="{A7370B96-75E1-4694-89C6-49FC0A02983A}" dt="2025-07-26T14:49:32.159" v="2611" actId="20577"/>
        <pc:sldMkLst>
          <pc:docMk/>
          <pc:sldMk cId="2061053331" sldId="262"/>
        </pc:sldMkLst>
      </pc:sldChg>
      <pc:sldChg chg="del">
        <pc:chgData name="Güler Demir" userId="51ad5cf4d1839854" providerId="LiveId" clId="{A7370B96-75E1-4694-89C6-49FC0A02983A}" dt="2025-07-25T19:13:00.897" v="48" actId="47"/>
        <pc:sldMkLst>
          <pc:docMk/>
          <pc:sldMk cId="2214118342" sldId="263"/>
        </pc:sldMkLst>
      </pc:sldChg>
      <pc:sldChg chg="modSp add mod">
        <pc:chgData name="Güler Demir" userId="51ad5cf4d1839854" providerId="LiveId" clId="{A7370B96-75E1-4694-89C6-49FC0A02983A}" dt="2025-07-26T11:19:15.582" v="575" actId="20577"/>
        <pc:sldMkLst>
          <pc:docMk/>
          <pc:sldMk cId="3719239285" sldId="263"/>
        </pc:sldMkLst>
      </pc:sldChg>
      <pc:sldChg chg="del">
        <pc:chgData name="Güler Demir" userId="51ad5cf4d1839854" providerId="LiveId" clId="{A7370B96-75E1-4694-89C6-49FC0A02983A}" dt="2025-07-25T19:13:00.561" v="46" actId="47"/>
        <pc:sldMkLst>
          <pc:docMk/>
          <pc:sldMk cId="3535601651" sldId="264"/>
        </pc:sldMkLst>
      </pc:sldChg>
      <pc:sldChg chg="modSp add mod">
        <pc:chgData name="Güler Demir" userId="51ad5cf4d1839854" providerId="LiveId" clId="{A7370B96-75E1-4694-89C6-49FC0A02983A}" dt="2025-07-26T11:22:14.556" v="784" actId="20577"/>
        <pc:sldMkLst>
          <pc:docMk/>
          <pc:sldMk cId="4238868765" sldId="264"/>
        </pc:sldMkLst>
      </pc:sldChg>
      <pc:sldChg chg="addSp delSp modSp add mod">
        <pc:chgData name="Güler Demir" userId="51ad5cf4d1839854" providerId="LiveId" clId="{A7370B96-75E1-4694-89C6-49FC0A02983A}" dt="2025-07-26T14:48:29.430" v="2609" actId="14100"/>
        <pc:sldMkLst>
          <pc:docMk/>
          <pc:sldMk cId="1359927673" sldId="265"/>
        </pc:sldMkLst>
      </pc:sldChg>
      <pc:sldChg chg="del">
        <pc:chgData name="Güler Demir" userId="51ad5cf4d1839854" providerId="LiveId" clId="{A7370B96-75E1-4694-89C6-49FC0A02983A}" dt="2025-07-25T19:13:00.694" v="47" actId="47"/>
        <pc:sldMkLst>
          <pc:docMk/>
          <pc:sldMk cId="1751334992" sldId="266"/>
        </pc:sldMkLst>
      </pc:sldChg>
      <pc:sldChg chg="modSp add mod">
        <pc:chgData name="Güler Demir" userId="51ad5cf4d1839854" providerId="LiveId" clId="{A7370B96-75E1-4694-89C6-49FC0A02983A}" dt="2025-07-26T11:44:31.664" v="957" actId="20577"/>
        <pc:sldMkLst>
          <pc:docMk/>
          <pc:sldMk cId="1808728161" sldId="266"/>
        </pc:sldMkLst>
      </pc:sldChg>
      <pc:sldChg chg="del">
        <pc:chgData name="Güler Demir" userId="51ad5cf4d1839854" providerId="LiveId" clId="{A7370B96-75E1-4694-89C6-49FC0A02983A}" dt="2025-07-25T19:13:01.272" v="50" actId="47"/>
        <pc:sldMkLst>
          <pc:docMk/>
          <pc:sldMk cId="1998958333" sldId="267"/>
        </pc:sldMkLst>
      </pc:sldChg>
      <pc:sldChg chg="modSp add mod">
        <pc:chgData name="Güler Demir" userId="51ad5cf4d1839854" providerId="LiveId" clId="{A7370B96-75E1-4694-89C6-49FC0A02983A}" dt="2025-07-26T11:47:18.927" v="1001" actId="20577"/>
        <pc:sldMkLst>
          <pc:docMk/>
          <pc:sldMk cId="3541991949" sldId="267"/>
        </pc:sldMkLst>
      </pc:sldChg>
      <pc:sldChg chg="modSp add mod">
        <pc:chgData name="Güler Demir" userId="51ad5cf4d1839854" providerId="LiveId" clId="{A7370B96-75E1-4694-89C6-49FC0A02983A}" dt="2025-07-26T12:51:28.435" v="1563" actId="6549"/>
        <pc:sldMkLst>
          <pc:docMk/>
          <pc:sldMk cId="1227201838" sldId="268"/>
        </pc:sldMkLst>
      </pc:sldChg>
      <pc:sldChg chg="del">
        <pc:chgData name="Güler Demir" userId="51ad5cf4d1839854" providerId="LiveId" clId="{A7370B96-75E1-4694-89C6-49FC0A02983A}" dt="2025-07-25T19:13:01.444" v="51" actId="47"/>
        <pc:sldMkLst>
          <pc:docMk/>
          <pc:sldMk cId="2509749626" sldId="268"/>
        </pc:sldMkLst>
      </pc:sldChg>
      <pc:sldChg chg="del">
        <pc:chgData name="Güler Demir" userId="51ad5cf4d1839854" providerId="LiveId" clId="{A7370B96-75E1-4694-89C6-49FC0A02983A}" dt="2025-07-25T19:13:01.648" v="52" actId="47"/>
        <pc:sldMkLst>
          <pc:docMk/>
          <pc:sldMk cId="1035208881" sldId="269"/>
        </pc:sldMkLst>
      </pc:sldChg>
      <pc:sldChg chg="modSp add mod">
        <pc:chgData name="Güler Demir" userId="51ad5cf4d1839854" providerId="LiveId" clId="{A7370B96-75E1-4694-89C6-49FC0A02983A}" dt="2025-07-26T12:37:47.515" v="1353" actId="6549"/>
        <pc:sldMkLst>
          <pc:docMk/>
          <pc:sldMk cId="2834531737" sldId="269"/>
        </pc:sldMkLst>
      </pc:sldChg>
      <pc:sldChg chg="del">
        <pc:chgData name="Güler Demir" userId="51ad5cf4d1839854" providerId="LiveId" clId="{A7370B96-75E1-4694-89C6-49FC0A02983A}" dt="2025-07-25T19:13:01.851" v="53" actId="47"/>
        <pc:sldMkLst>
          <pc:docMk/>
          <pc:sldMk cId="1701914987" sldId="270"/>
        </pc:sldMkLst>
      </pc:sldChg>
      <pc:sldChg chg="addSp modSp add mod">
        <pc:chgData name="Güler Demir" userId="51ad5cf4d1839854" providerId="LiveId" clId="{A7370B96-75E1-4694-89C6-49FC0A02983A}" dt="2025-07-26T12:40:07.545" v="1382" actId="14100"/>
        <pc:sldMkLst>
          <pc:docMk/>
          <pc:sldMk cId="3686302732" sldId="270"/>
        </pc:sldMkLst>
      </pc:sldChg>
      <pc:sldChg chg="modSp add mod ord">
        <pc:chgData name="Güler Demir" userId="51ad5cf4d1839854" providerId="LiveId" clId="{A7370B96-75E1-4694-89C6-49FC0A02983A}" dt="2025-07-26T12:54:11.180" v="1565" actId="20577"/>
        <pc:sldMkLst>
          <pc:docMk/>
          <pc:sldMk cId="2333041372" sldId="271"/>
        </pc:sldMkLst>
      </pc:sldChg>
      <pc:sldChg chg="del">
        <pc:chgData name="Güler Demir" userId="51ad5cf4d1839854" providerId="LiveId" clId="{A7370B96-75E1-4694-89C6-49FC0A02983A}" dt="2025-07-25T19:13:02.023" v="54" actId="47"/>
        <pc:sldMkLst>
          <pc:docMk/>
          <pc:sldMk cId="3733843832" sldId="271"/>
        </pc:sldMkLst>
      </pc:sldChg>
      <pc:sldChg chg="add del">
        <pc:chgData name="Güler Demir" userId="51ad5cf4d1839854" providerId="LiveId" clId="{A7370B96-75E1-4694-89C6-49FC0A02983A}" dt="2025-07-26T12:48:46.052" v="1536" actId="2696"/>
        <pc:sldMkLst>
          <pc:docMk/>
          <pc:sldMk cId="334875189" sldId="272"/>
        </pc:sldMkLst>
      </pc:sldChg>
      <pc:sldChg chg="del">
        <pc:chgData name="Güler Demir" userId="51ad5cf4d1839854" providerId="LiveId" clId="{A7370B96-75E1-4694-89C6-49FC0A02983A}" dt="2025-07-25T19:13:02.210" v="55" actId="47"/>
        <pc:sldMkLst>
          <pc:docMk/>
          <pc:sldMk cId="509778924" sldId="272"/>
        </pc:sldMkLst>
      </pc:sldChg>
      <pc:sldChg chg="modSp add mod">
        <pc:chgData name="Güler Demir" userId="51ad5cf4d1839854" providerId="LiveId" clId="{A7370B96-75E1-4694-89C6-49FC0A02983A}" dt="2025-07-26T12:59:59.103" v="1697" actId="6549"/>
        <pc:sldMkLst>
          <pc:docMk/>
          <pc:sldMk cId="3788740892" sldId="272"/>
        </pc:sldMkLst>
      </pc:sldChg>
      <pc:sldChg chg="modSp add mod">
        <pc:chgData name="Güler Demir" userId="51ad5cf4d1839854" providerId="LiveId" clId="{A7370B96-75E1-4694-89C6-49FC0A02983A}" dt="2025-07-26T13:01:40.181" v="1740" actId="6549"/>
        <pc:sldMkLst>
          <pc:docMk/>
          <pc:sldMk cId="2093657175" sldId="273"/>
        </pc:sldMkLst>
      </pc:sldChg>
      <pc:sldChg chg="del">
        <pc:chgData name="Güler Demir" userId="51ad5cf4d1839854" providerId="LiveId" clId="{A7370B96-75E1-4694-89C6-49FC0A02983A}" dt="2025-07-25T19:13:02.413" v="56" actId="47"/>
        <pc:sldMkLst>
          <pc:docMk/>
          <pc:sldMk cId="2865930140" sldId="273"/>
        </pc:sldMkLst>
      </pc:sldChg>
      <pc:sldChg chg="del">
        <pc:chgData name="Güler Demir" userId="51ad5cf4d1839854" providerId="LiveId" clId="{A7370B96-75E1-4694-89C6-49FC0A02983A}" dt="2025-07-25T19:13:02.585" v="57" actId="47"/>
        <pc:sldMkLst>
          <pc:docMk/>
          <pc:sldMk cId="255094323" sldId="274"/>
        </pc:sldMkLst>
      </pc:sldChg>
      <pc:sldChg chg="modSp add mod">
        <pc:chgData name="Güler Demir" userId="51ad5cf4d1839854" providerId="LiveId" clId="{A7370B96-75E1-4694-89C6-49FC0A02983A}" dt="2025-07-26T13:05:26.446" v="1760" actId="6549"/>
        <pc:sldMkLst>
          <pc:docMk/>
          <pc:sldMk cId="2488546575" sldId="274"/>
        </pc:sldMkLst>
      </pc:sldChg>
      <pc:sldChg chg="modSp add del mod">
        <pc:chgData name="Güler Demir" userId="51ad5cf4d1839854" providerId="LiveId" clId="{A7370B96-75E1-4694-89C6-49FC0A02983A}" dt="2025-07-26T13:15:09.698" v="1839" actId="2696"/>
        <pc:sldMkLst>
          <pc:docMk/>
          <pc:sldMk cId="876779665" sldId="275"/>
        </pc:sldMkLst>
      </pc:sldChg>
      <pc:sldChg chg="del">
        <pc:chgData name="Güler Demir" userId="51ad5cf4d1839854" providerId="LiveId" clId="{A7370B96-75E1-4694-89C6-49FC0A02983A}" dt="2025-07-25T19:13:02.820" v="58" actId="47"/>
        <pc:sldMkLst>
          <pc:docMk/>
          <pc:sldMk cId="3912191222" sldId="275"/>
        </pc:sldMkLst>
      </pc:sldChg>
      <pc:sldChg chg="modSp add mod ord">
        <pc:chgData name="Güler Demir" userId="51ad5cf4d1839854" providerId="LiveId" clId="{A7370B96-75E1-4694-89C6-49FC0A02983A}" dt="2025-07-26T13:34:55.360" v="1988"/>
        <pc:sldMkLst>
          <pc:docMk/>
          <pc:sldMk cId="1233160952" sldId="276"/>
        </pc:sldMkLst>
      </pc:sldChg>
      <pc:sldChg chg="del">
        <pc:chgData name="Güler Demir" userId="51ad5cf4d1839854" providerId="LiveId" clId="{A7370B96-75E1-4694-89C6-49FC0A02983A}" dt="2025-07-25T19:13:05.359" v="61" actId="47"/>
        <pc:sldMkLst>
          <pc:docMk/>
          <pc:sldMk cId="1591617626" sldId="276"/>
        </pc:sldMkLst>
      </pc:sldChg>
      <pc:sldChg chg="del">
        <pc:chgData name="Güler Demir" userId="51ad5cf4d1839854" providerId="LiveId" clId="{A7370B96-75E1-4694-89C6-49FC0A02983A}" dt="2025-07-25T19:13:02.991" v="59" actId="47"/>
        <pc:sldMkLst>
          <pc:docMk/>
          <pc:sldMk cId="554532472" sldId="277"/>
        </pc:sldMkLst>
      </pc:sldChg>
      <pc:sldChg chg="modSp add mod ord">
        <pc:chgData name="Güler Demir" userId="51ad5cf4d1839854" providerId="LiveId" clId="{A7370B96-75E1-4694-89C6-49FC0A02983A}" dt="2025-07-26T13:36:00.095" v="1994"/>
        <pc:sldMkLst>
          <pc:docMk/>
          <pc:sldMk cId="2516224783" sldId="277"/>
        </pc:sldMkLst>
      </pc:sldChg>
      <pc:sldChg chg="modSp add del mod">
        <pc:chgData name="Güler Demir" userId="51ad5cf4d1839854" providerId="LiveId" clId="{A7370B96-75E1-4694-89C6-49FC0A02983A}" dt="2025-07-26T14:27:01.672" v="2328" actId="2696"/>
        <pc:sldMkLst>
          <pc:docMk/>
          <pc:sldMk cId="1116127666" sldId="278"/>
        </pc:sldMkLst>
      </pc:sldChg>
      <pc:sldChg chg="del">
        <pc:chgData name="Güler Demir" userId="51ad5cf4d1839854" providerId="LiveId" clId="{A7370B96-75E1-4694-89C6-49FC0A02983A}" dt="2025-07-25T19:13:04.088" v="60" actId="47"/>
        <pc:sldMkLst>
          <pc:docMk/>
          <pc:sldMk cId="1485348747" sldId="278"/>
        </pc:sldMkLst>
      </pc:sldChg>
      <pc:sldChg chg="modSp add mod">
        <pc:chgData name="Güler Demir" userId="51ad5cf4d1839854" providerId="LiveId" clId="{A7370B96-75E1-4694-89C6-49FC0A02983A}" dt="2025-07-26T14:32:16.863" v="2379" actId="6549"/>
        <pc:sldMkLst>
          <pc:docMk/>
          <pc:sldMk cId="4134400400" sldId="279"/>
        </pc:sldMkLst>
      </pc:sldChg>
      <pc:sldChg chg="add del">
        <pc:chgData name="Güler Demir" userId="51ad5cf4d1839854" providerId="LiveId" clId="{A7370B96-75E1-4694-89C6-49FC0A02983A}" dt="2025-07-26T14:27:10.916" v="2329" actId="2696"/>
        <pc:sldMkLst>
          <pc:docMk/>
          <pc:sldMk cId="1116343265" sldId="280"/>
        </pc:sldMkLst>
      </pc:sldChg>
      <pc:sldChg chg="addSp modSp add mod">
        <pc:chgData name="Güler Demir" userId="51ad5cf4d1839854" providerId="LiveId" clId="{A7370B96-75E1-4694-89C6-49FC0A02983A}" dt="2025-07-26T14:47:16.213" v="2602" actId="1076"/>
        <pc:sldMkLst>
          <pc:docMk/>
          <pc:sldMk cId="3600689707" sldId="280"/>
        </pc:sldMkLst>
      </pc:sldChg>
      <pc:sldChg chg="modSp add mod">
        <pc:chgData name="Güler Demir" userId="51ad5cf4d1839854" providerId="LiveId" clId="{A7370B96-75E1-4694-89C6-49FC0A02983A}" dt="2025-07-26T14:58:22.714" v="2695" actId="20577"/>
        <pc:sldMkLst>
          <pc:docMk/>
          <pc:sldMk cId="1297789338" sldId="281"/>
        </pc:sldMkLst>
      </pc:sldChg>
      <pc:sldChg chg="add del">
        <pc:chgData name="Güler Demir" userId="51ad5cf4d1839854" providerId="LiveId" clId="{A7370B96-75E1-4694-89C6-49FC0A02983A}" dt="2025-07-26T14:26:55.959" v="2327" actId="2696"/>
        <pc:sldMkLst>
          <pc:docMk/>
          <pc:sldMk cId="3375794798" sldId="281"/>
        </pc:sldMkLst>
      </pc:sldChg>
    </pc:docChg>
  </pc:docChgLst>
  <pc:docChgLst>
    <pc:chgData name="Güler Demir" userId="51ad5cf4d1839854" providerId="LiveId" clId="{7BA8C879-6D31-428D-8653-D936DF880A2E}"/>
    <pc:docChg chg="undo redo custSel addSld delSld modSld sldOrd">
      <pc:chgData name="Güler Demir" userId="51ad5cf4d1839854" providerId="LiveId" clId="{7BA8C879-6D31-428D-8653-D936DF880A2E}" dt="2025-08-09T18:52:35.998" v="5820" actId="20577"/>
      <pc:docMkLst>
        <pc:docMk/>
      </pc:docMkLst>
      <pc:sldChg chg="modSp mod">
        <pc:chgData name="Güler Demir" userId="51ad5cf4d1839854" providerId="LiveId" clId="{7BA8C879-6D31-428D-8653-D936DF880A2E}" dt="2025-08-08T19:31:18.699" v="4997" actId="6549"/>
        <pc:sldMkLst>
          <pc:docMk/>
          <pc:sldMk cId="951358384" sldId="256"/>
        </pc:sldMkLst>
        <pc:spChg chg="mod">
          <ac:chgData name="Güler Demir" userId="51ad5cf4d1839854" providerId="LiveId" clId="{7BA8C879-6D31-428D-8653-D936DF880A2E}" dt="2025-08-08T19:31:18.699" v="4997" actId="6549"/>
          <ac:spMkLst>
            <pc:docMk/>
            <pc:sldMk cId="951358384" sldId="256"/>
            <ac:spMk id="2" creationId="{00000000-0000-0000-0000-000000000000}"/>
          </ac:spMkLst>
        </pc:spChg>
      </pc:sldChg>
      <pc:sldChg chg="modSp mod ord">
        <pc:chgData name="Güler Demir" userId="51ad5cf4d1839854" providerId="LiveId" clId="{7BA8C879-6D31-428D-8653-D936DF880A2E}" dt="2025-08-09T11:54:26.837" v="5333" actId="1076"/>
        <pc:sldMkLst>
          <pc:docMk/>
          <pc:sldMk cId="2053632720" sldId="259"/>
        </pc:sldMkLst>
        <pc:spChg chg="mod">
          <ac:chgData name="Güler Demir" userId="51ad5cf4d1839854" providerId="LiveId" clId="{7BA8C879-6D31-428D-8653-D936DF880A2E}" dt="2025-08-08T19:25:31.940" v="4915" actId="1076"/>
          <ac:spMkLst>
            <pc:docMk/>
            <pc:sldMk cId="2053632720" sldId="259"/>
            <ac:spMk id="2" creationId="{00000000-0000-0000-0000-000000000000}"/>
          </ac:spMkLst>
        </pc:spChg>
        <pc:spChg chg="mod">
          <ac:chgData name="Güler Demir" userId="51ad5cf4d1839854" providerId="LiveId" clId="{7BA8C879-6D31-428D-8653-D936DF880A2E}" dt="2025-08-09T11:54:26.837" v="5333" actId="1076"/>
          <ac:spMkLst>
            <pc:docMk/>
            <pc:sldMk cId="2053632720" sldId="259"/>
            <ac:spMk id="3" creationId="{00000000-0000-0000-0000-000000000000}"/>
          </ac:spMkLst>
        </pc:spChg>
      </pc:sldChg>
      <pc:sldChg chg="delSp modSp mod">
        <pc:chgData name="Güler Demir" userId="51ad5cf4d1839854" providerId="LiveId" clId="{7BA8C879-6D31-428D-8653-D936DF880A2E}" dt="2025-08-08T19:32:35.452" v="5049" actId="1076"/>
        <pc:sldMkLst>
          <pc:docMk/>
          <pc:sldMk cId="2547195603" sldId="287"/>
        </pc:sldMkLst>
        <pc:spChg chg="mod">
          <ac:chgData name="Güler Demir" userId="51ad5cf4d1839854" providerId="LiveId" clId="{7BA8C879-6D31-428D-8653-D936DF880A2E}" dt="2025-08-08T19:31:43.779" v="5004" actId="20577"/>
          <ac:spMkLst>
            <pc:docMk/>
            <pc:sldMk cId="2547195603" sldId="287"/>
            <ac:spMk id="2" creationId="{88478C8D-0694-A147-D76A-7DCF48314CD0}"/>
          </ac:spMkLst>
        </pc:spChg>
        <pc:spChg chg="mod">
          <ac:chgData name="Güler Demir" userId="51ad5cf4d1839854" providerId="LiveId" clId="{7BA8C879-6D31-428D-8653-D936DF880A2E}" dt="2025-08-08T19:32:35.452" v="5049" actId="1076"/>
          <ac:spMkLst>
            <pc:docMk/>
            <pc:sldMk cId="2547195603" sldId="287"/>
            <ac:spMk id="3" creationId="{C95BFF87-1C91-EA47-840A-63C2FFC72BA5}"/>
          </ac:spMkLst>
        </pc:spChg>
      </pc:sldChg>
      <pc:sldChg chg="del">
        <pc:chgData name="Güler Demir" userId="51ad5cf4d1839854" providerId="LiveId" clId="{7BA8C879-6D31-428D-8653-D936DF880A2E}" dt="2025-07-29T15:59:21.812" v="114" actId="47"/>
        <pc:sldMkLst>
          <pc:docMk/>
          <pc:sldMk cId="3922900747" sldId="288"/>
        </pc:sldMkLst>
      </pc:sldChg>
      <pc:sldChg chg="modSp add mod">
        <pc:chgData name="Güler Demir" userId="51ad5cf4d1839854" providerId="LiveId" clId="{7BA8C879-6D31-428D-8653-D936DF880A2E}" dt="2025-08-09T18:25:25.437" v="5542" actId="20577"/>
        <pc:sldMkLst>
          <pc:docMk/>
          <pc:sldMk cId="4069546424" sldId="288"/>
        </pc:sldMkLst>
        <pc:spChg chg="mod">
          <ac:chgData name="Güler Demir" userId="51ad5cf4d1839854" providerId="LiveId" clId="{7BA8C879-6D31-428D-8653-D936DF880A2E}" dt="2025-07-29T16:08:57.528" v="397" actId="20577"/>
          <ac:spMkLst>
            <pc:docMk/>
            <pc:sldMk cId="4069546424" sldId="288"/>
            <ac:spMk id="2" creationId="{CCB8428C-138E-2CF4-E6D5-A678431257B2}"/>
          </ac:spMkLst>
        </pc:spChg>
        <pc:spChg chg="mod">
          <ac:chgData name="Güler Demir" userId="51ad5cf4d1839854" providerId="LiveId" clId="{7BA8C879-6D31-428D-8653-D936DF880A2E}" dt="2025-08-09T18:25:25.437" v="5542" actId="20577"/>
          <ac:spMkLst>
            <pc:docMk/>
            <pc:sldMk cId="4069546424" sldId="288"/>
            <ac:spMk id="3" creationId="{59810601-21A2-ED43-263D-A9AD3238239D}"/>
          </ac:spMkLst>
        </pc:spChg>
      </pc:sldChg>
      <pc:sldChg chg="del">
        <pc:chgData name="Güler Demir" userId="51ad5cf4d1839854" providerId="LiveId" clId="{7BA8C879-6D31-428D-8653-D936DF880A2E}" dt="2025-07-29T15:59:16.978" v="98" actId="47"/>
        <pc:sldMkLst>
          <pc:docMk/>
          <pc:sldMk cId="507577026" sldId="289"/>
        </pc:sldMkLst>
      </pc:sldChg>
      <pc:sldChg chg="modSp add mod">
        <pc:chgData name="Güler Demir" userId="51ad5cf4d1839854" providerId="LiveId" clId="{7BA8C879-6D31-428D-8653-D936DF880A2E}" dt="2025-08-09T18:51:16.127" v="5807" actId="20577"/>
        <pc:sldMkLst>
          <pc:docMk/>
          <pc:sldMk cId="3987540364" sldId="289"/>
        </pc:sldMkLst>
        <pc:spChg chg="mod">
          <ac:chgData name="Güler Demir" userId="51ad5cf4d1839854" providerId="LiveId" clId="{7BA8C879-6D31-428D-8653-D936DF880A2E}" dt="2025-08-09T18:51:16.127" v="5807" actId="20577"/>
          <ac:spMkLst>
            <pc:docMk/>
            <pc:sldMk cId="3987540364" sldId="289"/>
            <ac:spMk id="3" creationId="{E943ED22-A74E-31EC-A9B0-953FD3F60D26}"/>
          </ac:spMkLst>
        </pc:spChg>
      </pc:sldChg>
      <pc:sldChg chg="add del">
        <pc:chgData name="Güler Demir" userId="51ad5cf4d1839854" providerId="LiveId" clId="{7BA8C879-6D31-428D-8653-D936DF880A2E}" dt="2025-07-29T16:41:16.235" v="1308" actId="2696"/>
        <pc:sldMkLst>
          <pc:docMk/>
          <pc:sldMk cId="3226376003" sldId="290"/>
        </pc:sldMkLst>
      </pc:sldChg>
      <pc:sldChg chg="del">
        <pc:chgData name="Güler Demir" userId="51ad5cf4d1839854" providerId="LiveId" clId="{7BA8C879-6D31-428D-8653-D936DF880A2E}" dt="2025-07-29T15:59:17.150" v="99" actId="47"/>
        <pc:sldMkLst>
          <pc:docMk/>
          <pc:sldMk cId="3486768272" sldId="290"/>
        </pc:sldMkLst>
      </pc:sldChg>
      <pc:sldChg chg="modSp add mod">
        <pc:chgData name="Güler Demir" userId="51ad5cf4d1839854" providerId="LiveId" clId="{7BA8C879-6D31-428D-8653-D936DF880A2E}" dt="2025-08-09T18:51:21.828" v="5808" actId="20577"/>
        <pc:sldMkLst>
          <pc:docMk/>
          <pc:sldMk cId="1857460348" sldId="291"/>
        </pc:sldMkLst>
        <pc:spChg chg="mod">
          <ac:chgData name="Güler Demir" userId="51ad5cf4d1839854" providerId="LiveId" clId="{7BA8C879-6D31-428D-8653-D936DF880A2E}" dt="2025-08-09T18:51:21.828" v="5808" actId="20577"/>
          <ac:spMkLst>
            <pc:docMk/>
            <pc:sldMk cId="1857460348" sldId="291"/>
            <ac:spMk id="3" creationId="{0E36642D-8D4A-B354-0A67-378282DCED42}"/>
          </ac:spMkLst>
        </pc:spChg>
      </pc:sldChg>
      <pc:sldChg chg="del">
        <pc:chgData name="Güler Demir" userId="51ad5cf4d1839854" providerId="LiveId" clId="{7BA8C879-6D31-428D-8653-D936DF880A2E}" dt="2025-07-29T15:59:17.400" v="100" actId="47"/>
        <pc:sldMkLst>
          <pc:docMk/>
          <pc:sldMk cId="4253779820" sldId="291"/>
        </pc:sldMkLst>
      </pc:sldChg>
      <pc:sldChg chg="del">
        <pc:chgData name="Güler Demir" userId="51ad5cf4d1839854" providerId="LiveId" clId="{7BA8C879-6D31-428D-8653-D936DF880A2E}" dt="2025-07-29T15:59:17.525" v="101" actId="47"/>
        <pc:sldMkLst>
          <pc:docMk/>
          <pc:sldMk cId="583639205" sldId="292"/>
        </pc:sldMkLst>
      </pc:sldChg>
      <pc:sldChg chg="modSp add mod">
        <pc:chgData name="Güler Demir" userId="51ad5cf4d1839854" providerId="LiveId" clId="{7BA8C879-6D31-428D-8653-D936DF880A2E}" dt="2025-07-29T19:32:59.539" v="4090" actId="6549"/>
        <pc:sldMkLst>
          <pc:docMk/>
          <pc:sldMk cId="3362247223" sldId="292"/>
        </pc:sldMkLst>
        <pc:spChg chg="mod">
          <ac:chgData name="Güler Demir" userId="51ad5cf4d1839854" providerId="LiveId" clId="{7BA8C879-6D31-428D-8653-D936DF880A2E}" dt="2025-07-29T19:32:59.539" v="4090" actId="6549"/>
          <ac:spMkLst>
            <pc:docMk/>
            <pc:sldMk cId="3362247223" sldId="292"/>
            <ac:spMk id="3" creationId="{935AADD8-E93E-8663-6BD4-A2F4FD468183}"/>
          </ac:spMkLst>
        </pc:spChg>
      </pc:sldChg>
      <pc:sldChg chg="modSp add mod">
        <pc:chgData name="Güler Demir" userId="51ad5cf4d1839854" providerId="LiveId" clId="{7BA8C879-6D31-428D-8653-D936DF880A2E}" dt="2025-08-09T18:28:58.540" v="5711" actId="6549"/>
        <pc:sldMkLst>
          <pc:docMk/>
          <pc:sldMk cId="922206751" sldId="293"/>
        </pc:sldMkLst>
        <pc:spChg chg="mod">
          <ac:chgData name="Güler Demir" userId="51ad5cf4d1839854" providerId="LiveId" clId="{7BA8C879-6D31-428D-8653-D936DF880A2E}" dt="2025-08-09T18:28:58.540" v="5711" actId="6549"/>
          <ac:spMkLst>
            <pc:docMk/>
            <pc:sldMk cId="922206751" sldId="293"/>
            <ac:spMk id="3" creationId="{7FDEF938-87AF-55F2-F9F0-3DABCCDBB353}"/>
          </ac:spMkLst>
        </pc:spChg>
      </pc:sldChg>
      <pc:sldChg chg="addSp modSp add mod">
        <pc:chgData name="Güler Demir" userId="51ad5cf4d1839854" providerId="LiveId" clId="{7BA8C879-6D31-428D-8653-D936DF880A2E}" dt="2025-08-09T18:51:30.598" v="5809" actId="20577"/>
        <pc:sldMkLst>
          <pc:docMk/>
          <pc:sldMk cId="637741998" sldId="294"/>
        </pc:sldMkLst>
        <pc:spChg chg="mod">
          <ac:chgData name="Güler Demir" userId="51ad5cf4d1839854" providerId="LiveId" clId="{7BA8C879-6D31-428D-8653-D936DF880A2E}" dt="2025-07-29T17:25:15.774" v="1752" actId="20577"/>
          <ac:spMkLst>
            <pc:docMk/>
            <pc:sldMk cId="637741998" sldId="294"/>
            <ac:spMk id="2" creationId="{329980BB-CE37-53F0-71F0-9B506369F320}"/>
          </ac:spMkLst>
        </pc:spChg>
        <pc:spChg chg="mod">
          <ac:chgData name="Güler Demir" userId="51ad5cf4d1839854" providerId="LiveId" clId="{7BA8C879-6D31-428D-8653-D936DF880A2E}" dt="2025-08-09T18:51:30.598" v="5809" actId="20577"/>
          <ac:spMkLst>
            <pc:docMk/>
            <pc:sldMk cId="637741998" sldId="294"/>
            <ac:spMk id="3" creationId="{89F965B5-36A3-D733-E733-EAF085BC438A}"/>
          </ac:spMkLst>
        </pc:spChg>
      </pc:sldChg>
      <pc:sldChg chg="del">
        <pc:chgData name="Güler Demir" userId="51ad5cf4d1839854" providerId="LiveId" clId="{7BA8C879-6D31-428D-8653-D936DF880A2E}" dt="2025-07-29T15:59:17.712" v="102" actId="47"/>
        <pc:sldMkLst>
          <pc:docMk/>
          <pc:sldMk cId="3699367592" sldId="294"/>
        </pc:sldMkLst>
      </pc:sldChg>
      <pc:sldChg chg="del">
        <pc:chgData name="Güler Demir" userId="51ad5cf4d1839854" providerId="LiveId" clId="{7BA8C879-6D31-428D-8653-D936DF880A2E}" dt="2025-07-29T15:59:17.900" v="103" actId="47"/>
        <pc:sldMkLst>
          <pc:docMk/>
          <pc:sldMk cId="80253682" sldId="295"/>
        </pc:sldMkLst>
      </pc:sldChg>
      <pc:sldChg chg="modSp add mod">
        <pc:chgData name="Güler Demir" userId="51ad5cf4d1839854" providerId="LiveId" clId="{7BA8C879-6D31-428D-8653-D936DF880A2E}" dt="2025-08-09T18:51:36.538" v="5810" actId="20577"/>
        <pc:sldMkLst>
          <pc:docMk/>
          <pc:sldMk cId="2643150703" sldId="295"/>
        </pc:sldMkLst>
        <pc:spChg chg="mod">
          <ac:chgData name="Güler Demir" userId="51ad5cf4d1839854" providerId="LiveId" clId="{7BA8C879-6D31-428D-8653-D936DF880A2E}" dt="2025-08-09T18:51:36.538" v="5810" actId="20577"/>
          <ac:spMkLst>
            <pc:docMk/>
            <pc:sldMk cId="2643150703" sldId="295"/>
            <ac:spMk id="3" creationId="{01624E27-C002-73BB-8ADF-F7D148A33E7F}"/>
          </ac:spMkLst>
        </pc:spChg>
      </pc:sldChg>
      <pc:sldChg chg="add del">
        <pc:chgData name="Güler Demir" userId="51ad5cf4d1839854" providerId="LiveId" clId="{7BA8C879-6D31-428D-8653-D936DF880A2E}" dt="2025-07-29T17:27:18.848" v="1829" actId="2696"/>
        <pc:sldMkLst>
          <pc:docMk/>
          <pc:sldMk cId="3646154036" sldId="295"/>
        </pc:sldMkLst>
      </pc:sldChg>
      <pc:sldChg chg="modSp add mod">
        <pc:chgData name="Güler Demir" userId="51ad5cf4d1839854" providerId="LiveId" clId="{7BA8C879-6D31-428D-8653-D936DF880A2E}" dt="2025-08-09T18:51:47.366" v="5812" actId="20577"/>
        <pc:sldMkLst>
          <pc:docMk/>
          <pc:sldMk cId="2370305875" sldId="296"/>
        </pc:sldMkLst>
        <pc:spChg chg="mod">
          <ac:chgData name="Güler Demir" userId="51ad5cf4d1839854" providerId="LiveId" clId="{7BA8C879-6D31-428D-8653-D936DF880A2E}" dt="2025-08-09T18:51:47.366" v="5812" actId="20577"/>
          <ac:spMkLst>
            <pc:docMk/>
            <pc:sldMk cId="2370305875" sldId="296"/>
            <ac:spMk id="3" creationId="{AF4BFB56-6C78-F994-D9F9-02692844D27E}"/>
          </ac:spMkLst>
        </pc:spChg>
      </pc:sldChg>
      <pc:sldChg chg="del">
        <pc:chgData name="Güler Demir" userId="51ad5cf4d1839854" providerId="LiveId" clId="{7BA8C879-6D31-428D-8653-D936DF880A2E}" dt="2025-07-29T15:59:18.275" v="105" actId="47"/>
        <pc:sldMkLst>
          <pc:docMk/>
          <pc:sldMk cId="3721892791" sldId="296"/>
        </pc:sldMkLst>
      </pc:sldChg>
      <pc:sldChg chg="del">
        <pc:chgData name="Güler Demir" userId="51ad5cf4d1839854" providerId="LiveId" clId="{7BA8C879-6D31-428D-8653-D936DF880A2E}" dt="2025-07-29T15:59:18.885" v="108" actId="47"/>
        <pc:sldMkLst>
          <pc:docMk/>
          <pc:sldMk cId="1104775723" sldId="297"/>
        </pc:sldMkLst>
      </pc:sldChg>
      <pc:sldChg chg="modSp add del mod">
        <pc:chgData name="Güler Demir" userId="51ad5cf4d1839854" providerId="LiveId" clId="{7BA8C879-6D31-428D-8653-D936DF880A2E}" dt="2025-07-29T19:29:29.277" v="4006" actId="2696"/>
        <pc:sldMkLst>
          <pc:docMk/>
          <pc:sldMk cId="2006745424" sldId="297"/>
        </pc:sldMkLst>
      </pc:sldChg>
      <pc:sldChg chg="del">
        <pc:chgData name="Güler Demir" userId="51ad5cf4d1839854" providerId="LiveId" clId="{7BA8C879-6D31-428D-8653-D936DF880A2E}" dt="2025-07-29T15:59:18.116" v="104" actId="47"/>
        <pc:sldMkLst>
          <pc:docMk/>
          <pc:sldMk cId="1755388864" sldId="298"/>
        </pc:sldMkLst>
      </pc:sldChg>
      <pc:sldChg chg="addSp modSp add mod">
        <pc:chgData name="Güler Demir" userId="51ad5cf4d1839854" providerId="LiveId" clId="{7BA8C879-6D31-428D-8653-D936DF880A2E}" dt="2025-08-08T19:16:56.197" v="4816" actId="1076"/>
        <pc:sldMkLst>
          <pc:docMk/>
          <pc:sldMk cId="2855933070" sldId="298"/>
        </pc:sldMkLst>
        <pc:spChg chg="mod">
          <ac:chgData name="Güler Demir" userId="51ad5cf4d1839854" providerId="LiveId" clId="{7BA8C879-6D31-428D-8653-D936DF880A2E}" dt="2025-08-08T19:16:53.762" v="4815" actId="1076"/>
          <ac:spMkLst>
            <pc:docMk/>
            <pc:sldMk cId="2855933070" sldId="298"/>
            <ac:spMk id="2" creationId="{0F6DC5B4-E185-E2CD-82AC-0B0277C5118C}"/>
          </ac:spMkLst>
        </pc:spChg>
        <pc:spChg chg="mod">
          <ac:chgData name="Güler Demir" userId="51ad5cf4d1839854" providerId="LiveId" clId="{7BA8C879-6D31-428D-8653-D936DF880A2E}" dt="2025-08-08T19:16:56.197" v="4816" actId="1076"/>
          <ac:spMkLst>
            <pc:docMk/>
            <pc:sldMk cId="2855933070" sldId="298"/>
            <ac:spMk id="3" creationId="{91461123-3CEA-1907-3686-22040362CCEE}"/>
          </ac:spMkLst>
        </pc:spChg>
      </pc:sldChg>
      <pc:sldChg chg="modSp add mod ord">
        <pc:chgData name="Güler Demir" userId="51ad5cf4d1839854" providerId="LiveId" clId="{7BA8C879-6D31-428D-8653-D936DF880A2E}" dt="2025-08-09T18:51:52.771" v="5813" actId="20577"/>
        <pc:sldMkLst>
          <pc:docMk/>
          <pc:sldMk cId="2537403542" sldId="299"/>
        </pc:sldMkLst>
        <pc:spChg chg="mod">
          <ac:chgData name="Güler Demir" userId="51ad5cf4d1839854" providerId="LiveId" clId="{7BA8C879-6D31-428D-8653-D936DF880A2E}" dt="2025-08-09T18:51:52.771" v="5813" actId="20577"/>
          <ac:spMkLst>
            <pc:docMk/>
            <pc:sldMk cId="2537403542" sldId="299"/>
            <ac:spMk id="3" creationId="{10841369-A035-43BD-5E8F-75207278D88F}"/>
          </ac:spMkLst>
        </pc:spChg>
      </pc:sldChg>
      <pc:sldChg chg="add del">
        <pc:chgData name="Güler Demir" userId="51ad5cf4d1839854" providerId="LiveId" clId="{7BA8C879-6D31-428D-8653-D936DF880A2E}" dt="2025-07-29T18:45:02.506" v="3027" actId="2696"/>
        <pc:sldMkLst>
          <pc:docMk/>
          <pc:sldMk cId="1910982263" sldId="300"/>
        </pc:sldMkLst>
      </pc:sldChg>
      <pc:sldChg chg="del">
        <pc:chgData name="Güler Demir" userId="51ad5cf4d1839854" providerId="LiveId" clId="{7BA8C879-6D31-428D-8653-D936DF880A2E}" dt="2025-07-29T15:59:18.478" v="106" actId="47"/>
        <pc:sldMkLst>
          <pc:docMk/>
          <pc:sldMk cId="1091215557" sldId="301"/>
        </pc:sldMkLst>
      </pc:sldChg>
      <pc:sldChg chg="modSp add mod ord">
        <pc:chgData name="Güler Demir" userId="51ad5cf4d1839854" providerId="LiveId" clId="{7BA8C879-6D31-428D-8653-D936DF880A2E}" dt="2025-08-09T18:52:13.090" v="5816" actId="20577"/>
        <pc:sldMkLst>
          <pc:docMk/>
          <pc:sldMk cId="4078104426" sldId="301"/>
        </pc:sldMkLst>
        <pc:spChg chg="mod">
          <ac:chgData name="Güler Demir" userId="51ad5cf4d1839854" providerId="LiveId" clId="{7BA8C879-6D31-428D-8653-D936DF880A2E}" dt="2025-07-29T18:37:37.058" v="2878" actId="20577"/>
          <ac:spMkLst>
            <pc:docMk/>
            <pc:sldMk cId="4078104426" sldId="301"/>
            <ac:spMk id="2" creationId="{34AE56A9-3C0D-2212-D8EC-95B7E9086DF9}"/>
          </ac:spMkLst>
        </pc:spChg>
        <pc:spChg chg="mod">
          <ac:chgData name="Güler Demir" userId="51ad5cf4d1839854" providerId="LiveId" clId="{7BA8C879-6D31-428D-8653-D936DF880A2E}" dt="2025-08-09T18:52:13.090" v="5816" actId="20577"/>
          <ac:spMkLst>
            <pc:docMk/>
            <pc:sldMk cId="4078104426" sldId="301"/>
            <ac:spMk id="3" creationId="{02523DBC-7C22-E1FB-DE84-D9A04F57512E}"/>
          </ac:spMkLst>
        </pc:spChg>
      </pc:sldChg>
      <pc:sldChg chg="del">
        <pc:chgData name="Güler Demir" userId="51ad5cf4d1839854" providerId="LiveId" clId="{7BA8C879-6D31-428D-8653-D936DF880A2E}" dt="2025-07-29T15:59:18.697" v="107" actId="47"/>
        <pc:sldMkLst>
          <pc:docMk/>
          <pc:sldMk cId="318165081" sldId="302"/>
        </pc:sldMkLst>
      </pc:sldChg>
      <pc:sldChg chg="modSp add mod ord">
        <pc:chgData name="Güler Demir" userId="51ad5cf4d1839854" providerId="LiveId" clId="{7BA8C879-6D31-428D-8653-D936DF880A2E}" dt="2025-08-09T18:52:23.237" v="5818" actId="6549"/>
        <pc:sldMkLst>
          <pc:docMk/>
          <pc:sldMk cId="392719941" sldId="302"/>
        </pc:sldMkLst>
        <pc:spChg chg="mod">
          <ac:chgData name="Güler Demir" userId="51ad5cf4d1839854" providerId="LiveId" clId="{7BA8C879-6D31-428D-8653-D936DF880A2E}" dt="2025-08-09T18:52:23.237" v="5818" actId="6549"/>
          <ac:spMkLst>
            <pc:docMk/>
            <pc:sldMk cId="392719941" sldId="302"/>
            <ac:spMk id="3" creationId="{AF63B2CD-F1EF-60E5-88F1-A35E1E6C2739}"/>
          </ac:spMkLst>
        </pc:spChg>
      </pc:sldChg>
      <pc:sldChg chg="modSp add del mod">
        <pc:chgData name="Güler Demir" userId="51ad5cf4d1839854" providerId="LiveId" clId="{7BA8C879-6D31-428D-8653-D936DF880A2E}" dt="2025-07-29T19:21:34.377" v="3767" actId="2696"/>
        <pc:sldMkLst>
          <pc:docMk/>
          <pc:sldMk cId="811897146" sldId="303"/>
        </pc:sldMkLst>
      </pc:sldChg>
      <pc:sldChg chg="del">
        <pc:chgData name="Güler Demir" userId="51ad5cf4d1839854" providerId="LiveId" clId="{7BA8C879-6D31-428D-8653-D936DF880A2E}" dt="2025-07-29T15:59:19.949" v="112" actId="47"/>
        <pc:sldMkLst>
          <pc:docMk/>
          <pc:sldMk cId="3336728076" sldId="304"/>
        </pc:sldMkLst>
      </pc:sldChg>
      <pc:sldChg chg="addSp delSp modSp add mod">
        <pc:chgData name="Güler Demir" userId="51ad5cf4d1839854" providerId="LiveId" clId="{7BA8C879-6D31-428D-8653-D936DF880A2E}" dt="2025-07-29T19:30:33.407" v="4016" actId="27636"/>
        <pc:sldMkLst>
          <pc:docMk/>
          <pc:sldMk cId="3898466327" sldId="304"/>
        </pc:sldMkLst>
        <pc:spChg chg="add del mod">
          <ac:chgData name="Güler Demir" userId="51ad5cf4d1839854" providerId="LiveId" clId="{7BA8C879-6D31-428D-8653-D936DF880A2E}" dt="2025-07-29T19:30:33.407" v="4016" actId="27636"/>
          <ac:spMkLst>
            <pc:docMk/>
            <pc:sldMk cId="3898466327" sldId="304"/>
            <ac:spMk id="2" creationId="{C35F0145-A0CB-FD09-C1F1-C7208DF96268}"/>
          </ac:spMkLst>
        </pc:spChg>
        <pc:spChg chg="mod">
          <ac:chgData name="Güler Demir" userId="51ad5cf4d1839854" providerId="LiveId" clId="{7BA8C879-6D31-428D-8653-D936DF880A2E}" dt="2025-07-29T19:17:58.856" v="3692" actId="20577"/>
          <ac:spMkLst>
            <pc:docMk/>
            <pc:sldMk cId="3898466327" sldId="304"/>
            <ac:spMk id="3" creationId="{8911C915-1845-EFDA-FD45-0A98B95A1292}"/>
          </ac:spMkLst>
        </pc:spChg>
      </pc:sldChg>
      <pc:sldChg chg="addSp modSp add mod">
        <pc:chgData name="Güler Demir" userId="51ad5cf4d1839854" providerId="LiveId" clId="{7BA8C879-6D31-428D-8653-D936DF880A2E}" dt="2025-08-09T18:52:04.882" v="5815" actId="20577"/>
        <pc:sldMkLst>
          <pc:docMk/>
          <pc:sldMk cId="2403606705" sldId="305"/>
        </pc:sldMkLst>
        <pc:spChg chg="mod">
          <ac:chgData name="Güler Demir" userId="51ad5cf4d1839854" providerId="LiveId" clId="{7BA8C879-6D31-428D-8653-D936DF880A2E}" dt="2025-08-08T19:27:10.514" v="4945" actId="1076"/>
          <ac:spMkLst>
            <pc:docMk/>
            <pc:sldMk cId="2403606705" sldId="305"/>
            <ac:spMk id="2" creationId="{27E18A8F-A8A0-3EA0-9AB6-140DA70C8E4E}"/>
          </ac:spMkLst>
        </pc:spChg>
        <pc:spChg chg="mod">
          <ac:chgData name="Güler Demir" userId="51ad5cf4d1839854" providerId="LiveId" clId="{7BA8C879-6D31-428D-8653-D936DF880A2E}" dt="2025-08-09T18:52:04.882" v="5815" actId="20577"/>
          <ac:spMkLst>
            <pc:docMk/>
            <pc:sldMk cId="2403606705" sldId="305"/>
            <ac:spMk id="3" creationId="{3A0B52F3-AF95-EE3E-45CA-038B0321BB33}"/>
          </ac:spMkLst>
        </pc:spChg>
        <pc:spChg chg="add mod">
          <ac:chgData name="Güler Demir" userId="51ad5cf4d1839854" providerId="LiveId" clId="{7BA8C879-6D31-428D-8653-D936DF880A2E}" dt="2025-08-09T11:52:23.469" v="5317" actId="20577"/>
          <ac:spMkLst>
            <pc:docMk/>
            <pc:sldMk cId="2403606705" sldId="305"/>
            <ac:spMk id="6" creationId="{6277240A-D301-728E-2387-1A0DB2536D1E}"/>
          </ac:spMkLst>
        </pc:spChg>
        <pc:picChg chg="add mod">
          <ac:chgData name="Güler Demir" userId="51ad5cf4d1839854" providerId="LiveId" clId="{7BA8C879-6D31-428D-8653-D936DF880A2E}" dt="2025-08-08T19:28:32.030" v="4964" actId="1076"/>
          <ac:picMkLst>
            <pc:docMk/>
            <pc:sldMk cId="2403606705" sldId="305"/>
            <ac:picMk id="4" creationId="{1CD5F12D-32CD-8BB8-E1D0-D0361FBED966}"/>
          </ac:picMkLst>
        </pc:picChg>
      </pc:sldChg>
      <pc:sldChg chg="del">
        <pc:chgData name="Güler Demir" userId="51ad5cf4d1839854" providerId="LiveId" clId="{7BA8C879-6D31-428D-8653-D936DF880A2E}" dt="2025-07-29T15:59:19.072" v="109" actId="47"/>
        <pc:sldMkLst>
          <pc:docMk/>
          <pc:sldMk cId="3945212411" sldId="305"/>
        </pc:sldMkLst>
      </pc:sldChg>
      <pc:sldChg chg="del">
        <pc:chgData name="Güler Demir" userId="51ad5cf4d1839854" providerId="LiveId" clId="{7BA8C879-6D31-428D-8653-D936DF880A2E}" dt="2025-07-29T15:59:19.260" v="110" actId="47"/>
        <pc:sldMkLst>
          <pc:docMk/>
          <pc:sldMk cId="784911252" sldId="306"/>
        </pc:sldMkLst>
      </pc:sldChg>
      <pc:sldChg chg="add del">
        <pc:chgData name="Güler Demir" userId="51ad5cf4d1839854" providerId="LiveId" clId="{7BA8C879-6D31-428D-8653-D936DF880A2E}" dt="2025-07-29T19:29:53.003" v="4007" actId="2696"/>
        <pc:sldMkLst>
          <pc:docMk/>
          <pc:sldMk cId="1226033035" sldId="306"/>
        </pc:sldMkLst>
      </pc:sldChg>
      <pc:sldChg chg="del">
        <pc:chgData name="Güler Demir" userId="51ad5cf4d1839854" providerId="LiveId" clId="{7BA8C879-6D31-428D-8653-D936DF880A2E}" dt="2025-07-29T15:59:19.496" v="111" actId="47"/>
        <pc:sldMkLst>
          <pc:docMk/>
          <pc:sldMk cId="3232482157" sldId="307"/>
        </pc:sldMkLst>
      </pc:sldChg>
      <pc:sldChg chg="addSp delSp modSp new mod">
        <pc:chgData name="Güler Demir" userId="51ad5cf4d1839854" providerId="LiveId" clId="{7BA8C879-6D31-428D-8653-D936DF880A2E}" dt="2025-08-09T18:51:59.190" v="5814" actId="20577"/>
        <pc:sldMkLst>
          <pc:docMk/>
          <pc:sldMk cId="3795810332" sldId="307"/>
        </pc:sldMkLst>
        <pc:spChg chg="mod">
          <ac:chgData name="Güler Demir" userId="51ad5cf4d1839854" providerId="LiveId" clId="{7BA8C879-6D31-428D-8653-D936DF880A2E}" dt="2025-07-29T19:29:20.978" v="4005" actId="14100"/>
          <ac:spMkLst>
            <pc:docMk/>
            <pc:sldMk cId="3795810332" sldId="307"/>
            <ac:spMk id="2" creationId="{38352333-06D6-2E49-2518-96AA647E4F57}"/>
          </ac:spMkLst>
        </pc:spChg>
        <pc:spChg chg="mod">
          <ac:chgData name="Güler Demir" userId="51ad5cf4d1839854" providerId="LiveId" clId="{7BA8C879-6D31-428D-8653-D936DF880A2E}" dt="2025-08-09T18:51:59.190" v="5814" actId="20577"/>
          <ac:spMkLst>
            <pc:docMk/>
            <pc:sldMk cId="3795810332" sldId="307"/>
            <ac:spMk id="3" creationId="{B17993D1-3855-0F52-C11E-E5CCFAAE5699}"/>
          </ac:spMkLst>
        </pc:spChg>
      </pc:sldChg>
      <pc:sldChg chg="del">
        <pc:chgData name="Güler Demir" userId="51ad5cf4d1839854" providerId="LiveId" clId="{7BA8C879-6D31-428D-8653-D936DF880A2E}" dt="2025-07-29T15:59:20.481" v="113" actId="47"/>
        <pc:sldMkLst>
          <pc:docMk/>
          <pc:sldMk cId="1499569335" sldId="308"/>
        </pc:sldMkLst>
      </pc:sldChg>
      <pc:sldChg chg="add del">
        <pc:chgData name="Güler Demir" userId="51ad5cf4d1839854" providerId="LiveId" clId="{7BA8C879-6D31-428D-8653-D936DF880A2E}" dt="2025-07-29T19:25:57.466" v="3895"/>
        <pc:sldMkLst>
          <pc:docMk/>
          <pc:sldMk cId="3416842753" sldId="308"/>
        </pc:sldMkLst>
      </pc:sldChg>
      <pc:sldChg chg="modSp add mod">
        <pc:chgData name="Güler Demir" userId="51ad5cf4d1839854" providerId="LiveId" clId="{7BA8C879-6D31-428D-8653-D936DF880A2E}" dt="2025-08-09T18:52:31.615" v="5819" actId="20577"/>
        <pc:sldMkLst>
          <pc:docMk/>
          <pc:sldMk cId="4095996702" sldId="308"/>
        </pc:sldMkLst>
        <pc:spChg chg="mod">
          <ac:chgData name="Güler Demir" userId="51ad5cf4d1839854" providerId="LiveId" clId="{7BA8C879-6D31-428D-8653-D936DF880A2E}" dt="2025-07-29T19:36:37.488" v="4110" actId="20577"/>
          <ac:spMkLst>
            <pc:docMk/>
            <pc:sldMk cId="4095996702" sldId="308"/>
            <ac:spMk id="2" creationId="{D5A1C2EE-539A-952E-25F5-3D7521C44054}"/>
          </ac:spMkLst>
        </pc:spChg>
        <pc:spChg chg="mod">
          <ac:chgData name="Güler Demir" userId="51ad5cf4d1839854" providerId="LiveId" clId="{7BA8C879-6D31-428D-8653-D936DF880A2E}" dt="2025-08-09T18:52:31.615" v="5819" actId="20577"/>
          <ac:spMkLst>
            <pc:docMk/>
            <pc:sldMk cId="4095996702" sldId="308"/>
            <ac:spMk id="3" creationId="{FFC9ACED-7B1F-AAD5-F586-6F69D4E896CC}"/>
          </ac:spMkLst>
        </pc:spChg>
      </pc:sldChg>
      <pc:sldChg chg="modSp add mod">
        <pc:chgData name="Güler Demir" userId="51ad5cf4d1839854" providerId="LiveId" clId="{7BA8C879-6D31-428D-8653-D936DF880A2E}" dt="2025-08-09T18:52:35.998" v="5820" actId="20577"/>
        <pc:sldMkLst>
          <pc:docMk/>
          <pc:sldMk cId="1345742837" sldId="309"/>
        </pc:sldMkLst>
        <pc:spChg chg="mod">
          <ac:chgData name="Güler Demir" userId="51ad5cf4d1839854" providerId="LiveId" clId="{7BA8C879-6D31-428D-8653-D936DF880A2E}" dt="2025-07-29T19:51:24.445" v="4522" actId="1076"/>
          <ac:spMkLst>
            <pc:docMk/>
            <pc:sldMk cId="1345742837" sldId="309"/>
            <ac:spMk id="2" creationId="{0C24A8BD-43E4-B4F9-118D-494E26E35B66}"/>
          </ac:spMkLst>
        </pc:spChg>
        <pc:spChg chg="mod">
          <ac:chgData name="Güler Demir" userId="51ad5cf4d1839854" providerId="LiveId" clId="{7BA8C879-6D31-428D-8653-D936DF880A2E}" dt="2025-08-09T18:52:35.998" v="5820" actId="20577"/>
          <ac:spMkLst>
            <pc:docMk/>
            <pc:sldMk cId="1345742837" sldId="309"/>
            <ac:spMk id="3" creationId="{510E5EEC-0EFD-D487-F528-41AE928EBE26}"/>
          </ac:spMkLst>
        </pc:spChg>
      </pc:sldChg>
      <pc:sldChg chg="modSp add mod">
        <pc:chgData name="Güler Demir" userId="51ad5cf4d1839854" providerId="LiveId" clId="{7BA8C879-6D31-428D-8653-D936DF880A2E}" dt="2025-08-08T19:39:18.153" v="5248" actId="14100"/>
        <pc:sldMkLst>
          <pc:docMk/>
          <pc:sldMk cId="2519718377" sldId="310"/>
        </pc:sldMkLst>
        <pc:spChg chg="mod">
          <ac:chgData name="Güler Demir" userId="51ad5cf4d1839854" providerId="LiveId" clId="{7BA8C879-6D31-428D-8653-D936DF880A2E}" dt="2025-08-08T19:33:04.789" v="5055" actId="20577"/>
          <ac:spMkLst>
            <pc:docMk/>
            <pc:sldMk cId="2519718377" sldId="310"/>
            <ac:spMk id="2" creationId="{7F78DA09-A853-6FDD-A1D8-908C480DE0B1}"/>
          </ac:spMkLst>
        </pc:spChg>
        <pc:spChg chg="mod">
          <ac:chgData name="Güler Demir" userId="51ad5cf4d1839854" providerId="LiveId" clId="{7BA8C879-6D31-428D-8653-D936DF880A2E}" dt="2025-08-08T19:39:18.153" v="5248" actId="14100"/>
          <ac:spMkLst>
            <pc:docMk/>
            <pc:sldMk cId="2519718377" sldId="310"/>
            <ac:spMk id="3" creationId="{A03FBDFB-B66F-7B64-2598-E86ACECA877E}"/>
          </ac:spMkLst>
        </pc:spChg>
      </pc:sldChg>
      <pc:sldChg chg="modSp add mod">
        <pc:chgData name="Güler Demir" userId="51ad5cf4d1839854" providerId="LiveId" clId="{7BA8C879-6D31-428D-8653-D936DF880A2E}" dt="2025-08-09T18:45:28.687" v="5806" actId="20577"/>
        <pc:sldMkLst>
          <pc:docMk/>
          <pc:sldMk cId="2524868215" sldId="311"/>
        </pc:sldMkLst>
        <pc:spChg chg="mod">
          <ac:chgData name="Güler Demir" userId="51ad5cf4d1839854" providerId="LiveId" clId="{7BA8C879-6D31-428D-8653-D936DF880A2E}" dt="2025-08-09T18:45:28.687" v="5806" actId="20577"/>
          <ac:spMkLst>
            <pc:docMk/>
            <pc:sldMk cId="2524868215" sldId="311"/>
            <ac:spMk id="3" creationId="{8F4282C0-D82D-2D23-064D-3AAEE4D4FE83}"/>
          </ac:spMkLst>
        </pc:spChg>
      </pc:sldChg>
      <pc:sldChg chg="modSp add mod">
        <pc:chgData name="Güler Demir" userId="51ad5cf4d1839854" providerId="LiveId" clId="{7BA8C879-6D31-428D-8653-D936DF880A2E}" dt="2025-08-08T19:41:04.938" v="5278" actId="14100"/>
        <pc:sldMkLst>
          <pc:docMk/>
          <pc:sldMk cId="1973942258" sldId="312"/>
        </pc:sldMkLst>
        <pc:spChg chg="mod">
          <ac:chgData name="Güler Demir" userId="51ad5cf4d1839854" providerId="LiveId" clId="{7BA8C879-6D31-428D-8653-D936DF880A2E}" dt="2025-08-08T19:40:14.698" v="5272" actId="20577"/>
          <ac:spMkLst>
            <pc:docMk/>
            <pc:sldMk cId="1973942258" sldId="312"/>
            <ac:spMk id="2" creationId="{495AB1D4-C66A-7B20-556C-CBE491D5856E}"/>
          </ac:spMkLst>
        </pc:spChg>
        <pc:spChg chg="mod">
          <ac:chgData name="Güler Demir" userId="51ad5cf4d1839854" providerId="LiveId" clId="{7BA8C879-6D31-428D-8653-D936DF880A2E}" dt="2025-08-08T19:41:04.938" v="5278" actId="14100"/>
          <ac:spMkLst>
            <pc:docMk/>
            <pc:sldMk cId="1973942258" sldId="312"/>
            <ac:spMk id="3" creationId="{11CEA388-FA40-2CCC-E987-2AA92E1FE269}"/>
          </ac:spMkLst>
        </pc:spChg>
      </pc:sldChg>
      <pc:sldChg chg="modSp add del mod">
        <pc:chgData name="Güler Demir" userId="51ad5cf4d1839854" providerId="LiveId" clId="{7BA8C879-6D31-428D-8653-D936DF880A2E}" dt="2025-08-09T11:51:18.964" v="5308" actId="2696"/>
        <pc:sldMkLst>
          <pc:docMk/>
          <pc:sldMk cId="659198095" sldId="313"/>
        </pc:sldMkLst>
        <pc:spChg chg="mod">
          <ac:chgData name="Güler Demir" userId="51ad5cf4d1839854" providerId="LiveId" clId="{7BA8C879-6D31-428D-8653-D936DF880A2E}" dt="2025-08-09T11:50:44.195" v="5307" actId="6549"/>
          <ac:spMkLst>
            <pc:docMk/>
            <pc:sldMk cId="659198095" sldId="313"/>
            <ac:spMk id="3" creationId="{54AECFC4-9DDE-7312-3586-73BE54007286}"/>
          </ac:spMkLst>
        </pc:spChg>
      </pc:sldChg>
      <pc:sldChg chg="modSp add del mod">
        <pc:chgData name="Güler Demir" userId="51ad5cf4d1839854" providerId="LiveId" clId="{7BA8C879-6D31-428D-8653-D936DF880A2E}" dt="2025-08-09T11:49:43.535" v="5295" actId="2696"/>
        <pc:sldMkLst>
          <pc:docMk/>
          <pc:sldMk cId="1352480129" sldId="313"/>
        </pc:sldMkLst>
        <pc:spChg chg="mod">
          <ac:chgData name="Güler Demir" userId="51ad5cf4d1839854" providerId="LiveId" clId="{7BA8C879-6D31-428D-8653-D936DF880A2E}" dt="2025-08-09T11:48:53.091" v="5294"/>
          <ac:spMkLst>
            <pc:docMk/>
            <pc:sldMk cId="1352480129" sldId="313"/>
            <ac:spMk id="3" creationId="{8186E178-316E-942B-0CEF-7BD228DFC562}"/>
          </ac:spMkLst>
        </pc:spChg>
      </pc:sldChg>
    </pc:docChg>
  </pc:docChgLst>
  <pc:docChgLst>
    <pc:chgData name="Güler Demir" userId="51ad5cf4d1839854" providerId="LiveId" clId="{6C997189-BCB1-4E64-BC2D-A7C80B22C61E}"/>
    <pc:docChg chg="undo custSel addSld delSld modSld">
      <pc:chgData name="Güler Demir" userId="51ad5cf4d1839854" providerId="LiveId" clId="{6C997189-BCB1-4E64-BC2D-A7C80B22C61E}" dt="2025-07-27T20:11:27.269" v="3317" actId="1076"/>
      <pc:docMkLst>
        <pc:docMk/>
      </pc:docMkLst>
      <pc:sldChg chg="modSp mod">
        <pc:chgData name="Güler Demir" userId="51ad5cf4d1839854" providerId="LiveId" clId="{6C997189-BCB1-4E64-BC2D-A7C80B22C61E}" dt="2025-07-27T18:48:53.818" v="2027" actId="1076"/>
        <pc:sldMkLst>
          <pc:docMk/>
          <pc:sldMk cId="951358384" sldId="256"/>
        </pc:sldMkLst>
        <pc:spChg chg="mod">
          <ac:chgData name="Güler Demir" userId="51ad5cf4d1839854" providerId="LiveId" clId="{6C997189-BCB1-4E64-BC2D-A7C80B22C61E}" dt="2025-07-27T18:48:53.818" v="2027" actId="1076"/>
          <ac:spMkLst>
            <pc:docMk/>
            <pc:sldMk cId="951358384" sldId="256"/>
            <ac:spMk id="2" creationId="{00000000-0000-0000-0000-000000000000}"/>
          </ac:spMkLst>
        </pc:spChg>
      </pc:sldChg>
      <pc:sldChg chg="addSp modSp mod">
        <pc:chgData name="Güler Demir" userId="51ad5cf4d1839854" providerId="LiveId" clId="{6C997189-BCB1-4E64-BC2D-A7C80B22C61E}" dt="2025-07-27T19:58:21.243" v="3113" actId="114"/>
        <pc:sldMkLst>
          <pc:docMk/>
          <pc:sldMk cId="2053632720" sldId="259"/>
        </pc:sldMkLst>
        <pc:spChg chg="mod">
          <ac:chgData name="Güler Demir" userId="51ad5cf4d1839854" providerId="LiveId" clId="{6C997189-BCB1-4E64-BC2D-A7C80B22C61E}" dt="2025-07-27T19:58:21.243" v="3113" actId="114"/>
          <ac:spMkLst>
            <pc:docMk/>
            <pc:sldMk cId="2053632720" sldId="259"/>
            <ac:spMk id="3" creationId="{00000000-0000-0000-0000-000000000000}"/>
          </ac:spMkLst>
        </pc:spChg>
      </pc:sldChg>
      <pc:sldChg chg="del">
        <pc:chgData name="Güler Demir" userId="51ad5cf4d1839854" providerId="LiveId" clId="{6C997189-BCB1-4E64-BC2D-A7C80B22C61E}" dt="2025-07-27T15:45:31.863" v="81" actId="47"/>
        <pc:sldMkLst>
          <pc:docMk/>
          <pc:sldMk cId="3600689707" sldId="280"/>
        </pc:sldMkLst>
      </pc:sldChg>
      <pc:sldChg chg="del">
        <pc:chgData name="Güler Demir" userId="51ad5cf4d1839854" providerId="LiveId" clId="{6C997189-BCB1-4E64-BC2D-A7C80B22C61E}" dt="2025-07-27T15:45:32.771" v="82" actId="47"/>
        <pc:sldMkLst>
          <pc:docMk/>
          <pc:sldMk cId="3179256762" sldId="281"/>
        </pc:sldMkLst>
      </pc:sldChg>
      <pc:sldChg chg="del">
        <pc:chgData name="Güler Demir" userId="51ad5cf4d1839854" providerId="LiveId" clId="{6C997189-BCB1-4E64-BC2D-A7C80B22C61E}" dt="2025-07-27T15:45:33.442" v="83" actId="47"/>
        <pc:sldMkLst>
          <pc:docMk/>
          <pc:sldMk cId="1760798321" sldId="283"/>
        </pc:sldMkLst>
      </pc:sldChg>
      <pc:sldChg chg="del">
        <pc:chgData name="Güler Demir" userId="51ad5cf4d1839854" providerId="LiveId" clId="{6C997189-BCB1-4E64-BC2D-A7C80B22C61E}" dt="2025-07-27T15:45:34.240" v="84" actId="47"/>
        <pc:sldMkLst>
          <pc:docMk/>
          <pc:sldMk cId="1472598695" sldId="284"/>
        </pc:sldMkLst>
      </pc:sldChg>
      <pc:sldChg chg="modSp del mod">
        <pc:chgData name="Güler Demir" userId="51ad5cf4d1839854" providerId="LiveId" clId="{6C997189-BCB1-4E64-BC2D-A7C80B22C61E}" dt="2025-07-27T17:00:11.270" v="1123" actId="2696"/>
        <pc:sldMkLst>
          <pc:docMk/>
          <pc:sldMk cId="1211647138" sldId="285"/>
        </pc:sldMkLst>
      </pc:sldChg>
      <pc:sldChg chg="del">
        <pc:chgData name="Güler Demir" userId="51ad5cf4d1839854" providerId="LiveId" clId="{6C997189-BCB1-4E64-BC2D-A7C80B22C61E}" dt="2025-07-27T15:45:34.835" v="85" actId="47"/>
        <pc:sldMkLst>
          <pc:docMk/>
          <pc:sldMk cId="2912990223" sldId="286"/>
        </pc:sldMkLst>
      </pc:sldChg>
      <pc:sldChg chg="modSp mod">
        <pc:chgData name="Güler Demir" userId="51ad5cf4d1839854" providerId="LiveId" clId="{6C997189-BCB1-4E64-BC2D-A7C80B22C61E}" dt="2025-07-27T16:34:17.837" v="880" actId="6549"/>
        <pc:sldMkLst>
          <pc:docMk/>
          <pc:sldMk cId="2547195603" sldId="287"/>
        </pc:sldMkLst>
        <pc:spChg chg="mod">
          <ac:chgData name="Güler Demir" userId="51ad5cf4d1839854" providerId="LiveId" clId="{6C997189-BCB1-4E64-BC2D-A7C80B22C61E}" dt="2025-07-27T15:49:40.319" v="143"/>
          <ac:spMkLst>
            <pc:docMk/>
            <pc:sldMk cId="2547195603" sldId="287"/>
            <ac:spMk id="2" creationId="{88478C8D-0694-A147-D76A-7DCF48314CD0}"/>
          </ac:spMkLst>
        </pc:spChg>
        <pc:spChg chg="mod">
          <ac:chgData name="Güler Demir" userId="51ad5cf4d1839854" providerId="LiveId" clId="{6C997189-BCB1-4E64-BC2D-A7C80B22C61E}" dt="2025-07-27T16:34:17.837" v="880" actId="6549"/>
          <ac:spMkLst>
            <pc:docMk/>
            <pc:sldMk cId="2547195603" sldId="287"/>
            <ac:spMk id="3" creationId="{C95BFF87-1C91-EA47-840A-63C2FFC72BA5}"/>
          </ac:spMkLst>
        </pc:spChg>
      </pc:sldChg>
      <pc:sldChg chg="add del">
        <pc:chgData name="Güler Demir" userId="51ad5cf4d1839854" providerId="LiveId" clId="{6C997189-BCB1-4E64-BC2D-A7C80B22C61E}" dt="2025-07-27T15:49:12.829" v="132" actId="47"/>
        <pc:sldMkLst>
          <pc:docMk/>
          <pc:sldMk cId="823166081" sldId="288"/>
        </pc:sldMkLst>
      </pc:sldChg>
      <pc:sldChg chg="add del">
        <pc:chgData name="Güler Demir" userId="51ad5cf4d1839854" providerId="LiveId" clId="{6C997189-BCB1-4E64-BC2D-A7C80B22C61E}" dt="2025-07-27T15:57:22.233" v="207" actId="2696"/>
        <pc:sldMkLst>
          <pc:docMk/>
          <pc:sldMk cId="1551786192" sldId="288"/>
        </pc:sldMkLst>
      </pc:sldChg>
      <pc:sldChg chg="modSp add mod">
        <pc:chgData name="Güler Demir" userId="51ad5cf4d1839854" providerId="LiveId" clId="{6C997189-BCB1-4E64-BC2D-A7C80B22C61E}" dt="2025-07-27T16:41:53.868" v="968" actId="6549"/>
        <pc:sldMkLst>
          <pc:docMk/>
          <pc:sldMk cId="2594215685" sldId="288"/>
        </pc:sldMkLst>
      </pc:sldChg>
      <pc:sldChg chg="modSp add mod">
        <pc:chgData name="Güler Demir" userId="51ad5cf4d1839854" providerId="LiveId" clId="{6C997189-BCB1-4E64-BC2D-A7C80B22C61E}" dt="2025-07-27T16:26:41.123" v="806" actId="20577"/>
        <pc:sldMkLst>
          <pc:docMk/>
          <pc:sldMk cId="3144061055" sldId="289"/>
        </pc:sldMkLst>
      </pc:sldChg>
      <pc:sldChg chg="modSp add mod">
        <pc:chgData name="Güler Demir" userId="51ad5cf4d1839854" providerId="LiveId" clId="{6C997189-BCB1-4E64-BC2D-A7C80B22C61E}" dt="2025-07-27T16:44:01.218" v="980" actId="6549"/>
        <pc:sldMkLst>
          <pc:docMk/>
          <pc:sldMk cId="1430018" sldId="290"/>
        </pc:sldMkLst>
      </pc:sldChg>
      <pc:sldChg chg="del">
        <pc:chgData name="Güler Demir" userId="51ad5cf4d1839854" providerId="LiveId" clId="{6C997189-BCB1-4E64-BC2D-A7C80B22C61E}" dt="2025-07-27T15:25:55.021" v="0" actId="2696"/>
        <pc:sldMkLst>
          <pc:docMk/>
          <pc:sldMk cId="3825628260" sldId="290"/>
        </pc:sldMkLst>
      </pc:sldChg>
      <pc:sldChg chg="add del">
        <pc:chgData name="Güler Demir" userId="51ad5cf4d1839854" providerId="LiveId" clId="{6C997189-BCB1-4E64-BC2D-A7C80B22C61E}" dt="2025-07-27T16:43:28.485" v="978" actId="2696"/>
        <pc:sldMkLst>
          <pc:docMk/>
          <pc:sldMk cId="1351057784" sldId="291"/>
        </pc:sldMkLst>
      </pc:sldChg>
      <pc:sldChg chg="add del">
        <pc:chgData name="Güler Demir" userId="51ad5cf4d1839854" providerId="LiveId" clId="{6C997189-BCB1-4E64-BC2D-A7C80B22C61E}" dt="2025-07-27T16:28:44.954" v="865" actId="2696"/>
        <pc:sldMkLst>
          <pc:docMk/>
          <pc:sldMk cId="2016664123" sldId="291"/>
        </pc:sldMkLst>
      </pc:sldChg>
      <pc:sldChg chg="del">
        <pc:chgData name="Güler Demir" userId="51ad5cf4d1839854" providerId="LiveId" clId="{6C997189-BCB1-4E64-BC2D-A7C80B22C61E}" dt="2025-07-27T15:26:03.550" v="1" actId="2696"/>
        <pc:sldMkLst>
          <pc:docMk/>
          <pc:sldMk cId="3075695239" sldId="291"/>
        </pc:sldMkLst>
      </pc:sldChg>
      <pc:sldChg chg="modSp add del mod">
        <pc:chgData name="Güler Demir" userId="51ad5cf4d1839854" providerId="LiveId" clId="{6C997189-BCB1-4E64-BC2D-A7C80B22C61E}" dt="2025-07-27T16:43:18.815" v="977" actId="2696"/>
        <pc:sldMkLst>
          <pc:docMk/>
          <pc:sldMk cId="2701905043" sldId="292"/>
        </pc:sldMkLst>
      </pc:sldChg>
      <pc:sldChg chg="modSp add mod">
        <pc:chgData name="Güler Demir" userId="51ad5cf4d1839854" providerId="LiveId" clId="{6C997189-BCB1-4E64-BC2D-A7C80B22C61E}" dt="2025-07-27T16:38:43.102" v="961" actId="115"/>
        <pc:sldMkLst>
          <pc:docMk/>
          <pc:sldMk cId="2207470314" sldId="293"/>
        </pc:sldMkLst>
      </pc:sldChg>
      <pc:sldChg chg="addSp modSp add mod">
        <pc:chgData name="Güler Demir" userId="51ad5cf4d1839854" providerId="LiveId" clId="{6C997189-BCB1-4E64-BC2D-A7C80B22C61E}" dt="2025-07-27T16:54:19.624" v="1053" actId="122"/>
        <pc:sldMkLst>
          <pc:docMk/>
          <pc:sldMk cId="1063767157" sldId="294"/>
        </pc:sldMkLst>
      </pc:sldChg>
      <pc:sldChg chg="modSp add mod">
        <pc:chgData name="Güler Demir" userId="51ad5cf4d1839854" providerId="LiveId" clId="{6C997189-BCB1-4E64-BC2D-A7C80B22C61E}" dt="2025-07-27T16:59:42.758" v="1122" actId="6549"/>
        <pc:sldMkLst>
          <pc:docMk/>
          <pc:sldMk cId="1320157676" sldId="295"/>
        </pc:sldMkLst>
      </pc:sldChg>
      <pc:sldChg chg="modSp add del mod">
        <pc:chgData name="Güler Demir" userId="51ad5cf4d1839854" providerId="LiveId" clId="{6C997189-BCB1-4E64-BC2D-A7C80B22C61E}" dt="2025-07-27T15:49:12.626" v="131" actId="47"/>
        <pc:sldMkLst>
          <pc:docMk/>
          <pc:sldMk cId="3765605218" sldId="295"/>
        </pc:sldMkLst>
      </pc:sldChg>
      <pc:sldChg chg="addSp modSp add mod">
        <pc:chgData name="Güler Demir" userId="51ad5cf4d1839854" providerId="LiveId" clId="{6C997189-BCB1-4E64-BC2D-A7C80B22C61E}" dt="2025-07-27T18:18:07.646" v="2016" actId="1076"/>
        <pc:sldMkLst>
          <pc:docMk/>
          <pc:sldMk cId="2333216113" sldId="296"/>
        </pc:sldMkLst>
      </pc:sldChg>
      <pc:sldChg chg="add del">
        <pc:chgData name="Güler Demir" userId="51ad5cf4d1839854" providerId="LiveId" clId="{6C997189-BCB1-4E64-BC2D-A7C80B22C61E}" dt="2025-07-27T15:49:13.001" v="133" actId="47"/>
        <pc:sldMkLst>
          <pc:docMk/>
          <pc:sldMk cId="3670241502" sldId="296"/>
        </pc:sldMkLst>
      </pc:sldChg>
      <pc:sldChg chg="add del">
        <pc:chgData name="Güler Demir" userId="51ad5cf4d1839854" providerId="LiveId" clId="{6C997189-BCB1-4E64-BC2D-A7C80B22C61E}" dt="2025-07-27T15:49:13.204" v="134" actId="47"/>
        <pc:sldMkLst>
          <pc:docMk/>
          <pc:sldMk cId="2636235179" sldId="297"/>
        </pc:sldMkLst>
      </pc:sldChg>
      <pc:sldChg chg="add del">
        <pc:chgData name="Güler Demir" userId="51ad5cf4d1839854" providerId="LiveId" clId="{6C997189-BCB1-4E64-BC2D-A7C80B22C61E}" dt="2025-07-27T17:54:32.231" v="1714" actId="2696"/>
        <pc:sldMkLst>
          <pc:docMk/>
          <pc:sldMk cId="3990109635" sldId="297"/>
        </pc:sldMkLst>
      </pc:sldChg>
      <pc:sldChg chg="add del">
        <pc:chgData name="Güler Demir" userId="51ad5cf4d1839854" providerId="LiveId" clId="{6C997189-BCB1-4E64-BC2D-A7C80B22C61E}" dt="2025-07-27T17:54:25.875" v="1713" actId="2696"/>
        <pc:sldMkLst>
          <pc:docMk/>
          <pc:sldMk cId="122498438" sldId="298"/>
        </pc:sldMkLst>
      </pc:sldChg>
      <pc:sldChg chg="add del">
        <pc:chgData name="Güler Demir" userId="51ad5cf4d1839854" providerId="LiveId" clId="{6C997189-BCB1-4E64-BC2D-A7C80B22C61E}" dt="2025-07-27T15:49:13.407" v="135" actId="47"/>
        <pc:sldMkLst>
          <pc:docMk/>
          <pc:sldMk cId="3202011216" sldId="299"/>
        </pc:sldMkLst>
      </pc:sldChg>
      <pc:sldChg chg="modSp add mod">
        <pc:chgData name="Güler Demir" userId="51ad5cf4d1839854" providerId="LiveId" clId="{6C997189-BCB1-4E64-BC2D-A7C80B22C61E}" dt="2025-07-27T19:54:51.455" v="3068" actId="20577"/>
        <pc:sldMkLst>
          <pc:docMk/>
          <pc:sldMk cId="3278492879" sldId="299"/>
        </pc:sldMkLst>
      </pc:sldChg>
      <pc:sldChg chg="add del">
        <pc:chgData name="Güler Demir" userId="51ad5cf4d1839854" providerId="LiveId" clId="{6C997189-BCB1-4E64-BC2D-A7C80B22C61E}" dt="2025-07-27T15:49:13.626" v="136" actId="47"/>
        <pc:sldMkLst>
          <pc:docMk/>
          <pc:sldMk cId="636083671" sldId="300"/>
        </pc:sldMkLst>
      </pc:sldChg>
      <pc:sldChg chg="modSp add mod">
        <pc:chgData name="Güler Demir" userId="51ad5cf4d1839854" providerId="LiveId" clId="{6C997189-BCB1-4E64-BC2D-A7C80B22C61E}" dt="2025-07-27T19:07:25.214" v="2200" actId="20577"/>
        <pc:sldMkLst>
          <pc:docMk/>
          <pc:sldMk cId="4136947105" sldId="300"/>
        </pc:sldMkLst>
      </pc:sldChg>
      <pc:sldChg chg="modSp add del mod">
        <pc:chgData name="Güler Demir" userId="51ad5cf4d1839854" providerId="LiveId" clId="{6C997189-BCB1-4E64-BC2D-A7C80B22C61E}" dt="2025-07-27T19:54:59.133" v="3069" actId="2696"/>
        <pc:sldMkLst>
          <pc:docMk/>
          <pc:sldMk cId="673819810" sldId="301"/>
        </pc:sldMkLst>
      </pc:sldChg>
      <pc:sldChg chg="add del">
        <pc:chgData name="Güler Demir" userId="51ad5cf4d1839854" providerId="LiveId" clId="{6C997189-BCB1-4E64-BC2D-A7C80B22C61E}" dt="2025-07-27T15:49:14.063" v="137" actId="47"/>
        <pc:sldMkLst>
          <pc:docMk/>
          <pc:sldMk cId="3244782233" sldId="301"/>
        </pc:sldMkLst>
      </pc:sldChg>
      <pc:sldChg chg="modSp add mod">
        <pc:chgData name="Güler Demir" userId="51ad5cf4d1839854" providerId="LiveId" clId="{6C997189-BCB1-4E64-BC2D-A7C80B22C61E}" dt="2025-07-27T18:18:24.171" v="2023" actId="6549"/>
        <pc:sldMkLst>
          <pc:docMk/>
          <pc:sldMk cId="1536446089" sldId="302"/>
        </pc:sldMkLst>
      </pc:sldChg>
      <pc:sldChg chg="add del">
        <pc:chgData name="Güler Demir" userId="51ad5cf4d1839854" providerId="LiveId" clId="{6C997189-BCB1-4E64-BC2D-A7C80B22C61E}" dt="2025-07-27T15:49:14.626" v="139" actId="47"/>
        <pc:sldMkLst>
          <pc:docMk/>
          <pc:sldMk cId="1996868268" sldId="302"/>
        </pc:sldMkLst>
      </pc:sldChg>
      <pc:sldChg chg="modSp add mod">
        <pc:chgData name="Güler Demir" userId="51ad5cf4d1839854" providerId="LiveId" clId="{6C997189-BCB1-4E64-BC2D-A7C80B22C61E}" dt="2025-07-27T19:10:50.641" v="2277" actId="20577"/>
        <pc:sldMkLst>
          <pc:docMk/>
          <pc:sldMk cId="238492602" sldId="303"/>
        </pc:sldMkLst>
      </pc:sldChg>
      <pc:sldChg chg="add del">
        <pc:chgData name="Güler Demir" userId="51ad5cf4d1839854" providerId="LiveId" clId="{6C997189-BCB1-4E64-BC2D-A7C80B22C61E}" dt="2025-07-27T15:49:14.329" v="138" actId="47"/>
        <pc:sldMkLst>
          <pc:docMk/>
          <pc:sldMk cId="2154332301" sldId="303"/>
        </pc:sldMkLst>
      </pc:sldChg>
      <pc:sldChg chg="add del">
        <pc:chgData name="Güler Demir" userId="51ad5cf4d1839854" providerId="LiveId" clId="{6C997189-BCB1-4E64-BC2D-A7C80B22C61E}" dt="2025-07-27T19:06:53.779" v="2197" actId="2696"/>
        <pc:sldMkLst>
          <pc:docMk/>
          <pc:sldMk cId="3694933557" sldId="303"/>
        </pc:sldMkLst>
      </pc:sldChg>
      <pc:sldChg chg="add del">
        <pc:chgData name="Güler Demir" userId="51ad5cf4d1839854" providerId="LiveId" clId="{6C997189-BCB1-4E64-BC2D-A7C80B22C61E}" dt="2025-07-27T15:32:34.181" v="7" actId="2696"/>
        <pc:sldMkLst>
          <pc:docMk/>
          <pc:sldMk cId="56926694" sldId="304"/>
        </pc:sldMkLst>
      </pc:sldChg>
      <pc:sldChg chg="addSp modSp add del mod">
        <pc:chgData name="Güler Demir" userId="51ad5cf4d1839854" providerId="LiveId" clId="{6C997189-BCB1-4E64-BC2D-A7C80B22C61E}" dt="2025-07-27T15:38:13.772" v="55" actId="2696"/>
        <pc:sldMkLst>
          <pc:docMk/>
          <pc:sldMk cId="834989212" sldId="304"/>
        </pc:sldMkLst>
      </pc:sldChg>
      <pc:sldChg chg="modSp add mod">
        <pc:chgData name="Güler Demir" userId="51ad5cf4d1839854" providerId="LiveId" clId="{6C997189-BCB1-4E64-BC2D-A7C80B22C61E}" dt="2025-07-27T19:12:35.330" v="2300" actId="6549"/>
        <pc:sldMkLst>
          <pc:docMk/>
          <pc:sldMk cId="2974820182" sldId="304"/>
        </pc:sldMkLst>
      </pc:sldChg>
      <pc:sldChg chg="modSp add mod">
        <pc:chgData name="Güler Demir" userId="51ad5cf4d1839854" providerId="LiveId" clId="{6C997189-BCB1-4E64-BC2D-A7C80B22C61E}" dt="2025-07-27T19:25:40.365" v="2620"/>
        <pc:sldMkLst>
          <pc:docMk/>
          <pc:sldMk cId="1251740147" sldId="305"/>
        </pc:sldMkLst>
      </pc:sldChg>
      <pc:sldChg chg="modSp add del mod">
        <pc:chgData name="Güler Demir" userId="51ad5cf4d1839854" providerId="LiveId" clId="{6C997189-BCB1-4E64-BC2D-A7C80B22C61E}" dt="2025-07-27T15:49:15.516" v="140" actId="47"/>
        <pc:sldMkLst>
          <pc:docMk/>
          <pc:sldMk cId="3319882252" sldId="305"/>
        </pc:sldMkLst>
      </pc:sldChg>
      <pc:sldChg chg="add del">
        <pc:chgData name="Güler Demir" userId="51ad5cf4d1839854" providerId="LiveId" clId="{6C997189-BCB1-4E64-BC2D-A7C80B22C61E}" dt="2025-07-27T19:10:19.719" v="2271"/>
        <pc:sldMkLst>
          <pc:docMk/>
          <pc:sldMk cId="3794899117" sldId="305"/>
        </pc:sldMkLst>
      </pc:sldChg>
      <pc:sldChg chg="modSp add del mod">
        <pc:chgData name="Güler Demir" userId="51ad5cf4d1839854" providerId="LiveId" clId="{6C997189-BCB1-4E64-BC2D-A7C80B22C61E}" dt="2025-07-27T15:49:16.160" v="141" actId="47"/>
        <pc:sldMkLst>
          <pc:docMk/>
          <pc:sldMk cId="1322180468" sldId="306"/>
        </pc:sldMkLst>
      </pc:sldChg>
      <pc:sldChg chg="add del">
        <pc:chgData name="Güler Demir" userId="51ad5cf4d1839854" providerId="LiveId" clId="{6C997189-BCB1-4E64-BC2D-A7C80B22C61E}" dt="2025-07-27T19:23:38.562" v="2545" actId="2696"/>
        <pc:sldMkLst>
          <pc:docMk/>
          <pc:sldMk cId="2095079647" sldId="306"/>
        </pc:sldMkLst>
      </pc:sldChg>
      <pc:sldChg chg="add del">
        <pc:chgData name="Güler Demir" userId="51ad5cf4d1839854" providerId="LiveId" clId="{6C997189-BCB1-4E64-BC2D-A7C80B22C61E}" dt="2025-07-27T15:38:59.236" v="62" actId="2696"/>
        <pc:sldMkLst>
          <pc:docMk/>
          <pc:sldMk cId="3076675428" sldId="306"/>
        </pc:sldMkLst>
      </pc:sldChg>
      <pc:sldChg chg="modSp add mod">
        <pc:chgData name="Güler Demir" userId="51ad5cf4d1839854" providerId="LiveId" clId="{6C997189-BCB1-4E64-BC2D-A7C80B22C61E}" dt="2025-07-27T19:29:32.086" v="2666" actId="6549"/>
        <pc:sldMkLst>
          <pc:docMk/>
          <pc:sldMk cId="3407699063" sldId="306"/>
        </pc:sldMkLst>
      </pc:sldChg>
      <pc:sldChg chg="modSp add mod">
        <pc:chgData name="Güler Demir" userId="51ad5cf4d1839854" providerId="LiveId" clId="{6C997189-BCB1-4E64-BC2D-A7C80B22C61E}" dt="2025-07-27T19:39:36.704" v="2774" actId="6549"/>
        <pc:sldMkLst>
          <pc:docMk/>
          <pc:sldMk cId="2837293711" sldId="307"/>
        </pc:sldMkLst>
      </pc:sldChg>
      <pc:sldChg chg="addSp modSp add mod">
        <pc:chgData name="Güler Demir" userId="51ad5cf4d1839854" providerId="LiveId" clId="{6C997189-BCB1-4E64-BC2D-A7C80B22C61E}" dt="2025-07-27T20:10:57.520" v="3312" actId="6549"/>
        <pc:sldMkLst>
          <pc:docMk/>
          <pc:sldMk cId="450602347" sldId="308"/>
        </pc:sldMkLst>
      </pc:sldChg>
      <pc:sldChg chg="modSp add mod">
        <pc:chgData name="Güler Demir" userId="51ad5cf4d1839854" providerId="LiveId" clId="{6C997189-BCB1-4E64-BC2D-A7C80B22C61E}" dt="2025-07-27T20:11:27.269" v="3317" actId="1076"/>
        <pc:sldMkLst>
          <pc:docMk/>
          <pc:sldMk cId="1213609076" sldId="309"/>
        </pc:sldMkLst>
      </pc:sldChg>
      <pc:sldChg chg="add del">
        <pc:chgData name="Güler Demir" userId="51ad5cf4d1839854" providerId="LiveId" clId="{6C997189-BCB1-4E64-BC2D-A7C80B22C61E}" dt="2025-07-27T19:59:37.815" v="3116" actId="2696"/>
        <pc:sldMkLst>
          <pc:docMk/>
          <pc:sldMk cId="3322104492" sldId="309"/>
        </pc:sldMkLst>
      </pc:sldChg>
    </pc:docChg>
  </pc:docChgLst>
  <pc:docChgLst>
    <pc:chgData name="Güler Demir" userId="51ad5cf4d1839854" providerId="LiveId" clId="{F34BA28D-2ECD-4758-8F20-394C17A8619B}"/>
    <pc:docChg chg="undo redo custSel addSld delSld modSld sldOrd">
      <pc:chgData name="Güler Demir" userId="51ad5cf4d1839854" providerId="LiveId" clId="{F34BA28D-2ECD-4758-8F20-394C17A8619B}" dt="2025-07-29T06:49:28.563" v="3458" actId="6549"/>
      <pc:docMkLst>
        <pc:docMk/>
      </pc:docMkLst>
      <pc:sldChg chg="modSp mod">
        <pc:chgData name="Güler Demir" userId="51ad5cf4d1839854" providerId="LiveId" clId="{F34BA28D-2ECD-4758-8F20-394C17A8619B}" dt="2025-07-28T15:49:06.919" v="54" actId="1076"/>
        <pc:sldMkLst>
          <pc:docMk/>
          <pc:sldMk cId="951358384" sldId="256"/>
        </pc:sldMkLst>
        <pc:spChg chg="mod">
          <ac:chgData name="Güler Demir" userId="51ad5cf4d1839854" providerId="LiveId" clId="{F34BA28D-2ECD-4758-8F20-394C17A8619B}" dt="2025-07-28T15:49:06.919" v="54" actId="1076"/>
          <ac:spMkLst>
            <pc:docMk/>
            <pc:sldMk cId="951358384" sldId="256"/>
            <ac:spMk id="2" creationId="{00000000-0000-0000-0000-000000000000}"/>
          </ac:spMkLst>
        </pc:spChg>
      </pc:sldChg>
      <pc:sldChg chg="modSp mod">
        <pc:chgData name="Güler Demir" userId="51ad5cf4d1839854" providerId="LiveId" clId="{F34BA28D-2ECD-4758-8F20-394C17A8619B}" dt="2025-07-28T19:52:33.357" v="3160" actId="20577"/>
        <pc:sldMkLst>
          <pc:docMk/>
          <pc:sldMk cId="2053632720" sldId="259"/>
        </pc:sldMkLst>
        <pc:spChg chg="mod">
          <ac:chgData name="Güler Demir" userId="51ad5cf4d1839854" providerId="LiveId" clId="{F34BA28D-2ECD-4758-8F20-394C17A8619B}" dt="2025-07-28T19:52:33.357" v="3160" actId="20577"/>
          <ac:spMkLst>
            <pc:docMk/>
            <pc:sldMk cId="2053632720" sldId="259"/>
            <ac:spMk id="3" creationId="{00000000-0000-0000-0000-000000000000}"/>
          </ac:spMkLst>
        </pc:spChg>
      </pc:sldChg>
      <pc:sldChg chg="addSp delSp modSp mod">
        <pc:chgData name="Güler Demir" userId="51ad5cf4d1839854" providerId="LiveId" clId="{F34BA28D-2ECD-4758-8F20-394C17A8619B}" dt="2025-07-28T19:43:41.199" v="3101" actId="20577"/>
        <pc:sldMkLst>
          <pc:docMk/>
          <pc:sldMk cId="2547195603" sldId="287"/>
        </pc:sldMkLst>
        <pc:spChg chg="mod">
          <ac:chgData name="Güler Demir" userId="51ad5cf4d1839854" providerId="LiveId" clId="{F34BA28D-2ECD-4758-8F20-394C17A8619B}" dt="2025-07-28T19:43:41.199" v="3101" actId="20577"/>
          <ac:spMkLst>
            <pc:docMk/>
            <pc:sldMk cId="2547195603" sldId="287"/>
            <ac:spMk id="2" creationId="{88478C8D-0694-A147-D76A-7DCF48314CD0}"/>
          </ac:spMkLst>
        </pc:spChg>
        <pc:spChg chg="mod">
          <ac:chgData name="Güler Demir" userId="51ad5cf4d1839854" providerId="LiveId" clId="{F34BA28D-2ECD-4758-8F20-394C17A8619B}" dt="2025-07-28T19:26:25.672" v="2669" actId="20577"/>
          <ac:spMkLst>
            <pc:docMk/>
            <pc:sldMk cId="2547195603" sldId="287"/>
            <ac:spMk id="3" creationId="{C95BFF87-1C91-EA47-840A-63C2FFC72BA5}"/>
          </ac:spMkLst>
        </pc:spChg>
      </pc:sldChg>
      <pc:sldChg chg="modSp add mod">
        <pc:chgData name="Güler Demir" userId="51ad5cf4d1839854" providerId="LiveId" clId="{F34BA28D-2ECD-4758-8F20-394C17A8619B}" dt="2025-07-28T16:50:42.007" v="757" actId="20577"/>
        <pc:sldMkLst>
          <pc:docMk/>
          <pc:sldMk cId="648762250" sldId="288"/>
        </pc:sldMkLst>
      </pc:sldChg>
      <pc:sldChg chg="add del">
        <pc:chgData name="Güler Demir" userId="51ad5cf4d1839854" providerId="LiveId" clId="{F34BA28D-2ECD-4758-8F20-394C17A8619B}" dt="2025-07-28T16:32:49.615" v="325" actId="2696"/>
        <pc:sldMkLst>
          <pc:docMk/>
          <pc:sldMk cId="1084071347" sldId="288"/>
        </pc:sldMkLst>
      </pc:sldChg>
      <pc:sldChg chg="del">
        <pc:chgData name="Güler Demir" userId="51ad5cf4d1839854" providerId="LiveId" clId="{F34BA28D-2ECD-4758-8F20-394C17A8619B}" dt="2025-07-28T15:44:31.680" v="2" actId="47"/>
        <pc:sldMkLst>
          <pc:docMk/>
          <pc:sldMk cId="1494125906" sldId="288"/>
        </pc:sldMkLst>
      </pc:sldChg>
      <pc:sldChg chg="modSp add del mod">
        <pc:chgData name="Güler Demir" userId="51ad5cf4d1839854" providerId="LiveId" clId="{F34BA28D-2ECD-4758-8F20-394C17A8619B}" dt="2025-07-28T18:42:57.999" v="2007" actId="2696"/>
        <pc:sldMkLst>
          <pc:docMk/>
          <pc:sldMk cId="1879389132" sldId="289"/>
        </pc:sldMkLst>
      </pc:sldChg>
      <pc:sldChg chg="del">
        <pc:chgData name="Güler Demir" userId="51ad5cf4d1839854" providerId="LiveId" clId="{F34BA28D-2ECD-4758-8F20-394C17A8619B}" dt="2025-07-28T15:44:31.899" v="3" actId="47"/>
        <pc:sldMkLst>
          <pc:docMk/>
          <pc:sldMk cId="2699684952" sldId="289"/>
        </pc:sldMkLst>
      </pc:sldChg>
      <pc:sldChg chg="modSp add mod">
        <pc:chgData name="Güler Demir" userId="51ad5cf4d1839854" providerId="LiveId" clId="{F34BA28D-2ECD-4758-8F20-394C17A8619B}" dt="2025-07-28T17:59:18.566" v="1303" actId="6549"/>
        <pc:sldMkLst>
          <pc:docMk/>
          <pc:sldMk cId="1149835787" sldId="290"/>
        </pc:sldMkLst>
      </pc:sldChg>
      <pc:sldChg chg="del">
        <pc:chgData name="Güler Demir" userId="51ad5cf4d1839854" providerId="LiveId" clId="{F34BA28D-2ECD-4758-8F20-394C17A8619B}" dt="2025-07-28T15:44:32.087" v="4" actId="47"/>
        <pc:sldMkLst>
          <pc:docMk/>
          <pc:sldMk cId="1567087025" sldId="290"/>
        </pc:sldMkLst>
      </pc:sldChg>
      <pc:sldChg chg="addSp modSp add mod">
        <pc:chgData name="Güler Demir" userId="51ad5cf4d1839854" providerId="LiveId" clId="{F34BA28D-2ECD-4758-8F20-394C17A8619B}" dt="2025-07-28T18:00:22.051" v="1333" actId="6549"/>
        <pc:sldMkLst>
          <pc:docMk/>
          <pc:sldMk cId="889810378" sldId="291"/>
        </pc:sldMkLst>
      </pc:sldChg>
      <pc:sldChg chg="del">
        <pc:chgData name="Güler Demir" userId="51ad5cf4d1839854" providerId="LiveId" clId="{F34BA28D-2ECD-4758-8F20-394C17A8619B}" dt="2025-07-28T15:44:32.290" v="5" actId="47"/>
        <pc:sldMkLst>
          <pc:docMk/>
          <pc:sldMk cId="1624847700" sldId="291"/>
        </pc:sldMkLst>
      </pc:sldChg>
      <pc:sldChg chg="modSp add mod">
        <pc:chgData name="Güler Demir" userId="51ad5cf4d1839854" providerId="LiveId" clId="{F34BA28D-2ECD-4758-8F20-394C17A8619B}" dt="2025-07-28T18:24:12.158" v="1721" actId="20577"/>
        <pc:sldMkLst>
          <pc:docMk/>
          <pc:sldMk cId="1293753232" sldId="292"/>
        </pc:sldMkLst>
      </pc:sldChg>
      <pc:sldChg chg="del">
        <pc:chgData name="Güler Demir" userId="51ad5cf4d1839854" providerId="LiveId" clId="{F34BA28D-2ECD-4758-8F20-394C17A8619B}" dt="2025-07-28T15:44:32.524" v="6" actId="47"/>
        <pc:sldMkLst>
          <pc:docMk/>
          <pc:sldMk cId="1928600151" sldId="292"/>
        </pc:sldMkLst>
      </pc:sldChg>
      <pc:sldChg chg="addSp modSp add mod">
        <pc:chgData name="Güler Demir" userId="51ad5cf4d1839854" providerId="LiveId" clId="{F34BA28D-2ECD-4758-8F20-394C17A8619B}" dt="2025-07-28T17:49:07.218" v="1278" actId="115"/>
        <pc:sldMkLst>
          <pc:docMk/>
          <pc:sldMk cId="838262234" sldId="293"/>
        </pc:sldMkLst>
      </pc:sldChg>
      <pc:sldChg chg="del">
        <pc:chgData name="Güler Demir" userId="51ad5cf4d1839854" providerId="LiveId" clId="{F34BA28D-2ECD-4758-8F20-394C17A8619B}" dt="2025-07-28T15:44:32.696" v="7" actId="47"/>
        <pc:sldMkLst>
          <pc:docMk/>
          <pc:sldMk cId="2533907375" sldId="293"/>
        </pc:sldMkLst>
      </pc:sldChg>
      <pc:sldChg chg="addSp modSp add mod">
        <pc:chgData name="Güler Demir" userId="51ad5cf4d1839854" providerId="LiveId" clId="{F34BA28D-2ECD-4758-8F20-394C17A8619B}" dt="2025-07-28T18:42:40.330" v="2006" actId="1076"/>
        <pc:sldMkLst>
          <pc:docMk/>
          <pc:sldMk cId="2416881900" sldId="294"/>
        </pc:sldMkLst>
      </pc:sldChg>
      <pc:sldChg chg="del">
        <pc:chgData name="Güler Demir" userId="51ad5cf4d1839854" providerId="LiveId" clId="{F34BA28D-2ECD-4758-8F20-394C17A8619B}" dt="2025-07-28T15:44:32.899" v="8" actId="47"/>
        <pc:sldMkLst>
          <pc:docMk/>
          <pc:sldMk cId="3138050853" sldId="294"/>
        </pc:sldMkLst>
      </pc:sldChg>
      <pc:sldChg chg="del">
        <pc:chgData name="Güler Demir" userId="51ad5cf4d1839854" providerId="LiveId" clId="{F34BA28D-2ECD-4758-8F20-394C17A8619B}" dt="2025-07-28T15:44:33.118" v="9" actId="47"/>
        <pc:sldMkLst>
          <pc:docMk/>
          <pc:sldMk cId="2699042578" sldId="295"/>
        </pc:sldMkLst>
      </pc:sldChg>
      <pc:sldChg chg="modSp add mod ord">
        <pc:chgData name="Güler Demir" userId="51ad5cf4d1839854" providerId="LiveId" clId="{F34BA28D-2ECD-4758-8F20-394C17A8619B}" dt="2025-07-28T19:45:55.938" v="3111"/>
        <pc:sldMkLst>
          <pc:docMk/>
          <pc:sldMk cId="3288085692" sldId="295"/>
        </pc:sldMkLst>
      </pc:sldChg>
      <pc:sldChg chg="add del">
        <pc:chgData name="Güler Demir" userId="51ad5cf4d1839854" providerId="LiveId" clId="{F34BA28D-2ECD-4758-8F20-394C17A8619B}" dt="2025-07-28T18:08:33.175" v="1408" actId="2696"/>
        <pc:sldMkLst>
          <pc:docMk/>
          <pc:sldMk cId="4282108380" sldId="295"/>
        </pc:sldMkLst>
      </pc:sldChg>
      <pc:sldChg chg="modSp add mod ord">
        <pc:chgData name="Güler Demir" userId="51ad5cf4d1839854" providerId="LiveId" clId="{F34BA28D-2ECD-4758-8F20-394C17A8619B}" dt="2025-07-28T19:46:04.322" v="3113"/>
        <pc:sldMkLst>
          <pc:docMk/>
          <pc:sldMk cId="702520292" sldId="296"/>
        </pc:sldMkLst>
      </pc:sldChg>
      <pc:sldChg chg="del">
        <pc:chgData name="Güler Demir" userId="51ad5cf4d1839854" providerId="LiveId" clId="{F34BA28D-2ECD-4758-8F20-394C17A8619B}" dt="2025-07-28T15:44:33.337" v="10" actId="47"/>
        <pc:sldMkLst>
          <pc:docMk/>
          <pc:sldMk cId="3448946216" sldId="296"/>
        </pc:sldMkLst>
      </pc:sldChg>
      <pc:sldChg chg="del">
        <pc:chgData name="Güler Demir" userId="51ad5cf4d1839854" providerId="LiveId" clId="{F34BA28D-2ECD-4758-8F20-394C17A8619B}" dt="2025-07-28T15:44:33.540" v="11" actId="47"/>
        <pc:sldMkLst>
          <pc:docMk/>
          <pc:sldMk cId="1528171454" sldId="297"/>
        </pc:sldMkLst>
      </pc:sldChg>
      <pc:sldChg chg="modSp add mod ord">
        <pc:chgData name="Güler Demir" userId="51ad5cf4d1839854" providerId="LiveId" clId="{F34BA28D-2ECD-4758-8F20-394C17A8619B}" dt="2025-07-28T19:44:49.418" v="3107"/>
        <pc:sldMkLst>
          <pc:docMk/>
          <pc:sldMk cId="2994430519" sldId="297"/>
        </pc:sldMkLst>
      </pc:sldChg>
      <pc:sldChg chg="del">
        <pc:chgData name="Güler Demir" userId="51ad5cf4d1839854" providerId="LiveId" clId="{F34BA28D-2ECD-4758-8F20-394C17A8619B}" dt="2025-07-28T15:44:33.728" v="12" actId="47"/>
        <pc:sldMkLst>
          <pc:docMk/>
          <pc:sldMk cId="491716845" sldId="298"/>
        </pc:sldMkLst>
      </pc:sldChg>
      <pc:sldChg chg="modSp add mod ord">
        <pc:chgData name="Güler Demir" userId="51ad5cf4d1839854" providerId="LiveId" clId="{F34BA28D-2ECD-4758-8F20-394C17A8619B}" dt="2025-07-28T19:45:17.115" v="3109"/>
        <pc:sldMkLst>
          <pc:docMk/>
          <pc:sldMk cId="3845991218" sldId="298"/>
        </pc:sldMkLst>
      </pc:sldChg>
      <pc:sldChg chg="del">
        <pc:chgData name="Güler Demir" userId="51ad5cf4d1839854" providerId="LiveId" clId="{F34BA28D-2ECD-4758-8F20-394C17A8619B}" dt="2025-07-28T15:44:34.182" v="14" actId="47"/>
        <pc:sldMkLst>
          <pc:docMk/>
          <pc:sldMk cId="1596066415" sldId="299"/>
        </pc:sldMkLst>
      </pc:sldChg>
      <pc:sldChg chg="modSp add del mod">
        <pc:chgData name="Güler Demir" userId="51ad5cf4d1839854" providerId="LiveId" clId="{F34BA28D-2ECD-4758-8F20-394C17A8619B}" dt="2025-07-28T18:56:40.896" v="2153" actId="2696"/>
        <pc:sldMkLst>
          <pc:docMk/>
          <pc:sldMk cId="1731063053" sldId="299"/>
        </pc:sldMkLst>
      </pc:sldChg>
      <pc:sldChg chg="del">
        <pc:chgData name="Güler Demir" userId="51ad5cf4d1839854" providerId="LiveId" clId="{F34BA28D-2ECD-4758-8F20-394C17A8619B}" dt="2025-07-28T15:44:33.947" v="13" actId="47"/>
        <pc:sldMkLst>
          <pc:docMk/>
          <pc:sldMk cId="908676642" sldId="300"/>
        </pc:sldMkLst>
      </pc:sldChg>
      <pc:sldChg chg="modSp add mod">
        <pc:chgData name="Güler Demir" userId="51ad5cf4d1839854" providerId="LiveId" clId="{F34BA28D-2ECD-4758-8F20-394C17A8619B}" dt="2025-07-28T19:17:20.519" v="2510"/>
        <pc:sldMkLst>
          <pc:docMk/>
          <pc:sldMk cId="1072212348" sldId="300"/>
        </pc:sldMkLst>
      </pc:sldChg>
      <pc:sldChg chg="del">
        <pc:chgData name="Güler Demir" userId="51ad5cf4d1839854" providerId="LiveId" clId="{F34BA28D-2ECD-4758-8F20-394C17A8619B}" dt="2025-07-28T15:44:34.651" v="15" actId="47"/>
        <pc:sldMkLst>
          <pc:docMk/>
          <pc:sldMk cId="710411701" sldId="301"/>
        </pc:sldMkLst>
      </pc:sldChg>
      <pc:sldChg chg="modSp add mod">
        <pc:chgData name="Güler Demir" userId="51ad5cf4d1839854" providerId="LiveId" clId="{F34BA28D-2ECD-4758-8F20-394C17A8619B}" dt="2025-07-28T18:58:31.878" v="2185" actId="115"/>
        <pc:sldMkLst>
          <pc:docMk/>
          <pc:sldMk cId="804612015" sldId="301"/>
        </pc:sldMkLst>
      </pc:sldChg>
      <pc:sldChg chg="del">
        <pc:chgData name="Güler Demir" userId="51ad5cf4d1839854" providerId="LiveId" clId="{F34BA28D-2ECD-4758-8F20-394C17A8619B}" dt="2025-07-28T15:44:34.870" v="16" actId="47"/>
        <pc:sldMkLst>
          <pc:docMk/>
          <pc:sldMk cId="1329807234" sldId="302"/>
        </pc:sldMkLst>
      </pc:sldChg>
      <pc:sldChg chg="modSp add mod">
        <pc:chgData name="Güler Demir" userId="51ad5cf4d1839854" providerId="LiveId" clId="{F34BA28D-2ECD-4758-8F20-394C17A8619B}" dt="2025-07-29T06:49:28.563" v="3458" actId="6549"/>
        <pc:sldMkLst>
          <pc:docMk/>
          <pc:sldMk cId="1833859731" sldId="302"/>
        </pc:sldMkLst>
      </pc:sldChg>
      <pc:sldChg chg="del">
        <pc:chgData name="Güler Demir" userId="51ad5cf4d1839854" providerId="LiveId" clId="{F34BA28D-2ECD-4758-8F20-394C17A8619B}" dt="2025-07-28T15:44:35.104" v="17" actId="47"/>
        <pc:sldMkLst>
          <pc:docMk/>
          <pc:sldMk cId="3092232173" sldId="303"/>
        </pc:sldMkLst>
      </pc:sldChg>
      <pc:sldChg chg="modSp add mod">
        <pc:chgData name="Güler Demir" userId="51ad5cf4d1839854" providerId="LiveId" clId="{F34BA28D-2ECD-4758-8F20-394C17A8619B}" dt="2025-07-28T19:10:12.716" v="2314" actId="6549"/>
        <pc:sldMkLst>
          <pc:docMk/>
          <pc:sldMk cId="3747884388" sldId="303"/>
        </pc:sldMkLst>
      </pc:sldChg>
      <pc:sldChg chg="del">
        <pc:chgData name="Güler Demir" userId="51ad5cf4d1839854" providerId="LiveId" clId="{F34BA28D-2ECD-4758-8F20-394C17A8619B}" dt="2025-07-28T15:44:36.766" v="18" actId="47"/>
        <pc:sldMkLst>
          <pc:docMk/>
          <pc:sldMk cId="1400853607" sldId="304"/>
        </pc:sldMkLst>
      </pc:sldChg>
      <pc:sldChg chg="modSp add mod">
        <pc:chgData name="Güler Demir" userId="51ad5cf4d1839854" providerId="LiveId" clId="{F34BA28D-2ECD-4758-8F20-394C17A8619B}" dt="2025-07-28T19:16:14.883" v="2479" actId="12"/>
        <pc:sldMkLst>
          <pc:docMk/>
          <pc:sldMk cId="4192045747" sldId="304"/>
        </pc:sldMkLst>
      </pc:sldChg>
      <pc:sldChg chg="add del">
        <pc:chgData name="Güler Demir" userId="51ad5cf4d1839854" providerId="LiveId" clId="{F34BA28D-2ECD-4758-8F20-394C17A8619B}" dt="2025-07-28T19:16:39.423" v="2481" actId="2696"/>
        <pc:sldMkLst>
          <pc:docMk/>
          <pc:sldMk cId="194112439" sldId="305"/>
        </pc:sldMkLst>
      </pc:sldChg>
      <pc:sldChg chg="add">
        <pc:chgData name="Güler Demir" userId="51ad5cf4d1839854" providerId="LiveId" clId="{F34BA28D-2ECD-4758-8F20-394C17A8619B}" dt="2025-07-28T19:18:01.276" v="2511"/>
        <pc:sldMkLst>
          <pc:docMk/>
          <pc:sldMk cId="474585433" sldId="305"/>
        </pc:sldMkLst>
      </pc:sldChg>
      <pc:sldChg chg="add del">
        <pc:chgData name="Güler Demir" userId="51ad5cf4d1839854" providerId="LiveId" clId="{F34BA28D-2ECD-4758-8F20-394C17A8619B}" dt="2025-07-28T19:58:40.356" v="3434" actId="2696"/>
        <pc:sldMkLst>
          <pc:docMk/>
          <pc:sldMk cId="1843195828" sldId="306"/>
        </pc:sldMkLst>
      </pc:sldChg>
      <pc:sldChg chg="modSp add del mod">
        <pc:chgData name="Güler Demir" userId="51ad5cf4d1839854" providerId="LiveId" clId="{F34BA28D-2ECD-4758-8F20-394C17A8619B}" dt="2025-07-28T19:16:28.323" v="2480" actId="2696"/>
        <pc:sldMkLst>
          <pc:docMk/>
          <pc:sldMk cId="2857569043" sldId="306"/>
        </pc:sldMkLst>
      </pc:sldChg>
      <pc:sldChg chg="addSp modSp add mod">
        <pc:chgData name="Güler Demir" userId="51ad5cf4d1839854" providerId="LiveId" clId="{F34BA28D-2ECD-4758-8F20-394C17A8619B}" dt="2025-07-28T19:57:25.917" v="3433" actId="313"/>
        <pc:sldMkLst>
          <pc:docMk/>
          <pc:sldMk cId="714575118" sldId="307"/>
        </pc:sldMkLst>
      </pc:sldChg>
    </pc:docChg>
  </pc:docChgLst>
  <pc:docChgLst>
    <pc:chgData name="Güler Demir" userId="51ad5cf4d1839854" providerId="LiveId" clId="{22D4ABAE-09BA-41AD-B85B-2EF781DCCC37}"/>
    <pc:docChg chg="undo redo custSel addSld delSld modSld sldOrd">
      <pc:chgData name="Güler Demir" userId="51ad5cf4d1839854" providerId="LiveId" clId="{22D4ABAE-09BA-41AD-B85B-2EF781DCCC37}" dt="2025-07-25T19:06:21.584" v="2730" actId="122"/>
      <pc:docMkLst>
        <pc:docMk/>
      </pc:docMkLst>
      <pc:sldChg chg="del">
        <pc:chgData name="Güler Demir" userId="51ad5cf4d1839854" providerId="LiveId" clId="{22D4ABAE-09BA-41AD-B85B-2EF781DCCC37}" dt="2025-07-25T14:15:27.613" v="1" actId="47"/>
        <pc:sldMkLst>
          <pc:docMk/>
          <pc:sldMk cId="2988615369" sldId="258"/>
        </pc:sldMkLst>
      </pc:sldChg>
      <pc:sldChg chg="modSp mod">
        <pc:chgData name="Güler Demir" userId="51ad5cf4d1839854" providerId="LiveId" clId="{22D4ABAE-09BA-41AD-B85B-2EF781DCCC37}" dt="2025-07-25T14:57:08.787" v="367" actId="6549"/>
        <pc:sldMkLst>
          <pc:docMk/>
          <pc:sldMk cId="1632662317" sldId="260"/>
        </pc:sldMkLst>
      </pc:sldChg>
      <pc:sldChg chg="modSp add mod ord">
        <pc:chgData name="Güler Demir" userId="51ad5cf4d1839854" providerId="LiveId" clId="{22D4ABAE-09BA-41AD-B85B-2EF781DCCC37}" dt="2025-07-25T17:18:30.543" v="1591" actId="20577"/>
        <pc:sldMkLst>
          <pc:docMk/>
          <pc:sldMk cId="1670514564" sldId="261"/>
        </pc:sldMkLst>
      </pc:sldChg>
      <pc:sldChg chg="del">
        <pc:chgData name="Güler Demir" userId="51ad5cf4d1839854" providerId="LiveId" clId="{22D4ABAE-09BA-41AD-B85B-2EF781DCCC37}" dt="2025-07-25T14:15:27.863" v="2" actId="47"/>
        <pc:sldMkLst>
          <pc:docMk/>
          <pc:sldMk cId="2622949257" sldId="261"/>
        </pc:sldMkLst>
      </pc:sldChg>
      <pc:sldChg chg="addSp modSp add mod">
        <pc:chgData name="Güler Demir" userId="51ad5cf4d1839854" providerId="LiveId" clId="{22D4ABAE-09BA-41AD-B85B-2EF781DCCC37}" dt="2025-07-25T19:06:21.584" v="2730" actId="122"/>
        <pc:sldMkLst>
          <pc:docMk/>
          <pc:sldMk cId="2061053331" sldId="262"/>
        </pc:sldMkLst>
      </pc:sldChg>
      <pc:sldChg chg="del">
        <pc:chgData name="Güler Demir" userId="51ad5cf4d1839854" providerId="LiveId" clId="{22D4ABAE-09BA-41AD-B85B-2EF781DCCC37}" dt="2025-07-25T14:15:28.222" v="4" actId="47"/>
        <pc:sldMkLst>
          <pc:docMk/>
          <pc:sldMk cId="3643270047" sldId="262"/>
        </pc:sldMkLst>
      </pc:sldChg>
      <pc:sldChg chg="del">
        <pc:chgData name="Güler Demir" userId="51ad5cf4d1839854" providerId="LiveId" clId="{22D4ABAE-09BA-41AD-B85B-2EF781DCCC37}" dt="2025-07-25T14:15:28.019" v="3" actId="47"/>
        <pc:sldMkLst>
          <pc:docMk/>
          <pc:sldMk cId="248742030" sldId="263"/>
        </pc:sldMkLst>
      </pc:sldChg>
      <pc:sldChg chg="addSp delSp modSp add mod">
        <pc:chgData name="Güler Demir" userId="51ad5cf4d1839854" providerId="LiveId" clId="{22D4ABAE-09BA-41AD-B85B-2EF781DCCC37}" dt="2025-07-25T18:47:21.803" v="2573" actId="6549"/>
        <pc:sldMkLst>
          <pc:docMk/>
          <pc:sldMk cId="2214118342" sldId="263"/>
        </pc:sldMkLst>
      </pc:sldChg>
      <pc:sldChg chg="addSp delSp modSp add mod ord">
        <pc:chgData name="Güler Demir" userId="51ad5cf4d1839854" providerId="LiveId" clId="{22D4ABAE-09BA-41AD-B85B-2EF781DCCC37}" dt="2025-07-25T16:45:19.707" v="1236" actId="1076"/>
        <pc:sldMkLst>
          <pc:docMk/>
          <pc:sldMk cId="3535601651" sldId="264"/>
        </pc:sldMkLst>
      </pc:sldChg>
      <pc:sldChg chg="del">
        <pc:chgData name="Güler Demir" userId="51ad5cf4d1839854" providerId="LiveId" clId="{22D4ABAE-09BA-41AD-B85B-2EF781DCCC37}" dt="2025-07-25T14:15:28.395" v="5" actId="47"/>
        <pc:sldMkLst>
          <pc:docMk/>
          <pc:sldMk cId="3579052761" sldId="264"/>
        </pc:sldMkLst>
      </pc:sldChg>
      <pc:sldChg chg="delSp modSp add del mod ord">
        <pc:chgData name="Güler Demir" userId="51ad5cf4d1839854" providerId="LiveId" clId="{22D4ABAE-09BA-41AD-B85B-2EF781DCCC37}" dt="2025-07-25T18:47:32.452" v="2574" actId="2696"/>
        <pc:sldMkLst>
          <pc:docMk/>
          <pc:sldMk cId="232206907" sldId="265"/>
        </pc:sldMkLst>
      </pc:sldChg>
      <pc:sldChg chg="del">
        <pc:chgData name="Güler Demir" userId="51ad5cf4d1839854" providerId="LiveId" clId="{22D4ABAE-09BA-41AD-B85B-2EF781DCCC37}" dt="2025-07-25T14:15:29.160" v="9" actId="47"/>
        <pc:sldMkLst>
          <pc:docMk/>
          <pc:sldMk cId="2516170478" sldId="265"/>
        </pc:sldMkLst>
      </pc:sldChg>
      <pc:sldChg chg="addSp modSp add mod ord">
        <pc:chgData name="Güler Demir" userId="51ad5cf4d1839854" providerId="LiveId" clId="{22D4ABAE-09BA-41AD-B85B-2EF781DCCC37}" dt="2025-07-25T18:45:38.646" v="2536"/>
        <pc:sldMkLst>
          <pc:docMk/>
          <pc:sldMk cId="1751334992" sldId="266"/>
        </pc:sldMkLst>
      </pc:sldChg>
      <pc:sldChg chg="modSp add mod">
        <pc:chgData name="Güler Demir" userId="51ad5cf4d1839854" providerId="LiveId" clId="{22D4ABAE-09BA-41AD-B85B-2EF781DCCC37}" dt="2025-07-25T16:57:52.808" v="1340" actId="14100"/>
        <pc:sldMkLst>
          <pc:docMk/>
          <pc:sldMk cId="1998958333" sldId="267"/>
        </pc:sldMkLst>
      </pc:sldChg>
      <pc:sldChg chg="del">
        <pc:chgData name="Güler Demir" userId="51ad5cf4d1839854" providerId="LiveId" clId="{22D4ABAE-09BA-41AD-B85B-2EF781DCCC37}" dt="2025-07-25T14:15:28.588" v="6" actId="47"/>
        <pc:sldMkLst>
          <pc:docMk/>
          <pc:sldMk cId="4182613657" sldId="267"/>
        </pc:sldMkLst>
      </pc:sldChg>
      <pc:sldChg chg="modSp add mod">
        <pc:chgData name="Güler Demir" userId="51ad5cf4d1839854" providerId="LiveId" clId="{22D4ABAE-09BA-41AD-B85B-2EF781DCCC37}" dt="2025-07-25T17:18:15.096" v="1589" actId="20577"/>
        <pc:sldMkLst>
          <pc:docMk/>
          <pc:sldMk cId="2509749626" sldId="268"/>
        </pc:sldMkLst>
      </pc:sldChg>
      <pc:sldChg chg="del">
        <pc:chgData name="Güler Demir" userId="51ad5cf4d1839854" providerId="LiveId" clId="{22D4ABAE-09BA-41AD-B85B-2EF781DCCC37}" dt="2025-07-25T14:15:28.989" v="8" actId="47"/>
        <pc:sldMkLst>
          <pc:docMk/>
          <pc:sldMk cId="4069610959" sldId="268"/>
        </pc:sldMkLst>
      </pc:sldChg>
      <pc:sldChg chg="modSp add mod">
        <pc:chgData name="Güler Demir" userId="51ad5cf4d1839854" providerId="LiveId" clId="{22D4ABAE-09BA-41AD-B85B-2EF781DCCC37}" dt="2025-07-25T17:14:07.264" v="1561" actId="20577"/>
        <pc:sldMkLst>
          <pc:docMk/>
          <pc:sldMk cId="1035208881" sldId="269"/>
        </pc:sldMkLst>
      </pc:sldChg>
      <pc:sldChg chg="del">
        <pc:chgData name="Güler Demir" userId="51ad5cf4d1839854" providerId="LiveId" clId="{22D4ABAE-09BA-41AD-B85B-2EF781DCCC37}" dt="2025-07-25T14:15:29.895" v="11" actId="47"/>
        <pc:sldMkLst>
          <pc:docMk/>
          <pc:sldMk cId="3344766644" sldId="269"/>
        </pc:sldMkLst>
      </pc:sldChg>
      <pc:sldChg chg="del">
        <pc:chgData name="Güler Demir" userId="51ad5cf4d1839854" providerId="LiveId" clId="{22D4ABAE-09BA-41AD-B85B-2EF781DCCC37}" dt="2025-07-25T14:15:27.378" v="0" actId="47"/>
        <pc:sldMkLst>
          <pc:docMk/>
          <pc:sldMk cId="1420453401" sldId="270"/>
        </pc:sldMkLst>
      </pc:sldChg>
      <pc:sldChg chg="modSp add mod">
        <pc:chgData name="Güler Demir" userId="51ad5cf4d1839854" providerId="LiveId" clId="{22D4ABAE-09BA-41AD-B85B-2EF781DCCC37}" dt="2025-07-25T17:28:26.638" v="1643" actId="20577"/>
        <pc:sldMkLst>
          <pc:docMk/>
          <pc:sldMk cId="1701914987" sldId="270"/>
        </pc:sldMkLst>
      </pc:sldChg>
      <pc:sldChg chg="del">
        <pc:chgData name="Güler Demir" userId="51ad5cf4d1839854" providerId="LiveId" clId="{22D4ABAE-09BA-41AD-B85B-2EF781DCCC37}" dt="2025-07-25T14:15:28.770" v="7" actId="47"/>
        <pc:sldMkLst>
          <pc:docMk/>
          <pc:sldMk cId="2880719131" sldId="271"/>
        </pc:sldMkLst>
      </pc:sldChg>
      <pc:sldChg chg="addSp delSp modSp add mod">
        <pc:chgData name="Güler Demir" userId="51ad5cf4d1839854" providerId="LiveId" clId="{22D4ABAE-09BA-41AD-B85B-2EF781DCCC37}" dt="2025-07-25T17:45:00.533" v="1902" actId="14100"/>
        <pc:sldMkLst>
          <pc:docMk/>
          <pc:sldMk cId="3733843832" sldId="271"/>
        </pc:sldMkLst>
      </pc:sldChg>
      <pc:sldChg chg="modSp add mod">
        <pc:chgData name="Güler Demir" userId="51ad5cf4d1839854" providerId="LiveId" clId="{22D4ABAE-09BA-41AD-B85B-2EF781DCCC37}" dt="2025-07-25T17:51:45.909" v="2004" actId="20577"/>
        <pc:sldMkLst>
          <pc:docMk/>
          <pc:sldMk cId="509778924" sldId="272"/>
        </pc:sldMkLst>
      </pc:sldChg>
      <pc:sldChg chg="del">
        <pc:chgData name="Güler Demir" userId="51ad5cf4d1839854" providerId="LiveId" clId="{22D4ABAE-09BA-41AD-B85B-2EF781DCCC37}" dt="2025-07-25T14:15:29.364" v="10" actId="47"/>
        <pc:sldMkLst>
          <pc:docMk/>
          <pc:sldMk cId="3025657415" sldId="272"/>
        </pc:sldMkLst>
      </pc:sldChg>
      <pc:sldChg chg="modSp add mod">
        <pc:chgData name="Güler Demir" userId="51ad5cf4d1839854" providerId="LiveId" clId="{22D4ABAE-09BA-41AD-B85B-2EF781DCCC37}" dt="2025-07-25T18:05:08.374" v="2059" actId="6549"/>
        <pc:sldMkLst>
          <pc:docMk/>
          <pc:sldMk cId="2865930140" sldId="273"/>
        </pc:sldMkLst>
      </pc:sldChg>
      <pc:sldChg chg="del">
        <pc:chgData name="Güler Demir" userId="51ad5cf4d1839854" providerId="LiveId" clId="{22D4ABAE-09BA-41AD-B85B-2EF781DCCC37}" dt="2025-07-25T14:15:30.115" v="12" actId="47"/>
        <pc:sldMkLst>
          <pc:docMk/>
          <pc:sldMk cId="3671853562" sldId="273"/>
        </pc:sldMkLst>
      </pc:sldChg>
      <pc:sldChg chg="modSp add mod">
        <pc:chgData name="Güler Demir" userId="51ad5cf4d1839854" providerId="LiveId" clId="{22D4ABAE-09BA-41AD-B85B-2EF781DCCC37}" dt="2025-07-25T18:10:24.942" v="2174" actId="6549"/>
        <pc:sldMkLst>
          <pc:docMk/>
          <pc:sldMk cId="255094323" sldId="274"/>
        </pc:sldMkLst>
      </pc:sldChg>
      <pc:sldChg chg="del">
        <pc:chgData name="Güler Demir" userId="51ad5cf4d1839854" providerId="LiveId" clId="{22D4ABAE-09BA-41AD-B85B-2EF781DCCC37}" dt="2025-07-25T14:15:30.302" v="13" actId="47"/>
        <pc:sldMkLst>
          <pc:docMk/>
          <pc:sldMk cId="3189390810" sldId="274"/>
        </pc:sldMkLst>
      </pc:sldChg>
      <pc:sldChg chg="del">
        <pc:chgData name="Güler Demir" userId="51ad5cf4d1839854" providerId="LiveId" clId="{22D4ABAE-09BA-41AD-B85B-2EF781DCCC37}" dt="2025-07-25T14:15:30.505" v="14" actId="47"/>
        <pc:sldMkLst>
          <pc:docMk/>
          <pc:sldMk cId="2916493566" sldId="275"/>
        </pc:sldMkLst>
      </pc:sldChg>
      <pc:sldChg chg="addSp modSp add mod">
        <pc:chgData name="Güler Demir" userId="51ad5cf4d1839854" providerId="LiveId" clId="{22D4ABAE-09BA-41AD-B85B-2EF781DCCC37}" dt="2025-07-25T18:20:37.784" v="2368" actId="6549"/>
        <pc:sldMkLst>
          <pc:docMk/>
          <pc:sldMk cId="3912191222" sldId="275"/>
        </pc:sldMkLst>
      </pc:sldChg>
      <pc:sldChg chg="modSp add mod">
        <pc:chgData name="Güler Demir" userId="51ad5cf4d1839854" providerId="LiveId" clId="{22D4ABAE-09BA-41AD-B85B-2EF781DCCC37}" dt="2025-07-25T18:43:03.812" v="2534" actId="6549"/>
        <pc:sldMkLst>
          <pc:docMk/>
          <pc:sldMk cId="1591617626" sldId="276"/>
        </pc:sldMkLst>
      </pc:sldChg>
      <pc:sldChg chg="del">
        <pc:chgData name="Güler Demir" userId="51ad5cf4d1839854" providerId="LiveId" clId="{22D4ABAE-09BA-41AD-B85B-2EF781DCCC37}" dt="2025-07-25T14:15:30.771" v="15" actId="47"/>
        <pc:sldMkLst>
          <pc:docMk/>
          <pc:sldMk cId="2896014113" sldId="276"/>
        </pc:sldMkLst>
      </pc:sldChg>
      <pc:sldChg chg="modSp add mod ord">
        <pc:chgData name="Güler Demir" userId="51ad5cf4d1839854" providerId="LiveId" clId="{22D4ABAE-09BA-41AD-B85B-2EF781DCCC37}" dt="2025-07-25T19:01:27.513" v="2684" actId="20577"/>
        <pc:sldMkLst>
          <pc:docMk/>
          <pc:sldMk cId="554532472" sldId="277"/>
        </pc:sldMkLst>
      </pc:sldChg>
      <pc:sldChg chg="del">
        <pc:chgData name="Güler Demir" userId="51ad5cf4d1839854" providerId="LiveId" clId="{22D4ABAE-09BA-41AD-B85B-2EF781DCCC37}" dt="2025-07-25T14:15:31.193" v="16" actId="47"/>
        <pc:sldMkLst>
          <pc:docMk/>
          <pc:sldMk cId="2495040497" sldId="277"/>
        </pc:sldMkLst>
      </pc:sldChg>
      <pc:sldChg chg="addSp delSp modSp add mod ord">
        <pc:chgData name="Güler Demir" userId="51ad5cf4d1839854" providerId="LiveId" clId="{22D4ABAE-09BA-41AD-B85B-2EF781DCCC37}" dt="2025-07-25T19:01:53.841" v="2686"/>
        <pc:sldMkLst>
          <pc:docMk/>
          <pc:sldMk cId="1485348747" sldId="278"/>
        </pc:sldMkLst>
      </pc:sldChg>
      <pc:sldChg chg="del">
        <pc:chgData name="Güler Demir" userId="51ad5cf4d1839854" providerId="LiveId" clId="{22D4ABAE-09BA-41AD-B85B-2EF781DCCC37}" dt="2025-07-25T14:15:31.757" v="17" actId="47"/>
        <pc:sldMkLst>
          <pc:docMk/>
          <pc:sldMk cId="3136241400" sldId="278"/>
        </pc:sldMkLst>
      </pc:sldChg>
      <pc:sldChg chg="del">
        <pc:chgData name="Güler Demir" userId="51ad5cf4d1839854" providerId="LiveId" clId="{22D4ABAE-09BA-41AD-B85B-2EF781DCCC37}" dt="2025-07-25T14:15:33.496" v="18" actId="47"/>
        <pc:sldMkLst>
          <pc:docMk/>
          <pc:sldMk cId="1457631776" sldId="279"/>
        </pc:sldMkLst>
      </pc:sldChg>
    </pc:docChg>
  </pc:docChgLst>
  <pc:docChgLst>
    <pc:chgData name="Güler Demir" userId="51ad5cf4d1839854" providerId="LiveId" clId="{4A107DD2-2C16-439C-A49C-54B72FDAB6B6}"/>
    <pc:docChg chg="undo custSel addSld delSld modSld">
      <pc:chgData name="Güler Demir" userId="51ad5cf4d1839854" providerId="LiveId" clId="{4A107DD2-2C16-439C-A49C-54B72FDAB6B6}" dt="2025-07-28T15:39:45.364" v="4329" actId="1076"/>
      <pc:docMkLst>
        <pc:docMk/>
      </pc:docMkLst>
      <pc:sldChg chg="modSp mod">
        <pc:chgData name="Güler Demir" userId="51ad5cf4d1839854" providerId="LiveId" clId="{4A107DD2-2C16-439C-A49C-54B72FDAB6B6}" dt="2025-07-28T14:18:53.125" v="3723" actId="14100"/>
        <pc:sldMkLst>
          <pc:docMk/>
          <pc:sldMk cId="951358384" sldId="256"/>
        </pc:sldMkLst>
        <pc:spChg chg="mod">
          <ac:chgData name="Güler Demir" userId="51ad5cf4d1839854" providerId="LiveId" clId="{4A107DD2-2C16-439C-A49C-54B72FDAB6B6}" dt="2025-07-28T14:18:53.125" v="3723" actId="14100"/>
          <ac:spMkLst>
            <pc:docMk/>
            <pc:sldMk cId="951358384" sldId="256"/>
            <ac:spMk id="2" creationId="{00000000-0000-0000-0000-000000000000}"/>
          </ac:spMkLst>
        </pc:spChg>
      </pc:sldChg>
      <pc:sldChg chg="addSp delSp modSp mod modNotesTx">
        <pc:chgData name="Güler Demir" userId="51ad5cf4d1839854" providerId="LiveId" clId="{4A107DD2-2C16-439C-A49C-54B72FDAB6B6}" dt="2025-07-28T15:38:34.430" v="4313" actId="27636"/>
        <pc:sldMkLst>
          <pc:docMk/>
          <pc:sldMk cId="2053632720" sldId="259"/>
        </pc:sldMkLst>
        <pc:spChg chg="mod">
          <ac:chgData name="Güler Demir" userId="51ad5cf4d1839854" providerId="LiveId" clId="{4A107DD2-2C16-439C-A49C-54B72FDAB6B6}" dt="2025-07-28T15:38:34.430" v="4313" actId="27636"/>
          <ac:spMkLst>
            <pc:docMk/>
            <pc:sldMk cId="2053632720" sldId="259"/>
            <ac:spMk id="3" creationId="{00000000-0000-0000-0000-000000000000}"/>
          </ac:spMkLst>
        </pc:spChg>
      </pc:sldChg>
      <pc:sldChg chg="modSp mod">
        <pc:chgData name="Güler Demir" userId="51ad5cf4d1839854" providerId="LiveId" clId="{4A107DD2-2C16-439C-A49C-54B72FDAB6B6}" dt="2025-07-28T09:51:47.230" v="493" actId="20577"/>
        <pc:sldMkLst>
          <pc:docMk/>
          <pc:sldMk cId="2547195603" sldId="287"/>
        </pc:sldMkLst>
        <pc:spChg chg="mod">
          <ac:chgData name="Güler Demir" userId="51ad5cf4d1839854" providerId="LiveId" clId="{4A107DD2-2C16-439C-A49C-54B72FDAB6B6}" dt="2025-07-28T09:25:08.984" v="148" actId="6549"/>
          <ac:spMkLst>
            <pc:docMk/>
            <pc:sldMk cId="2547195603" sldId="287"/>
            <ac:spMk id="2" creationId="{88478C8D-0694-A147-D76A-7DCF48314CD0}"/>
          </ac:spMkLst>
        </pc:spChg>
        <pc:spChg chg="mod">
          <ac:chgData name="Güler Demir" userId="51ad5cf4d1839854" providerId="LiveId" clId="{4A107DD2-2C16-439C-A49C-54B72FDAB6B6}" dt="2025-07-28T09:51:47.230" v="493" actId="20577"/>
          <ac:spMkLst>
            <pc:docMk/>
            <pc:sldMk cId="2547195603" sldId="287"/>
            <ac:spMk id="3" creationId="{C95BFF87-1C91-EA47-840A-63C2FFC72BA5}"/>
          </ac:spMkLst>
        </pc:spChg>
      </pc:sldChg>
      <pc:sldChg chg="modSp add mod">
        <pc:chgData name="Güler Demir" userId="51ad5cf4d1839854" providerId="LiveId" clId="{4A107DD2-2C16-439C-A49C-54B72FDAB6B6}" dt="2025-07-28T10:07:39.848" v="567" actId="20577"/>
        <pc:sldMkLst>
          <pc:docMk/>
          <pc:sldMk cId="1494125906" sldId="288"/>
        </pc:sldMkLst>
      </pc:sldChg>
      <pc:sldChg chg="del">
        <pc:chgData name="Güler Demir" userId="51ad5cf4d1839854" providerId="LiveId" clId="{4A107DD2-2C16-439C-A49C-54B72FDAB6B6}" dt="2025-07-28T08:47:55.011" v="1" actId="47"/>
        <pc:sldMkLst>
          <pc:docMk/>
          <pc:sldMk cId="2594215685" sldId="288"/>
        </pc:sldMkLst>
      </pc:sldChg>
      <pc:sldChg chg="modSp add mod">
        <pc:chgData name="Güler Demir" userId="51ad5cf4d1839854" providerId="LiveId" clId="{4A107DD2-2C16-439C-A49C-54B72FDAB6B6}" dt="2025-07-28T10:24:12.172" v="752" actId="6549"/>
        <pc:sldMkLst>
          <pc:docMk/>
          <pc:sldMk cId="2699684952" sldId="289"/>
        </pc:sldMkLst>
      </pc:sldChg>
      <pc:sldChg chg="del">
        <pc:chgData name="Güler Demir" userId="51ad5cf4d1839854" providerId="LiveId" clId="{4A107DD2-2C16-439C-A49C-54B72FDAB6B6}" dt="2025-07-28T08:47:55.293" v="2" actId="47"/>
        <pc:sldMkLst>
          <pc:docMk/>
          <pc:sldMk cId="3144061055" sldId="289"/>
        </pc:sldMkLst>
      </pc:sldChg>
      <pc:sldChg chg="del">
        <pc:chgData name="Güler Demir" userId="51ad5cf4d1839854" providerId="LiveId" clId="{4A107DD2-2C16-439C-A49C-54B72FDAB6B6}" dt="2025-07-28T08:47:55.528" v="3" actId="47"/>
        <pc:sldMkLst>
          <pc:docMk/>
          <pc:sldMk cId="1430018" sldId="290"/>
        </pc:sldMkLst>
      </pc:sldChg>
      <pc:sldChg chg="modSp add mod">
        <pc:chgData name="Güler Demir" userId="51ad5cf4d1839854" providerId="LiveId" clId="{4A107DD2-2C16-439C-A49C-54B72FDAB6B6}" dt="2025-07-28T10:49:03.105" v="1031" actId="6549"/>
        <pc:sldMkLst>
          <pc:docMk/>
          <pc:sldMk cId="1567087025" sldId="290"/>
        </pc:sldMkLst>
      </pc:sldChg>
      <pc:sldChg chg="addSp modSp add mod">
        <pc:chgData name="Güler Demir" userId="51ad5cf4d1839854" providerId="LiveId" clId="{4A107DD2-2C16-439C-A49C-54B72FDAB6B6}" dt="2025-07-28T10:47:26.297" v="1025" actId="1076"/>
        <pc:sldMkLst>
          <pc:docMk/>
          <pc:sldMk cId="1624847700" sldId="291"/>
        </pc:sldMkLst>
      </pc:sldChg>
      <pc:sldChg chg="modSp add mod">
        <pc:chgData name="Güler Demir" userId="51ad5cf4d1839854" providerId="LiveId" clId="{4A107DD2-2C16-439C-A49C-54B72FDAB6B6}" dt="2025-07-28T10:55:37.858" v="1181" actId="122"/>
        <pc:sldMkLst>
          <pc:docMk/>
          <pc:sldMk cId="1928600151" sldId="292"/>
        </pc:sldMkLst>
      </pc:sldChg>
      <pc:sldChg chg="del">
        <pc:chgData name="Güler Demir" userId="51ad5cf4d1839854" providerId="LiveId" clId="{4A107DD2-2C16-439C-A49C-54B72FDAB6B6}" dt="2025-07-28T08:47:54.635" v="0" actId="47"/>
        <pc:sldMkLst>
          <pc:docMk/>
          <pc:sldMk cId="2207470314" sldId="293"/>
        </pc:sldMkLst>
      </pc:sldChg>
      <pc:sldChg chg="modSp add mod">
        <pc:chgData name="Güler Demir" userId="51ad5cf4d1839854" providerId="LiveId" clId="{4A107DD2-2C16-439C-A49C-54B72FDAB6B6}" dt="2025-07-28T12:39:55.900" v="2642" actId="20577"/>
        <pc:sldMkLst>
          <pc:docMk/>
          <pc:sldMk cId="2533907375" sldId="293"/>
        </pc:sldMkLst>
      </pc:sldChg>
      <pc:sldChg chg="del">
        <pc:chgData name="Güler Demir" userId="51ad5cf4d1839854" providerId="LiveId" clId="{4A107DD2-2C16-439C-A49C-54B72FDAB6B6}" dt="2025-07-28T08:47:55.731" v="4" actId="47"/>
        <pc:sldMkLst>
          <pc:docMk/>
          <pc:sldMk cId="1063767157" sldId="294"/>
        </pc:sldMkLst>
      </pc:sldChg>
      <pc:sldChg chg="modSp add mod">
        <pc:chgData name="Güler Demir" userId="51ad5cf4d1839854" providerId="LiveId" clId="{4A107DD2-2C16-439C-A49C-54B72FDAB6B6}" dt="2025-07-28T11:25:22.998" v="1667" actId="6549"/>
        <pc:sldMkLst>
          <pc:docMk/>
          <pc:sldMk cId="3138050853" sldId="294"/>
        </pc:sldMkLst>
      </pc:sldChg>
      <pc:sldChg chg="del">
        <pc:chgData name="Güler Demir" userId="51ad5cf4d1839854" providerId="LiveId" clId="{4A107DD2-2C16-439C-A49C-54B72FDAB6B6}" dt="2025-07-28T08:47:55.887" v="5" actId="47"/>
        <pc:sldMkLst>
          <pc:docMk/>
          <pc:sldMk cId="1320157676" sldId="295"/>
        </pc:sldMkLst>
      </pc:sldChg>
      <pc:sldChg chg="modSp add mod">
        <pc:chgData name="Güler Demir" userId="51ad5cf4d1839854" providerId="LiveId" clId="{4A107DD2-2C16-439C-A49C-54B72FDAB6B6}" dt="2025-07-28T11:28:01.812" v="1772" actId="6549"/>
        <pc:sldMkLst>
          <pc:docMk/>
          <pc:sldMk cId="2699042578" sldId="295"/>
        </pc:sldMkLst>
      </pc:sldChg>
      <pc:sldChg chg="del">
        <pc:chgData name="Güler Demir" userId="51ad5cf4d1839854" providerId="LiveId" clId="{4A107DD2-2C16-439C-A49C-54B72FDAB6B6}" dt="2025-07-28T08:47:56.106" v="6" actId="47"/>
        <pc:sldMkLst>
          <pc:docMk/>
          <pc:sldMk cId="2333216113" sldId="296"/>
        </pc:sldMkLst>
      </pc:sldChg>
      <pc:sldChg chg="addSp modSp add mod">
        <pc:chgData name="Güler Demir" userId="51ad5cf4d1839854" providerId="LiveId" clId="{4A107DD2-2C16-439C-A49C-54B72FDAB6B6}" dt="2025-07-28T11:58:12.297" v="2008" actId="12"/>
        <pc:sldMkLst>
          <pc:docMk/>
          <pc:sldMk cId="3448946216" sldId="296"/>
        </pc:sldMkLst>
      </pc:sldChg>
      <pc:sldChg chg="modSp add mod">
        <pc:chgData name="Güler Demir" userId="51ad5cf4d1839854" providerId="LiveId" clId="{4A107DD2-2C16-439C-A49C-54B72FDAB6B6}" dt="2025-07-28T11:58:28.331" v="2011" actId="20577"/>
        <pc:sldMkLst>
          <pc:docMk/>
          <pc:sldMk cId="1528171454" sldId="297"/>
        </pc:sldMkLst>
      </pc:sldChg>
      <pc:sldChg chg="modSp add mod">
        <pc:chgData name="Güler Demir" userId="51ad5cf4d1839854" providerId="LiveId" clId="{4A107DD2-2C16-439C-A49C-54B72FDAB6B6}" dt="2025-07-28T12:02:27.715" v="2141" actId="6549"/>
        <pc:sldMkLst>
          <pc:docMk/>
          <pc:sldMk cId="491716845" sldId="298"/>
        </pc:sldMkLst>
      </pc:sldChg>
      <pc:sldChg chg="modSp add mod">
        <pc:chgData name="Güler Demir" userId="51ad5cf4d1839854" providerId="LiveId" clId="{4A107DD2-2C16-439C-A49C-54B72FDAB6B6}" dt="2025-07-28T13:02:37.285" v="2743" actId="6549"/>
        <pc:sldMkLst>
          <pc:docMk/>
          <pc:sldMk cId="1596066415" sldId="299"/>
        </pc:sldMkLst>
      </pc:sldChg>
      <pc:sldChg chg="del">
        <pc:chgData name="Güler Demir" userId="51ad5cf4d1839854" providerId="LiveId" clId="{4A107DD2-2C16-439C-A49C-54B72FDAB6B6}" dt="2025-07-28T08:47:56.450" v="8" actId="47"/>
        <pc:sldMkLst>
          <pc:docMk/>
          <pc:sldMk cId="3278492879" sldId="299"/>
        </pc:sldMkLst>
      </pc:sldChg>
      <pc:sldChg chg="addSp modSp add mod">
        <pc:chgData name="Güler Demir" userId="51ad5cf4d1839854" providerId="LiveId" clId="{4A107DD2-2C16-439C-A49C-54B72FDAB6B6}" dt="2025-07-28T12:15:28.657" v="2284" actId="1076"/>
        <pc:sldMkLst>
          <pc:docMk/>
          <pc:sldMk cId="908676642" sldId="300"/>
        </pc:sldMkLst>
      </pc:sldChg>
      <pc:sldChg chg="del">
        <pc:chgData name="Güler Demir" userId="51ad5cf4d1839854" providerId="LiveId" clId="{4A107DD2-2C16-439C-A49C-54B72FDAB6B6}" dt="2025-07-28T08:47:56.669" v="9" actId="47"/>
        <pc:sldMkLst>
          <pc:docMk/>
          <pc:sldMk cId="4136947105" sldId="300"/>
        </pc:sldMkLst>
      </pc:sldChg>
      <pc:sldChg chg="addSp delSp modSp add mod">
        <pc:chgData name="Güler Demir" userId="51ad5cf4d1839854" providerId="LiveId" clId="{4A107DD2-2C16-439C-A49C-54B72FDAB6B6}" dt="2025-07-28T13:33:20.919" v="3628" actId="6549"/>
        <pc:sldMkLst>
          <pc:docMk/>
          <pc:sldMk cId="710411701" sldId="301"/>
        </pc:sldMkLst>
      </pc:sldChg>
      <pc:sldChg chg="modSp add mod">
        <pc:chgData name="Güler Demir" userId="51ad5cf4d1839854" providerId="LiveId" clId="{4A107DD2-2C16-439C-A49C-54B72FDAB6B6}" dt="2025-07-28T14:25:20.014" v="3740" actId="313"/>
        <pc:sldMkLst>
          <pc:docMk/>
          <pc:sldMk cId="1329807234" sldId="302"/>
        </pc:sldMkLst>
      </pc:sldChg>
      <pc:sldChg chg="del">
        <pc:chgData name="Güler Demir" userId="51ad5cf4d1839854" providerId="LiveId" clId="{4A107DD2-2C16-439C-A49C-54B72FDAB6B6}" dt="2025-07-28T08:47:56.278" v="7" actId="47"/>
        <pc:sldMkLst>
          <pc:docMk/>
          <pc:sldMk cId="1536446089" sldId="302"/>
        </pc:sldMkLst>
      </pc:sldChg>
      <pc:sldChg chg="del">
        <pc:chgData name="Güler Demir" userId="51ad5cf4d1839854" providerId="LiveId" clId="{4A107DD2-2C16-439C-A49C-54B72FDAB6B6}" dt="2025-07-28T08:47:56.857" v="10" actId="47"/>
        <pc:sldMkLst>
          <pc:docMk/>
          <pc:sldMk cId="238492602" sldId="303"/>
        </pc:sldMkLst>
      </pc:sldChg>
      <pc:sldChg chg="modSp add mod">
        <pc:chgData name="Güler Demir" userId="51ad5cf4d1839854" providerId="LiveId" clId="{4A107DD2-2C16-439C-A49C-54B72FDAB6B6}" dt="2025-07-28T14:41:20.189" v="3929" actId="20577"/>
        <pc:sldMkLst>
          <pc:docMk/>
          <pc:sldMk cId="3092232173" sldId="303"/>
        </pc:sldMkLst>
      </pc:sldChg>
      <pc:sldChg chg="addSp delSp modSp add mod">
        <pc:chgData name="Güler Demir" userId="51ad5cf4d1839854" providerId="LiveId" clId="{4A107DD2-2C16-439C-A49C-54B72FDAB6B6}" dt="2025-07-28T15:39:45.364" v="4329" actId="1076"/>
        <pc:sldMkLst>
          <pc:docMk/>
          <pc:sldMk cId="1400853607" sldId="304"/>
        </pc:sldMkLst>
      </pc:sldChg>
      <pc:sldChg chg="del">
        <pc:chgData name="Güler Demir" userId="51ad5cf4d1839854" providerId="LiveId" clId="{4A107DD2-2C16-439C-A49C-54B72FDAB6B6}" dt="2025-07-28T08:47:57.122" v="11" actId="47"/>
        <pc:sldMkLst>
          <pc:docMk/>
          <pc:sldMk cId="2974820182" sldId="304"/>
        </pc:sldMkLst>
      </pc:sldChg>
      <pc:sldChg chg="del">
        <pc:chgData name="Güler Demir" userId="51ad5cf4d1839854" providerId="LiveId" clId="{4A107DD2-2C16-439C-A49C-54B72FDAB6B6}" dt="2025-07-28T08:47:57.483" v="12" actId="47"/>
        <pc:sldMkLst>
          <pc:docMk/>
          <pc:sldMk cId="1251740147" sldId="305"/>
        </pc:sldMkLst>
      </pc:sldChg>
      <pc:sldChg chg="del">
        <pc:chgData name="Güler Demir" userId="51ad5cf4d1839854" providerId="LiveId" clId="{4A107DD2-2C16-439C-A49C-54B72FDAB6B6}" dt="2025-07-28T08:47:57.701" v="13" actId="47"/>
        <pc:sldMkLst>
          <pc:docMk/>
          <pc:sldMk cId="3407699063" sldId="306"/>
        </pc:sldMkLst>
      </pc:sldChg>
      <pc:sldChg chg="del">
        <pc:chgData name="Güler Demir" userId="51ad5cf4d1839854" providerId="LiveId" clId="{4A107DD2-2C16-439C-A49C-54B72FDAB6B6}" dt="2025-07-28T08:47:58.343" v="14" actId="47"/>
        <pc:sldMkLst>
          <pc:docMk/>
          <pc:sldMk cId="2837293711" sldId="307"/>
        </pc:sldMkLst>
      </pc:sldChg>
      <pc:sldChg chg="del">
        <pc:chgData name="Güler Demir" userId="51ad5cf4d1839854" providerId="LiveId" clId="{4A107DD2-2C16-439C-A49C-54B72FDAB6B6}" dt="2025-07-28T08:47:58.859" v="15" actId="47"/>
        <pc:sldMkLst>
          <pc:docMk/>
          <pc:sldMk cId="450602347" sldId="308"/>
        </pc:sldMkLst>
      </pc:sldChg>
      <pc:sldChg chg="del">
        <pc:chgData name="Güler Demir" userId="51ad5cf4d1839854" providerId="LiveId" clId="{4A107DD2-2C16-439C-A49C-54B72FDAB6B6}" dt="2025-07-28T08:48:00.894" v="16" actId="47"/>
        <pc:sldMkLst>
          <pc:docMk/>
          <pc:sldMk cId="1213609076" sldId="309"/>
        </pc:sldMkLst>
      </pc:sldChg>
    </pc:docChg>
  </pc:docChgLst>
  <pc:docChgLst>
    <pc:chgData name="Güler Demir" userId="51ad5cf4d1839854" providerId="LiveId" clId="{4EE317C1-FD54-4988-BEB1-2D3843A8D414}"/>
    <pc:docChg chg="undo custSel addSld delSld modSld">
      <pc:chgData name="Güler Demir" userId="51ad5cf4d1839854" providerId="LiveId" clId="{4EE317C1-FD54-4988-BEB1-2D3843A8D414}" dt="2025-07-29T14:54:31.970" v="5992" actId="6549"/>
      <pc:docMkLst>
        <pc:docMk/>
      </pc:docMkLst>
      <pc:sldChg chg="modSp mod">
        <pc:chgData name="Güler Demir" userId="51ad5cf4d1839854" providerId="LiveId" clId="{4EE317C1-FD54-4988-BEB1-2D3843A8D414}" dt="2025-07-29T07:04:03.573" v="27" actId="14100"/>
        <pc:sldMkLst>
          <pc:docMk/>
          <pc:sldMk cId="951358384" sldId="256"/>
        </pc:sldMkLst>
        <pc:spChg chg="mod">
          <ac:chgData name="Güler Demir" userId="51ad5cf4d1839854" providerId="LiveId" clId="{4EE317C1-FD54-4988-BEB1-2D3843A8D414}" dt="2025-07-29T07:04:03.573" v="27" actId="14100"/>
          <ac:spMkLst>
            <pc:docMk/>
            <pc:sldMk cId="951358384" sldId="256"/>
            <ac:spMk id="2" creationId="{00000000-0000-0000-0000-000000000000}"/>
          </ac:spMkLst>
        </pc:spChg>
      </pc:sldChg>
      <pc:sldChg chg="modSp mod">
        <pc:chgData name="Güler Demir" userId="51ad5cf4d1839854" providerId="LiveId" clId="{4EE317C1-FD54-4988-BEB1-2D3843A8D414}" dt="2025-07-29T14:39:11.031" v="5490" actId="6549"/>
        <pc:sldMkLst>
          <pc:docMk/>
          <pc:sldMk cId="2053632720" sldId="259"/>
        </pc:sldMkLst>
        <pc:spChg chg="mod">
          <ac:chgData name="Güler Demir" userId="51ad5cf4d1839854" providerId="LiveId" clId="{4EE317C1-FD54-4988-BEB1-2D3843A8D414}" dt="2025-07-29T14:39:11.031" v="5490" actId="6549"/>
          <ac:spMkLst>
            <pc:docMk/>
            <pc:sldMk cId="2053632720" sldId="259"/>
            <ac:spMk id="3" creationId="{00000000-0000-0000-0000-000000000000}"/>
          </ac:spMkLst>
        </pc:spChg>
      </pc:sldChg>
      <pc:sldChg chg="addSp modSp mod">
        <pc:chgData name="Güler Demir" userId="51ad5cf4d1839854" providerId="LiveId" clId="{4EE317C1-FD54-4988-BEB1-2D3843A8D414}" dt="2025-07-29T10:14:30.259" v="3341" actId="1076"/>
        <pc:sldMkLst>
          <pc:docMk/>
          <pc:sldMk cId="2547195603" sldId="287"/>
        </pc:sldMkLst>
        <pc:spChg chg="mod">
          <ac:chgData name="Güler Demir" userId="51ad5cf4d1839854" providerId="LiveId" clId="{4EE317C1-FD54-4988-BEB1-2D3843A8D414}" dt="2025-07-29T07:59:04.680" v="933" actId="20577"/>
          <ac:spMkLst>
            <pc:docMk/>
            <pc:sldMk cId="2547195603" sldId="287"/>
            <ac:spMk id="2" creationId="{88478C8D-0694-A147-D76A-7DCF48314CD0}"/>
          </ac:spMkLst>
        </pc:spChg>
        <pc:spChg chg="mod">
          <ac:chgData name="Güler Demir" userId="51ad5cf4d1839854" providerId="LiveId" clId="{4EE317C1-FD54-4988-BEB1-2D3843A8D414}" dt="2025-07-29T10:12:33.375" v="3338" actId="6549"/>
          <ac:spMkLst>
            <pc:docMk/>
            <pc:sldMk cId="2547195603" sldId="287"/>
            <ac:spMk id="3" creationId="{C95BFF87-1C91-EA47-840A-63C2FFC72BA5}"/>
          </ac:spMkLst>
        </pc:spChg>
      </pc:sldChg>
      <pc:sldChg chg="del">
        <pc:chgData name="Güler Demir" userId="51ad5cf4d1839854" providerId="LiveId" clId="{4EE317C1-FD54-4988-BEB1-2D3843A8D414}" dt="2025-07-29T07:03:21.768" v="12" actId="47"/>
        <pc:sldMkLst>
          <pc:docMk/>
          <pc:sldMk cId="648762250" sldId="288"/>
        </pc:sldMkLst>
      </pc:sldChg>
      <pc:sldChg chg="add del">
        <pc:chgData name="Güler Demir" userId="51ad5cf4d1839854" providerId="LiveId" clId="{4EE317C1-FD54-4988-BEB1-2D3843A8D414}" dt="2025-07-29T07:12:01.397" v="258" actId="2696"/>
        <pc:sldMkLst>
          <pc:docMk/>
          <pc:sldMk cId="2765199595" sldId="288"/>
        </pc:sldMkLst>
      </pc:sldChg>
      <pc:sldChg chg="modSp add mod">
        <pc:chgData name="Güler Demir" userId="51ad5cf4d1839854" providerId="LiveId" clId="{4EE317C1-FD54-4988-BEB1-2D3843A8D414}" dt="2025-07-29T14:52:24.224" v="5972" actId="6549"/>
        <pc:sldMkLst>
          <pc:docMk/>
          <pc:sldMk cId="3922900747" sldId="288"/>
        </pc:sldMkLst>
      </pc:sldChg>
      <pc:sldChg chg="modSp add mod">
        <pc:chgData name="Güler Demir" userId="51ad5cf4d1839854" providerId="LiveId" clId="{4EE317C1-FD54-4988-BEB1-2D3843A8D414}" dt="2025-07-29T07:59:33.663" v="948" actId="20577"/>
        <pc:sldMkLst>
          <pc:docMk/>
          <pc:sldMk cId="507577026" sldId="289"/>
        </pc:sldMkLst>
      </pc:sldChg>
      <pc:sldChg chg="del">
        <pc:chgData name="Güler Demir" userId="51ad5cf4d1839854" providerId="LiveId" clId="{4EE317C1-FD54-4988-BEB1-2D3843A8D414}" dt="2025-07-29T07:03:22.033" v="13" actId="47"/>
        <pc:sldMkLst>
          <pc:docMk/>
          <pc:sldMk cId="1149835787" sldId="290"/>
        </pc:sldMkLst>
      </pc:sldChg>
      <pc:sldChg chg="addSp modSp add mod">
        <pc:chgData name="Güler Demir" userId="51ad5cf4d1839854" providerId="LiveId" clId="{4EE317C1-FD54-4988-BEB1-2D3843A8D414}" dt="2025-07-29T14:44:54.428" v="5590"/>
        <pc:sldMkLst>
          <pc:docMk/>
          <pc:sldMk cId="3486768272" sldId="290"/>
        </pc:sldMkLst>
      </pc:sldChg>
      <pc:sldChg chg="del">
        <pc:chgData name="Güler Demir" userId="51ad5cf4d1839854" providerId="LiveId" clId="{4EE317C1-FD54-4988-BEB1-2D3843A8D414}" dt="2025-07-29T07:03:22.268" v="14" actId="47"/>
        <pc:sldMkLst>
          <pc:docMk/>
          <pc:sldMk cId="889810378" sldId="291"/>
        </pc:sldMkLst>
      </pc:sldChg>
      <pc:sldChg chg="modSp add mod">
        <pc:chgData name="Güler Demir" userId="51ad5cf4d1839854" providerId="LiveId" clId="{4EE317C1-FD54-4988-BEB1-2D3843A8D414}" dt="2025-07-29T07:59:52.524" v="964" actId="20577"/>
        <pc:sldMkLst>
          <pc:docMk/>
          <pc:sldMk cId="4253779820" sldId="291"/>
        </pc:sldMkLst>
      </pc:sldChg>
      <pc:sldChg chg="modSp add mod">
        <pc:chgData name="Güler Demir" userId="51ad5cf4d1839854" providerId="LiveId" clId="{4EE317C1-FD54-4988-BEB1-2D3843A8D414}" dt="2025-07-29T08:27:39.747" v="1397" actId="6549"/>
        <pc:sldMkLst>
          <pc:docMk/>
          <pc:sldMk cId="583639205" sldId="292"/>
        </pc:sldMkLst>
      </pc:sldChg>
      <pc:sldChg chg="del">
        <pc:chgData name="Güler Demir" userId="51ad5cf4d1839854" providerId="LiveId" clId="{4EE317C1-FD54-4988-BEB1-2D3843A8D414}" dt="2025-07-29T07:03:22.534" v="15" actId="47"/>
        <pc:sldMkLst>
          <pc:docMk/>
          <pc:sldMk cId="1293753232" sldId="292"/>
        </pc:sldMkLst>
      </pc:sldChg>
      <pc:sldChg chg="del">
        <pc:chgData name="Güler Demir" userId="51ad5cf4d1839854" providerId="LiveId" clId="{4EE317C1-FD54-4988-BEB1-2D3843A8D414}" dt="2025-07-29T07:03:21.252" v="10" actId="47"/>
        <pc:sldMkLst>
          <pc:docMk/>
          <pc:sldMk cId="838262234" sldId="293"/>
        </pc:sldMkLst>
      </pc:sldChg>
      <pc:sldChg chg="modSp add del mod">
        <pc:chgData name="Güler Demir" userId="51ad5cf4d1839854" providerId="LiveId" clId="{4EE317C1-FD54-4988-BEB1-2D3843A8D414}" dt="2025-07-29T08:49:49.761" v="1603" actId="2696"/>
        <pc:sldMkLst>
          <pc:docMk/>
          <pc:sldMk cId="902396973" sldId="293"/>
        </pc:sldMkLst>
      </pc:sldChg>
      <pc:sldChg chg="del">
        <pc:chgData name="Güler Demir" userId="51ad5cf4d1839854" providerId="LiveId" clId="{4EE317C1-FD54-4988-BEB1-2D3843A8D414}" dt="2025-07-29T07:03:21.518" v="11" actId="47"/>
        <pc:sldMkLst>
          <pc:docMk/>
          <pc:sldMk cId="2416881900" sldId="294"/>
        </pc:sldMkLst>
      </pc:sldChg>
      <pc:sldChg chg="modSp add mod">
        <pc:chgData name="Güler Demir" userId="51ad5cf4d1839854" providerId="LiveId" clId="{4EE317C1-FD54-4988-BEB1-2D3843A8D414}" dt="2025-07-29T08:49:38.749" v="1602"/>
        <pc:sldMkLst>
          <pc:docMk/>
          <pc:sldMk cId="3699367592" sldId="294"/>
        </pc:sldMkLst>
      </pc:sldChg>
      <pc:sldChg chg="modSp add mod">
        <pc:chgData name="Güler Demir" userId="51ad5cf4d1839854" providerId="LiveId" clId="{4EE317C1-FD54-4988-BEB1-2D3843A8D414}" dt="2025-07-29T14:45:31.295" v="5595" actId="1076"/>
        <pc:sldMkLst>
          <pc:docMk/>
          <pc:sldMk cId="80253682" sldId="295"/>
        </pc:sldMkLst>
      </pc:sldChg>
      <pc:sldChg chg="del">
        <pc:chgData name="Güler Demir" userId="51ad5cf4d1839854" providerId="LiveId" clId="{4EE317C1-FD54-4988-BEB1-2D3843A8D414}" dt="2025-07-29T07:03:27.025" v="21" actId="47"/>
        <pc:sldMkLst>
          <pc:docMk/>
          <pc:sldMk cId="3288085692" sldId="295"/>
        </pc:sldMkLst>
      </pc:sldChg>
      <pc:sldChg chg="del">
        <pc:chgData name="Güler Demir" userId="51ad5cf4d1839854" providerId="LiveId" clId="{4EE317C1-FD54-4988-BEB1-2D3843A8D414}" dt="2025-07-29T07:03:27.949" v="22" actId="47"/>
        <pc:sldMkLst>
          <pc:docMk/>
          <pc:sldMk cId="702520292" sldId="296"/>
        </pc:sldMkLst>
      </pc:sldChg>
      <pc:sldChg chg="modSp add mod">
        <pc:chgData name="Güler Demir" userId="51ad5cf4d1839854" providerId="LiveId" clId="{4EE317C1-FD54-4988-BEB1-2D3843A8D414}" dt="2025-07-29T14:54:31.970" v="5992" actId="6549"/>
        <pc:sldMkLst>
          <pc:docMk/>
          <pc:sldMk cId="3721892791" sldId="296"/>
        </pc:sldMkLst>
      </pc:sldChg>
      <pc:sldChg chg="modSp add mod">
        <pc:chgData name="Güler Demir" userId="51ad5cf4d1839854" providerId="LiveId" clId="{4EE317C1-FD54-4988-BEB1-2D3843A8D414}" dt="2025-07-29T14:47:56.658" v="5643" actId="6549"/>
        <pc:sldMkLst>
          <pc:docMk/>
          <pc:sldMk cId="1104775723" sldId="297"/>
        </pc:sldMkLst>
      </pc:sldChg>
      <pc:sldChg chg="del">
        <pc:chgData name="Güler Demir" userId="51ad5cf4d1839854" providerId="LiveId" clId="{4EE317C1-FD54-4988-BEB1-2D3843A8D414}" dt="2025-07-29T07:03:29.669" v="23" actId="47"/>
        <pc:sldMkLst>
          <pc:docMk/>
          <pc:sldMk cId="2994430519" sldId="297"/>
        </pc:sldMkLst>
      </pc:sldChg>
      <pc:sldChg chg="modSp add mod">
        <pc:chgData name="Güler Demir" userId="51ad5cf4d1839854" providerId="LiveId" clId="{4EE317C1-FD54-4988-BEB1-2D3843A8D414}" dt="2025-07-29T14:46:12.227" v="5602" actId="1076"/>
        <pc:sldMkLst>
          <pc:docMk/>
          <pc:sldMk cId="1755388864" sldId="298"/>
        </pc:sldMkLst>
      </pc:sldChg>
      <pc:sldChg chg="del">
        <pc:chgData name="Güler Demir" userId="51ad5cf4d1839854" providerId="LiveId" clId="{4EE317C1-FD54-4988-BEB1-2D3843A8D414}" dt="2025-07-29T07:03:19.673" v="7" actId="47"/>
        <pc:sldMkLst>
          <pc:docMk/>
          <pc:sldMk cId="3845991218" sldId="298"/>
        </pc:sldMkLst>
      </pc:sldChg>
      <pc:sldChg chg="add del">
        <pc:chgData name="Güler Demir" userId="51ad5cf4d1839854" providerId="LiveId" clId="{4EE317C1-FD54-4988-BEB1-2D3843A8D414}" dt="2025-07-29T10:01:44.278" v="3172" actId="2696"/>
        <pc:sldMkLst>
          <pc:docMk/>
          <pc:sldMk cId="3278291530" sldId="299"/>
        </pc:sldMkLst>
      </pc:sldChg>
      <pc:sldChg chg="del">
        <pc:chgData name="Güler Demir" userId="51ad5cf4d1839854" providerId="LiveId" clId="{4EE317C1-FD54-4988-BEB1-2D3843A8D414}" dt="2025-07-29T07:03:23.299" v="18" actId="47"/>
        <pc:sldMkLst>
          <pc:docMk/>
          <pc:sldMk cId="1072212348" sldId="300"/>
        </pc:sldMkLst>
      </pc:sldChg>
      <pc:sldChg chg="modSp add del mod">
        <pc:chgData name="Güler Demir" userId="51ad5cf4d1839854" providerId="LiveId" clId="{4EE317C1-FD54-4988-BEB1-2D3843A8D414}" dt="2025-07-29T10:01:35.517" v="3171" actId="2696"/>
        <pc:sldMkLst>
          <pc:docMk/>
          <pc:sldMk cId="1156491040" sldId="300"/>
        </pc:sldMkLst>
      </pc:sldChg>
      <pc:sldChg chg="del">
        <pc:chgData name="Güler Demir" userId="51ad5cf4d1839854" providerId="LiveId" clId="{4EE317C1-FD54-4988-BEB1-2D3843A8D414}" dt="2025-07-29T07:03:23.567" v="19" actId="47"/>
        <pc:sldMkLst>
          <pc:docMk/>
          <pc:sldMk cId="804612015" sldId="301"/>
        </pc:sldMkLst>
      </pc:sldChg>
      <pc:sldChg chg="addSp delSp modSp add mod">
        <pc:chgData name="Güler Demir" userId="51ad5cf4d1839854" providerId="LiveId" clId="{4EE317C1-FD54-4988-BEB1-2D3843A8D414}" dt="2025-07-29T14:47:26.518" v="5625" actId="6549"/>
        <pc:sldMkLst>
          <pc:docMk/>
          <pc:sldMk cId="1091215557" sldId="301"/>
        </pc:sldMkLst>
      </pc:sldChg>
      <pc:sldChg chg="add del">
        <pc:chgData name="Güler Demir" userId="51ad5cf4d1839854" providerId="LiveId" clId="{4EE317C1-FD54-4988-BEB1-2D3843A8D414}" dt="2025-07-29T10:01:30.417" v="3170" actId="2696"/>
        <pc:sldMkLst>
          <pc:docMk/>
          <pc:sldMk cId="7288622" sldId="302"/>
        </pc:sldMkLst>
      </pc:sldChg>
      <pc:sldChg chg="addSp delSp modSp add mod">
        <pc:chgData name="Güler Demir" userId="51ad5cf4d1839854" providerId="LiveId" clId="{4EE317C1-FD54-4988-BEB1-2D3843A8D414}" dt="2025-07-29T14:47:50.464" v="5642" actId="1076"/>
        <pc:sldMkLst>
          <pc:docMk/>
          <pc:sldMk cId="318165081" sldId="302"/>
        </pc:sldMkLst>
      </pc:sldChg>
      <pc:sldChg chg="del">
        <pc:chgData name="Güler Demir" userId="51ad5cf4d1839854" providerId="LiveId" clId="{4EE317C1-FD54-4988-BEB1-2D3843A8D414}" dt="2025-07-29T07:03:23.847" v="20" actId="47"/>
        <pc:sldMkLst>
          <pc:docMk/>
          <pc:sldMk cId="1833859731" sldId="302"/>
        </pc:sldMkLst>
      </pc:sldChg>
      <pc:sldChg chg="modSp add del mod">
        <pc:chgData name="Güler Demir" userId="51ad5cf4d1839854" providerId="LiveId" clId="{4EE317C1-FD54-4988-BEB1-2D3843A8D414}" dt="2025-07-29T13:03:02.337" v="3746" actId="2696"/>
        <pc:sldMkLst>
          <pc:docMk/>
          <pc:sldMk cId="1355984658" sldId="303"/>
        </pc:sldMkLst>
      </pc:sldChg>
      <pc:sldChg chg="modSp add del mod">
        <pc:chgData name="Güler Demir" userId="51ad5cf4d1839854" providerId="LiveId" clId="{4EE317C1-FD54-4988-BEB1-2D3843A8D414}" dt="2025-07-29T14:08:21.146" v="4536" actId="2696"/>
        <pc:sldMkLst>
          <pc:docMk/>
          <pc:sldMk cId="1495261809" sldId="303"/>
        </pc:sldMkLst>
      </pc:sldChg>
      <pc:sldChg chg="del">
        <pc:chgData name="Güler Demir" userId="51ad5cf4d1839854" providerId="LiveId" clId="{4EE317C1-FD54-4988-BEB1-2D3843A8D414}" dt="2025-07-29T07:03:22.737" v="16" actId="47"/>
        <pc:sldMkLst>
          <pc:docMk/>
          <pc:sldMk cId="3747884388" sldId="303"/>
        </pc:sldMkLst>
      </pc:sldChg>
      <pc:sldChg chg="add del">
        <pc:chgData name="Güler Demir" userId="51ad5cf4d1839854" providerId="LiveId" clId="{4EE317C1-FD54-4988-BEB1-2D3843A8D414}" dt="2025-07-29T10:50:29.081" v="3474" actId="2696"/>
        <pc:sldMkLst>
          <pc:docMk/>
          <pc:sldMk cId="682684569" sldId="304"/>
        </pc:sldMkLst>
      </pc:sldChg>
      <pc:sldChg chg="modSp add mod">
        <pc:chgData name="Güler Demir" userId="51ad5cf4d1839854" providerId="LiveId" clId="{4EE317C1-FD54-4988-BEB1-2D3843A8D414}" dt="2025-07-29T14:42:05.714" v="5548" actId="20577"/>
        <pc:sldMkLst>
          <pc:docMk/>
          <pc:sldMk cId="3336728076" sldId="304"/>
        </pc:sldMkLst>
      </pc:sldChg>
      <pc:sldChg chg="del">
        <pc:chgData name="Güler Demir" userId="51ad5cf4d1839854" providerId="LiveId" clId="{4EE317C1-FD54-4988-BEB1-2D3843A8D414}" dt="2025-07-29T07:03:22.971" v="17" actId="47"/>
        <pc:sldMkLst>
          <pc:docMk/>
          <pc:sldMk cId="4192045747" sldId="304"/>
        </pc:sldMkLst>
      </pc:sldChg>
      <pc:sldChg chg="del">
        <pc:chgData name="Güler Demir" userId="51ad5cf4d1839854" providerId="LiveId" clId="{4EE317C1-FD54-4988-BEB1-2D3843A8D414}" dt="2025-07-29T07:03:20.876" v="9" actId="47"/>
        <pc:sldMkLst>
          <pc:docMk/>
          <pc:sldMk cId="474585433" sldId="305"/>
        </pc:sldMkLst>
      </pc:sldChg>
      <pc:sldChg chg="modSp add mod">
        <pc:chgData name="Güler Demir" userId="51ad5cf4d1839854" providerId="LiveId" clId="{4EE317C1-FD54-4988-BEB1-2D3843A8D414}" dt="2025-07-29T14:48:21.496" v="5647" actId="14100"/>
        <pc:sldMkLst>
          <pc:docMk/>
          <pc:sldMk cId="3945212411" sldId="305"/>
        </pc:sldMkLst>
      </pc:sldChg>
      <pc:sldChg chg="modSp add mod">
        <pc:chgData name="Güler Demir" userId="51ad5cf4d1839854" providerId="LiveId" clId="{4EE317C1-FD54-4988-BEB1-2D3843A8D414}" dt="2025-07-29T14:21:51.507" v="5062" actId="12"/>
        <pc:sldMkLst>
          <pc:docMk/>
          <pc:sldMk cId="784911252" sldId="306"/>
        </pc:sldMkLst>
      </pc:sldChg>
      <pc:sldChg chg="del">
        <pc:chgData name="Güler Demir" userId="51ad5cf4d1839854" providerId="LiveId" clId="{4EE317C1-FD54-4988-BEB1-2D3843A8D414}" dt="2025-07-29T07:03:20.048" v="8" actId="47"/>
        <pc:sldMkLst>
          <pc:docMk/>
          <pc:sldMk cId="714575118" sldId="307"/>
        </pc:sldMkLst>
      </pc:sldChg>
      <pc:sldChg chg="modSp add mod">
        <pc:chgData name="Güler Demir" userId="51ad5cf4d1839854" providerId="LiveId" clId="{4EE317C1-FD54-4988-BEB1-2D3843A8D414}" dt="2025-07-29T14:22:32.604" v="5069" actId="6549"/>
        <pc:sldMkLst>
          <pc:docMk/>
          <pc:sldMk cId="3232482157" sldId="307"/>
        </pc:sldMkLst>
      </pc:sldChg>
      <pc:sldChg chg="addSp delSp modSp add mod">
        <pc:chgData name="Güler Demir" userId="51ad5cf4d1839854" providerId="LiveId" clId="{4EE317C1-FD54-4988-BEB1-2D3843A8D414}" dt="2025-07-29T14:50:24.728" v="5790" actId="6549"/>
        <pc:sldMkLst>
          <pc:docMk/>
          <pc:sldMk cId="1499569335" sldId="308"/>
        </pc:sldMkLst>
      </pc:sldChg>
    </pc:docChg>
  </pc:docChgLst>
  <pc:docChgLst>
    <pc:chgData name="Güler Demir" userId="51ad5cf4d1839854" providerId="LiveId" clId="{31EABDE5-AFD6-4D07-8D01-AF1694BA0622}"/>
    <pc:docChg chg="undo custSel addSld modSld sldOrd">
      <pc:chgData name="Güler Demir" userId="51ad5cf4d1839854" providerId="LiveId" clId="{31EABDE5-AFD6-4D07-8D01-AF1694BA0622}" dt="2025-07-25T14:04:36.982" v="892" actId="27636"/>
      <pc:docMkLst>
        <pc:docMk/>
      </pc:docMkLst>
      <pc:sldChg chg="addSp delSp modSp mod modClrScheme chgLayout">
        <pc:chgData name="Güler Demir" userId="51ad5cf4d1839854" providerId="LiveId" clId="{31EABDE5-AFD6-4D07-8D01-AF1694BA0622}" dt="2025-07-25T13:29:35.236" v="351" actId="20577"/>
        <pc:sldMkLst>
          <pc:docMk/>
          <pc:sldMk cId="951358384" sldId="256"/>
        </pc:sldMkLst>
        <pc:spChg chg="mod ord">
          <ac:chgData name="Güler Demir" userId="51ad5cf4d1839854" providerId="LiveId" clId="{31EABDE5-AFD6-4D07-8D01-AF1694BA0622}" dt="2025-07-25T13:29:35.236" v="351" actId="20577"/>
          <ac:spMkLst>
            <pc:docMk/>
            <pc:sldMk cId="951358384" sldId="256"/>
            <ac:spMk id="2" creationId="{00000000-0000-0000-0000-000000000000}"/>
          </ac:spMkLst>
        </pc:spChg>
        <pc:spChg chg="mod ord">
          <ac:chgData name="Güler Demir" userId="51ad5cf4d1839854" providerId="LiveId" clId="{31EABDE5-AFD6-4D07-8D01-AF1694BA0622}" dt="2025-07-25T13:03:08.108" v="6" actId="6264"/>
          <ac:spMkLst>
            <pc:docMk/>
            <pc:sldMk cId="951358384" sldId="256"/>
            <ac:spMk id="3" creationId="{00000000-0000-0000-0000-000000000000}"/>
          </ac:spMkLst>
        </pc:spChg>
      </pc:sldChg>
      <pc:sldChg chg="modSp mod">
        <pc:chgData name="Güler Demir" userId="51ad5cf4d1839854" providerId="LiveId" clId="{31EABDE5-AFD6-4D07-8D01-AF1694BA0622}" dt="2025-07-25T14:04:36.982" v="892" actId="27636"/>
        <pc:sldMkLst>
          <pc:docMk/>
          <pc:sldMk cId="2053632720" sldId="259"/>
        </pc:sldMkLst>
        <pc:spChg chg="mod">
          <ac:chgData name="Güler Demir" userId="51ad5cf4d1839854" providerId="LiveId" clId="{31EABDE5-AFD6-4D07-8D01-AF1694BA0622}" dt="2025-07-25T14:04:36.982" v="892" actId="27636"/>
          <ac:spMkLst>
            <pc:docMk/>
            <pc:sldMk cId="2053632720" sldId="259"/>
            <ac:spMk id="3" creationId="{00000000-0000-0000-0000-000000000000}"/>
          </ac:spMkLst>
        </pc:spChg>
      </pc:sldChg>
      <pc:sldChg chg="modSp mod">
        <pc:chgData name="Güler Demir" userId="51ad5cf4d1839854" providerId="LiveId" clId="{31EABDE5-AFD6-4D07-8D01-AF1694BA0622}" dt="2025-07-25T13:05:20.355" v="43" actId="20577"/>
        <pc:sldMkLst>
          <pc:docMk/>
          <pc:sldMk cId="2516170478" sldId="265"/>
        </pc:sldMkLst>
      </pc:sldChg>
      <pc:sldChg chg="modSp mod">
        <pc:chgData name="Güler Demir" userId="51ad5cf4d1839854" providerId="LiveId" clId="{31EABDE5-AFD6-4D07-8D01-AF1694BA0622}" dt="2025-07-25T13:36:38.677" v="463" actId="20577"/>
        <pc:sldMkLst>
          <pc:docMk/>
          <pc:sldMk cId="3344766644" sldId="269"/>
        </pc:sldMkLst>
      </pc:sldChg>
      <pc:sldChg chg="addSp modSp add mod">
        <pc:chgData name="Güler Demir" userId="51ad5cf4d1839854" providerId="LiveId" clId="{31EABDE5-AFD6-4D07-8D01-AF1694BA0622}" dt="2025-07-25T13:27:57.260" v="313" actId="6549"/>
        <pc:sldMkLst>
          <pc:docMk/>
          <pc:sldMk cId="3025657415" sldId="272"/>
        </pc:sldMkLst>
      </pc:sldChg>
      <pc:sldChg chg="modSp add mod">
        <pc:chgData name="Güler Demir" userId="51ad5cf4d1839854" providerId="LiveId" clId="{31EABDE5-AFD6-4D07-8D01-AF1694BA0622}" dt="2025-07-25T13:42:29.284" v="569" actId="6549"/>
        <pc:sldMkLst>
          <pc:docMk/>
          <pc:sldMk cId="3671853562" sldId="273"/>
        </pc:sldMkLst>
      </pc:sldChg>
      <pc:sldChg chg="modSp add mod ord">
        <pc:chgData name="Güler Demir" userId="51ad5cf4d1839854" providerId="LiveId" clId="{31EABDE5-AFD6-4D07-8D01-AF1694BA0622}" dt="2025-07-25T13:49:52.341" v="702" actId="20578"/>
        <pc:sldMkLst>
          <pc:docMk/>
          <pc:sldMk cId="3189390810" sldId="274"/>
        </pc:sldMkLst>
      </pc:sldChg>
      <pc:sldChg chg="modSp add mod">
        <pc:chgData name="Güler Demir" userId="51ad5cf4d1839854" providerId="LiveId" clId="{31EABDE5-AFD6-4D07-8D01-AF1694BA0622}" dt="2025-07-25T13:52:21.290" v="716" actId="20577"/>
        <pc:sldMkLst>
          <pc:docMk/>
          <pc:sldMk cId="2916493566" sldId="275"/>
        </pc:sldMkLst>
      </pc:sldChg>
      <pc:sldChg chg="modSp add mod">
        <pc:chgData name="Güler Demir" userId="51ad5cf4d1839854" providerId="LiveId" clId="{31EABDE5-AFD6-4D07-8D01-AF1694BA0622}" dt="2025-07-25T13:52:34.047" v="723" actId="20577"/>
        <pc:sldMkLst>
          <pc:docMk/>
          <pc:sldMk cId="2896014113" sldId="276"/>
        </pc:sldMkLst>
      </pc:sldChg>
      <pc:sldChg chg="modSp add mod">
        <pc:chgData name="Güler Demir" userId="51ad5cf4d1839854" providerId="LiveId" clId="{31EABDE5-AFD6-4D07-8D01-AF1694BA0622}" dt="2025-07-25T13:53:52.427" v="754" actId="6549"/>
        <pc:sldMkLst>
          <pc:docMk/>
          <pc:sldMk cId="2495040497" sldId="277"/>
        </pc:sldMkLst>
      </pc:sldChg>
      <pc:sldChg chg="modSp add mod">
        <pc:chgData name="Güler Demir" userId="51ad5cf4d1839854" providerId="LiveId" clId="{31EABDE5-AFD6-4D07-8D01-AF1694BA0622}" dt="2025-07-25T13:57:09.045" v="806" actId="20577"/>
        <pc:sldMkLst>
          <pc:docMk/>
          <pc:sldMk cId="3136241400" sldId="278"/>
        </pc:sldMkLst>
      </pc:sldChg>
      <pc:sldChg chg="modSp add mod">
        <pc:chgData name="Güler Demir" userId="51ad5cf4d1839854" providerId="LiveId" clId="{31EABDE5-AFD6-4D07-8D01-AF1694BA0622}" dt="2025-07-25T14:02:18.442" v="838" actId="20577"/>
        <pc:sldMkLst>
          <pc:docMk/>
          <pc:sldMk cId="1457631776" sldId="279"/>
        </pc:sldMkLst>
      </pc:sldChg>
    </pc:docChg>
  </pc:docChgLst>
  <pc:docChgLst>
    <pc:chgData name="Güler Demir" userId="51ad5cf4d1839854" providerId="LiveId" clId="{36C0E472-3CB6-4A87-9F67-447E49966655}"/>
    <pc:docChg chg="undo custSel addSld delSld modSld sldOrd">
      <pc:chgData name="Güler Demir" userId="51ad5cf4d1839854" providerId="LiveId" clId="{36C0E472-3CB6-4A87-9F67-447E49966655}" dt="2025-07-27T15:24:30.884" v="3167" actId="2696"/>
      <pc:docMkLst>
        <pc:docMk/>
      </pc:docMkLst>
      <pc:sldChg chg="modSp mod">
        <pc:chgData name="Güler Demir" userId="51ad5cf4d1839854" providerId="LiveId" clId="{36C0E472-3CB6-4A87-9F67-447E49966655}" dt="2025-07-27T08:17:17.588" v="2"/>
        <pc:sldMkLst>
          <pc:docMk/>
          <pc:sldMk cId="951358384" sldId="256"/>
        </pc:sldMkLst>
        <pc:spChg chg="mod">
          <ac:chgData name="Güler Demir" userId="51ad5cf4d1839854" providerId="LiveId" clId="{36C0E472-3CB6-4A87-9F67-447E49966655}" dt="2025-07-27T08:17:17.588" v="2"/>
          <ac:spMkLst>
            <pc:docMk/>
            <pc:sldMk cId="951358384" sldId="256"/>
            <ac:spMk id="2" creationId="{00000000-0000-0000-0000-000000000000}"/>
          </ac:spMkLst>
        </pc:spChg>
      </pc:sldChg>
      <pc:sldChg chg="modSp add del mod">
        <pc:chgData name="Güler Demir" userId="51ad5cf4d1839854" providerId="LiveId" clId="{36C0E472-3CB6-4A87-9F67-447E49966655}" dt="2025-07-27T15:04:19.817" v="2874" actId="114"/>
        <pc:sldMkLst>
          <pc:docMk/>
          <pc:sldMk cId="2053632720" sldId="259"/>
        </pc:sldMkLst>
        <pc:spChg chg="mod">
          <ac:chgData name="Güler Demir" userId="51ad5cf4d1839854" providerId="LiveId" clId="{36C0E472-3CB6-4A87-9F67-447E49966655}" dt="2025-07-27T15:04:19.817" v="2874" actId="114"/>
          <ac:spMkLst>
            <pc:docMk/>
            <pc:sldMk cId="2053632720" sldId="259"/>
            <ac:spMk id="3" creationId="{00000000-0000-0000-0000-000000000000}"/>
          </ac:spMkLst>
        </pc:spChg>
      </pc:sldChg>
      <pc:sldChg chg="modSp mod">
        <pc:chgData name="Güler Demir" userId="51ad5cf4d1839854" providerId="LiveId" clId="{36C0E472-3CB6-4A87-9F67-447E49966655}" dt="2025-07-27T08:30:29.479" v="133" actId="20577"/>
        <pc:sldMkLst>
          <pc:docMk/>
          <pc:sldMk cId="3600689707" sldId="280"/>
        </pc:sldMkLst>
      </pc:sldChg>
      <pc:sldChg chg="del">
        <pc:chgData name="Güler Demir" userId="51ad5cf4d1839854" providerId="LiveId" clId="{36C0E472-3CB6-4A87-9F67-447E49966655}" dt="2025-07-27T08:17:40.149" v="19" actId="47"/>
        <pc:sldMkLst>
          <pc:docMk/>
          <pc:sldMk cId="1016754339" sldId="281"/>
        </pc:sldMkLst>
      </pc:sldChg>
      <pc:sldChg chg="modSp add mod">
        <pc:chgData name="Güler Demir" userId="51ad5cf4d1839854" providerId="LiveId" clId="{36C0E472-3CB6-4A87-9F67-447E49966655}" dt="2025-07-27T08:46:10.148" v="393" actId="20577"/>
        <pc:sldMkLst>
          <pc:docMk/>
          <pc:sldMk cId="3179256762" sldId="281"/>
        </pc:sldMkLst>
      </pc:sldChg>
      <pc:sldChg chg="modSp add del mod">
        <pc:chgData name="Güler Demir" userId="51ad5cf4d1839854" providerId="LiveId" clId="{36C0E472-3CB6-4A87-9F67-447E49966655}" dt="2025-07-27T09:53:50.241" v="797" actId="2696"/>
        <pc:sldMkLst>
          <pc:docMk/>
          <pc:sldMk cId="2610216149" sldId="282"/>
        </pc:sldMkLst>
      </pc:sldChg>
      <pc:sldChg chg="del">
        <pc:chgData name="Güler Demir" userId="51ad5cf4d1839854" providerId="LiveId" clId="{36C0E472-3CB6-4A87-9F67-447E49966655}" dt="2025-07-27T08:17:40.729" v="20" actId="47"/>
        <pc:sldMkLst>
          <pc:docMk/>
          <pc:sldMk cId="3001786959" sldId="282"/>
        </pc:sldMkLst>
      </pc:sldChg>
      <pc:sldChg chg="del">
        <pc:chgData name="Güler Demir" userId="51ad5cf4d1839854" providerId="LiveId" clId="{36C0E472-3CB6-4A87-9F67-447E49966655}" dt="2025-07-27T08:17:41.530" v="21" actId="47"/>
        <pc:sldMkLst>
          <pc:docMk/>
          <pc:sldMk cId="1321611415" sldId="283"/>
        </pc:sldMkLst>
      </pc:sldChg>
      <pc:sldChg chg="addSp modSp add mod">
        <pc:chgData name="Güler Demir" userId="51ad5cf4d1839854" providerId="LiveId" clId="{36C0E472-3CB6-4A87-9F67-447E49966655}" dt="2025-07-27T09:54:29.486" v="800" actId="20577"/>
        <pc:sldMkLst>
          <pc:docMk/>
          <pc:sldMk cId="1760798321" sldId="283"/>
        </pc:sldMkLst>
      </pc:sldChg>
      <pc:sldChg chg="del">
        <pc:chgData name="Güler Demir" userId="51ad5cf4d1839854" providerId="LiveId" clId="{36C0E472-3CB6-4A87-9F67-447E49966655}" dt="2025-07-27T08:17:29.217" v="6" actId="47"/>
        <pc:sldMkLst>
          <pc:docMk/>
          <pc:sldMk cId="998888583" sldId="284"/>
        </pc:sldMkLst>
      </pc:sldChg>
      <pc:sldChg chg="modSp add mod">
        <pc:chgData name="Güler Demir" userId="51ad5cf4d1839854" providerId="LiveId" clId="{36C0E472-3CB6-4A87-9F67-447E49966655}" dt="2025-07-27T10:02:55.904" v="889" actId="20577"/>
        <pc:sldMkLst>
          <pc:docMk/>
          <pc:sldMk cId="1472598695" sldId="284"/>
        </pc:sldMkLst>
      </pc:sldChg>
      <pc:sldChg chg="modSp add mod">
        <pc:chgData name="Güler Demir" userId="51ad5cf4d1839854" providerId="LiveId" clId="{36C0E472-3CB6-4A87-9F67-447E49966655}" dt="2025-07-27T10:11:33.751" v="912" actId="12"/>
        <pc:sldMkLst>
          <pc:docMk/>
          <pc:sldMk cId="1211647138" sldId="285"/>
        </pc:sldMkLst>
      </pc:sldChg>
      <pc:sldChg chg="modSp add mod">
        <pc:chgData name="Güler Demir" userId="51ad5cf4d1839854" providerId="LiveId" clId="{36C0E472-3CB6-4A87-9F67-447E49966655}" dt="2025-07-27T10:03:19.060" v="892" actId="20577"/>
        <pc:sldMkLst>
          <pc:docMk/>
          <pc:sldMk cId="2912990223" sldId="286"/>
        </pc:sldMkLst>
      </pc:sldChg>
      <pc:sldChg chg="del">
        <pc:chgData name="Güler Demir" userId="51ad5cf4d1839854" providerId="LiveId" clId="{36C0E472-3CB6-4A87-9F67-447E49966655}" dt="2025-07-27T08:17:29.421" v="7" actId="47"/>
        <pc:sldMkLst>
          <pc:docMk/>
          <pc:sldMk cId="1055208451" sldId="287"/>
        </pc:sldMkLst>
      </pc:sldChg>
      <pc:sldChg chg="modSp add mod">
        <pc:chgData name="Güler Demir" userId="51ad5cf4d1839854" providerId="LiveId" clId="{36C0E472-3CB6-4A87-9F67-447E49966655}" dt="2025-07-27T13:01:10.425" v="1779" actId="6549"/>
        <pc:sldMkLst>
          <pc:docMk/>
          <pc:sldMk cId="2547195603" sldId="287"/>
        </pc:sldMkLst>
        <pc:spChg chg="mod">
          <ac:chgData name="Güler Demir" userId="51ad5cf4d1839854" providerId="LiveId" clId="{36C0E472-3CB6-4A87-9F67-447E49966655}" dt="2025-07-27T10:15:10.817" v="924" actId="6549"/>
          <ac:spMkLst>
            <pc:docMk/>
            <pc:sldMk cId="2547195603" sldId="287"/>
            <ac:spMk id="2" creationId="{88478C8D-0694-A147-D76A-7DCF48314CD0}"/>
          </ac:spMkLst>
        </pc:spChg>
        <pc:spChg chg="mod">
          <ac:chgData name="Güler Demir" userId="51ad5cf4d1839854" providerId="LiveId" clId="{36C0E472-3CB6-4A87-9F67-447E49966655}" dt="2025-07-27T13:01:10.425" v="1779" actId="6549"/>
          <ac:spMkLst>
            <pc:docMk/>
            <pc:sldMk cId="2547195603" sldId="287"/>
            <ac:spMk id="3" creationId="{C95BFF87-1C91-EA47-840A-63C2FFC72BA5}"/>
          </ac:spMkLst>
        </pc:spChg>
      </pc:sldChg>
      <pc:sldChg chg="del">
        <pc:chgData name="Güler Demir" userId="51ad5cf4d1839854" providerId="LiveId" clId="{36C0E472-3CB6-4A87-9F67-447E49966655}" dt="2025-07-27T08:17:29.608" v="8" actId="47"/>
        <pc:sldMkLst>
          <pc:docMk/>
          <pc:sldMk cId="250079020" sldId="288"/>
        </pc:sldMkLst>
      </pc:sldChg>
      <pc:sldChg chg="addSp modSp add mod">
        <pc:chgData name="Güler Demir" userId="51ad5cf4d1839854" providerId="LiveId" clId="{36C0E472-3CB6-4A87-9F67-447E49966655}" dt="2025-07-27T13:24:28.099" v="2055" actId="115"/>
        <pc:sldMkLst>
          <pc:docMk/>
          <pc:sldMk cId="823166081" sldId="288"/>
        </pc:sldMkLst>
      </pc:sldChg>
      <pc:sldChg chg="del">
        <pc:chgData name="Güler Demir" userId="51ad5cf4d1839854" providerId="LiveId" clId="{36C0E472-3CB6-4A87-9F67-447E49966655}" dt="2025-07-27T08:17:29.890" v="9" actId="47"/>
        <pc:sldMkLst>
          <pc:docMk/>
          <pc:sldMk cId="115118850" sldId="289"/>
        </pc:sldMkLst>
      </pc:sldChg>
      <pc:sldChg chg="modSp add del mod">
        <pc:chgData name="Güler Demir" userId="51ad5cf4d1839854" providerId="LiveId" clId="{36C0E472-3CB6-4A87-9F67-447E49966655}" dt="2025-07-27T15:24:30.884" v="3167" actId="2696"/>
        <pc:sldMkLst>
          <pc:docMk/>
          <pc:sldMk cId="2323168454" sldId="289"/>
        </pc:sldMkLst>
      </pc:sldChg>
      <pc:sldChg chg="del">
        <pc:chgData name="Güler Demir" userId="51ad5cf4d1839854" providerId="LiveId" clId="{36C0E472-3CB6-4A87-9F67-447E49966655}" dt="2025-07-27T08:17:28.998" v="5" actId="47"/>
        <pc:sldMkLst>
          <pc:docMk/>
          <pc:sldMk cId="2809261561" sldId="290"/>
        </pc:sldMkLst>
      </pc:sldChg>
      <pc:sldChg chg="modSp add mod">
        <pc:chgData name="Güler Demir" userId="51ad5cf4d1839854" providerId="LiveId" clId="{36C0E472-3CB6-4A87-9F67-447E49966655}" dt="2025-07-27T10:21:13.860" v="1020" actId="6549"/>
        <pc:sldMkLst>
          <pc:docMk/>
          <pc:sldMk cId="3825628260" sldId="290"/>
        </pc:sldMkLst>
      </pc:sldChg>
      <pc:sldChg chg="modSp add mod">
        <pc:chgData name="Güler Demir" userId="51ad5cf4d1839854" providerId="LiveId" clId="{36C0E472-3CB6-4A87-9F67-447E49966655}" dt="2025-07-27T10:21:20.178" v="1021"/>
        <pc:sldMkLst>
          <pc:docMk/>
          <pc:sldMk cId="3075695239" sldId="291"/>
        </pc:sldMkLst>
      </pc:sldChg>
      <pc:sldChg chg="del">
        <pc:chgData name="Güler Demir" userId="51ad5cf4d1839854" providerId="LiveId" clId="{36C0E472-3CB6-4A87-9F67-447E49966655}" dt="2025-07-27T08:17:28.793" v="4" actId="47"/>
        <pc:sldMkLst>
          <pc:docMk/>
          <pc:sldMk cId="4014110052" sldId="291"/>
        </pc:sldMkLst>
      </pc:sldChg>
      <pc:sldChg chg="modSp add del mod">
        <pc:chgData name="Güler Demir" userId="51ad5cf4d1839854" providerId="LiveId" clId="{36C0E472-3CB6-4A87-9F67-447E49966655}" dt="2025-07-27T13:15:19.994" v="1949" actId="2696"/>
        <pc:sldMkLst>
          <pc:docMk/>
          <pc:sldMk cId="2059978905" sldId="292"/>
        </pc:sldMkLst>
      </pc:sldChg>
      <pc:sldChg chg="del">
        <pc:chgData name="Güler Demir" userId="51ad5cf4d1839854" providerId="LiveId" clId="{36C0E472-3CB6-4A87-9F67-447E49966655}" dt="2025-07-27T08:17:28.543" v="3" actId="47"/>
        <pc:sldMkLst>
          <pc:docMk/>
          <pc:sldMk cId="2753075542" sldId="292"/>
        </pc:sldMkLst>
      </pc:sldChg>
      <pc:sldChg chg="del">
        <pc:chgData name="Güler Demir" userId="51ad5cf4d1839854" providerId="LiveId" clId="{36C0E472-3CB6-4A87-9F67-447E49966655}" dt="2025-07-27T08:17:30.046" v="10" actId="47"/>
        <pc:sldMkLst>
          <pc:docMk/>
          <pc:sldMk cId="508213671" sldId="293"/>
        </pc:sldMkLst>
      </pc:sldChg>
      <pc:sldChg chg="modSp add del mod">
        <pc:chgData name="Güler Demir" userId="51ad5cf4d1839854" providerId="LiveId" clId="{36C0E472-3CB6-4A87-9F67-447E49966655}" dt="2025-07-27T13:15:23.708" v="1950" actId="2696"/>
        <pc:sldMkLst>
          <pc:docMk/>
          <pc:sldMk cId="2477930499" sldId="293"/>
        </pc:sldMkLst>
      </pc:sldChg>
      <pc:sldChg chg="del">
        <pc:chgData name="Güler Demir" userId="51ad5cf4d1839854" providerId="LiveId" clId="{36C0E472-3CB6-4A87-9F67-447E49966655}" dt="2025-07-27T08:17:30.266" v="11" actId="47"/>
        <pc:sldMkLst>
          <pc:docMk/>
          <pc:sldMk cId="1317178588" sldId="294"/>
        </pc:sldMkLst>
      </pc:sldChg>
      <pc:sldChg chg="modSp add del mod">
        <pc:chgData name="Güler Demir" userId="51ad5cf4d1839854" providerId="LiveId" clId="{36C0E472-3CB6-4A87-9F67-447E49966655}" dt="2025-07-27T15:21:54.457" v="3141" actId="2696"/>
        <pc:sldMkLst>
          <pc:docMk/>
          <pc:sldMk cId="3527128589" sldId="294"/>
        </pc:sldMkLst>
      </pc:sldChg>
      <pc:sldChg chg="modSp add mod">
        <pc:chgData name="Güler Demir" userId="51ad5cf4d1839854" providerId="LiveId" clId="{36C0E472-3CB6-4A87-9F67-447E49966655}" dt="2025-07-27T13:21:36.444" v="1998" actId="1076"/>
        <pc:sldMkLst>
          <pc:docMk/>
          <pc:sldMk cId="3765605218" sldId="295"/>
        </pc:sldMkLst>
      </pc:sldChg>
      <pc:sldChg chg="del">
        <pc:chgData name="Güler Demir" userId="51ad5cf4d1839854" providerId="LiveId" clId="{36C0E472-3CB6-4A87-9F67-447E49966655}" dt="2025-07-27T08:17:30.438" v="12" actId="47"/>
        <pc:sldMkLst>
          <pc:docMk/>
          <pc:sldMk cId="4083946880" sldId="295"/>
        </pc:sldMkLst>
      </pc:sldChg>
      <pc:sldChg chg="del">
        <pc:chgData name="Güler Demir" userId="51ad5cf4d1839854" providerId="LiveId" clId="{36C0E472-3CB6-4A87-9F67-447E49966655}" dt="2025-07-27T08:17:30.609" v="13" actId="47"/>
        <pc:sldMkLst>
          <pc:docMk/>
          <pc:sldMk cId="3386430625" sldId="296"/>
        </pc:sldMkLst>
      </pc:sldChg>
      <pc:sldChg chg="modSp add mod">
        <pc:chgData name="Güler Demir" userId="51ad5cf4d1839854" providerId="LiveId" clId="{36C0E472-3CB6-4A87-9F67-447E49966655}" dt="2025-07-27T13:28:29.961" v="2202" actId="6549"/>
        <pc:sldMkLst>
          <pc:docMk/>
          <pc:sldMk cId="3670241502" sldId="296"/>
        </pc:sldMkLst>
      </pc:sldChg>
      <pc:sldChg chg="del">
        <pc:chgData name="Güler Demir" userId="51ad5cf4d1839854" providerId="LiveId" clId="{36C0E472-3CB6-4A87-9F67-447E49966655}" dt="2025-07-27T08:17:30.829" v="14" actId="47"/>
        <pc:sldMkLst>
          <pc:docMk/>
          <pc:sldMk cId="1261892806" sldId="297"/>
        </pc:sldMkLst>
      </pc:sldChg>
      <pc:sldChg chg="addSp modSp add mod">
        <pc:chgData name="Güler Demir" userId="51ad5cf4d1839854" providerId="LiveId" clId="{36C0E472-3CB6-4A87-9F67-447E49966655}" dt="2025-07-27T13:38:58.354" v="2345" actId="14100"/>
        <pc:sldMkLst>
          <pc:docMk/>
          <pc:sldMk cId="2636235179" sldId="297"/>
        </pc:sldMkLst>
      </pc:sldChg>
      <pc:sldChg chg="modSp add del mod">
        <pc:chgData name="Güler Demir" userId="51ad5cf4d1839854" providerId="LiveId" clId="{36C0E472-3CB6-4A87-9F67-447E49966655}" dt="2025-07-27T15:21:49.698" v="3140" actId="2696"/>
        <pc:sldMkLst>
          <pc:docMk/>
          <pc:sldMk cId="3338161210" sldId="298"/>
        </pc:sldMkLst>
      </pc:sldChg>
      <pc:sldChg chg="del">
        <pc:chgData name="Güler Demir" userId="51ad5cf4d1839854" providerId="LiveId" clId="{36C0E472-3CB6-4A87-9F67-447E49966655}" dt="2025-07-27T08:17:31.048" v="15" actId="47"/>
        <pc:sldMkLst>
          <pc:docMk/>
          <pc:sldMk cId="3620837380" sldId="298"/>
        </pc:sldMkLst>
      </pc:sldChg>
      <pc:sldChg chg="del">
        <pc:chgData name="Güler Demir" userId="51ad5cf4d1839854" providerId="LiveId" clId="{36C0E472-3CB6-4A87-9F67-447E49966655}" dt="2025-07-27T08:17:31.267" v="16" actId="47"/>
        <pc:sldMkLst>
          <pc:docMk/>
          <pc:sldMk cId="1915421" sldId="299"/>
        </pc:sldMkLst>
      </pc:sldChg>
      <pc:sldChg chg="modSp add mod ord">
        <pc:chgData name="Güler Demir" userId="51ad5cf4d1839854" providerId="LiveId" clId="{36C0E472-3CB6-4A87-9F67-447E49966655}" dt="2025-07-27T14:01:59.900" v="2569" actId="20577"/>
        <pc:sldMkLst>
          <pc:docMk/>
          <pc:sldMk cId="3202011216" sldId="299"/>
        </pc:sldMkLst>
      </pc:sldChg>
      <pc:sldChg chg="modSp add mod">
        <pc:chgData name="Güler Demir" userId="51ad5cf4d1839854" providerId="LiveId" clId="{36C0E472-3CB6-4A87-9F67-447E49966655}" dt="2025-07-27T14:04:45.400" v="2583" actId="6549"/>
        <pc:sldMkLst>
          <pc:docMk/>
          <pc:sldMk cId="636083671" sldId="300"/>
        </pc:sldMkLst>
      </pc:sldChg>
      <pc:sldChg chg="addSp modSp add mod">
        <pc:chgData name="Güler Demir" userId="51ad5cf4d1839854" providerId="LiveId" clId="{36C0E472-3CB6-4A87-9F67-447E49966655}" dt="2025-07-27T15:00:20.603" v="2773" actId="20577"/>
        <pc:sldMkLst>
          <pc:docMk/>
          <pc:sldMk cId="3244782233" sldId="301"/>
        </pc:sldMkLst>
      </pc:sldChg>
      <pc:sldChg chg="modSp add mod">
        <pc:chgData name="Güler Demir" userId="51ad5cf4d1839854" providerId="LiveId" clId="{36C0E472-3CB6-4A87-9F67-447E49966655}" dt="2025-07-27T15:23:59.814" v="3166" actId="255"/>
        <pc:sldMkLst>
          <pc:docMk/>
          <pc:sldMk cId="1996868268" sldId="302"/>
        </pc:sldMkLst>
      </pc:sldChg>
      <pc:sldChg chg="addSp modSp add mod">
        <pc:chgData name="Güler Demir" userId="51ad5cf4d1839854" providerId="LiveId" clId="{36C0E472-3CB6-4A87-9F67-447E49966655}" dt="2025-07-27T15:07:04.817" v="2960" actId="21"/>
        <pc:sldMkLst>
          <pc:docMk/>
          <pc:sldMk cId="2154332301" sldId="303"/>
        </pc:sldMkLst>
      </pc:sldChg>
    </pc:docChg>
  </pc:docChgLst>
  <pc:docChgLst>
    <pc:chgData name="Güler Demir" userId="51ad5cf4d1839854" providerId="LiveId" clId="{83C74A7A-7DCC-416A-8377-BF38D9500092}"/>
    <pc:docChg chg="undo custSel addSld delSld modSld sldOrd">
      <pc:chgData name="Güler Demir" userId="51ad5cf4d1839854" providerId="LiveId" clId="{83C74A7A-7DCC-416A-8377-BF38D9500092}" dt="2025-07-26T19:29:43.908" v="3541" actId="20577"/>
      <pc:docMkLst>
        <pc:docMk/>
      </pc:docMkLst>
      <pc:sldChg chg="modSp mod">
        <pc:chgData name="Güler Demir" userId="51ad5cf4d1839854" providerId="LiveId" clId="{83C74A7A-7DCC-416A-8377-BF38D9500092}" dt="2025-07-26T19:29:43.908" v="3541" actId="20577"/>
        <pc:sldMkLst>
          <pc:docMk/>
          <pc:sldMk cId="951358384" sldId="256"/>
        </pc:sldMkLst>
        <pc:spChg chg="mod">
          <ac:chgData name="Güler Demir" userId="51ad5cf4d1839854" providerId="LiveId" clId="{83C74A7A-7DCC-416A-8377-BF38D9500092}" dt="2025-07-26T19:29:43.908" v="3541" actId="20577"/>
          <ac:spMkLst>
            <pc:docMk/>
            <pc:sldMk cId="951358384" sldId="256"/>
            <ac:spMk id="2" creationId="{00000000-0000-0000-0000-000000000000}"/>
          </ac:spMkLst>
        </pc:spChg>
      </pc:sldChg>
      <pc:sldChg chg="modSp mod ord modNotesTx">
        <pc:chgData name="Güler Demir" userId="51ad5cf4d1839854" providerId="LiveId" clId="{83C74A7A-7DCC-416A-8377-BF38D9500092}" dt="2025-07-26T19:09:00.628" v="3119"/>
        <pc:sldMkLst>
          <pc:docMk/>
          <pc:sldMk cId="2053632720" sldId="259"/>
        </pc:sldMkLst>
        <pc:spChg chg="mod">
          <ac:chgData name="Güler Demir" userId="51ad5cf4d1839854" providerId="LiveId" clId="{83C74A7A-7DCC-416A-8377-BF38D9500092}" dt="2025-07-26T19:02:18.404" v="3083" actId="114"/>
          <ac:spMkLst>
            <pc:docMk/>
            <pc:sldMk cId="2053632720" sldId="259"/>
            <ac:spMk id="3" creationId="{00000000-0000-0000-0000-000000000000}"/>
          </ac:spMkLst>
        </pc:spChg>
      </pc:sldChg>
      <pc:sldChg chg="del">
        <pc:chgData name="Güler Demir" userId="51ad5cf4d1839854" providerId="LiveId" clId="{83C74A7A-7DCC-416A-8377-BF38D9500092}" dt="2025-07-26T15:04:09.469" v="23" actId="47"/>
        <pc:sldMkLst>
          <pc:docMk/>
          <pc:sldMk cId="2061053331" sldId="262"/>
        </pc:sldMkLst>
      </pc:sldChg>
      <pc:sldChg chg="del">
        <pc:chgData name="Güler Demir" userId="51ad5cf4d1839854" providerId="LiveId" clId="{83C74A7A-7DCC-416A-8377-BF38D9500092}" dt="2025-07-26T15:04:01.987" v="8" actId="47"/>
        <pc:sldMkLst>
          <pc:docMk/>
          <pc:sldMk cId="3719239285" sldId="263"/>
        </pc:sldMkLst>
      </pc:sldChg>
      <pc:sldChg chg="del">
        <pc:chgData name="Güler Demir" userId="51ad5cf4d1839854" providerId="LiveId" clId="{83C74A7A-7DCC-416A-8377-BF38D9500092}" dt="2025-07-26T15:04:02.179" v="9" actId="47"/>
        <pc:sldMkLst>
          <pc:docMk/>
          <pc:sldMk cId="4238868765" sldId="264"/>
        </pc:sldMkLst>
      </pc:sldChg>
      <pc:sldChg chg="del">
        <pc:chgData name="Güler Demir" userId="51ad5cf4d1839854" providerId="LiveId" clId="{83C74A7A-7DCC-416A-8377-BF38D9500092}" dt="2025-07-26T15:04:02.378" v="10" actId="47"/>
        <pc:sldMkLst>
          <pc:docMk/>
          <pc:sldMk cId="1359927673" sldId="265"/>
        </pc:sldMkLst>
      </pc:sldChg>
      <pc:sldChg chg="del">
        <pc:chgData name="Güler Demir" userId="51ad5cf4d1839854" providerId="LiveId" clId="{83C74A7A-7DCC-416A-8377-BF38D9500092}" dt="2025-07-26T15:04:02.597" v="11" actId="47"/>
        <pc:sldMkLst>
          <pc:docMk/>
          <pc:sldMk cId="1808728161" sldId="266"/>
        </pc:sldMkLst>
      </pc:sldChg>
      <pc:sldChg chg="del">
        <pc:chgData name="Güler Demir" userId="51ad5cf4d1839854" providerId="LiveId" clId="{83C74A7A-7DCC-416A-8377-BF38D9500092}" dt="2025-07-26T15:04:03.065" v="12" actId="47"/>
        <pc:sldMkLst>
          <pc:docMk/>
          <pc:sldMk cId="3541991949" sldId="267"/>
        </pc:sldMkLst>
      </pc:sldChg>
      <pc:sldChg chg="del">
        <pc:chgData name="Güler Demir" userId="51ad5cf4d1839854" providerId="LiveId" clId="{83C74A7A-7DCC-416A-8377-BF38D9500092}" dt="2025-07-26T15:04:03.691" v="15" actId="47"/>
        <pc:sldMkLst>
          <pc:docMk/>
          <pc:sldMk cId="1227201838" sldId="268"/>
        </pc:sldMkLst>
      </pc:sldChg>
      <pc:sldChg chg="del">
        <pc:chgData name="Güler Demir" userId="51ad5cf4d1839854" providerId="LiveId" clId="{83C74A7A-7DCC-416A-8377-BF38D9500092}" dt="2025-07-26T15:04:04.035" v="16" actId="47"/>
        <pc:sldMkLst>
          <pc:docMk/>
          <pc:sldMk cId="2834531737" sldId="269"/>
        </pc:sldMkLst>
      </pc:sldChg>
      <pc:sldChg chg="del">
        <pc:chgData name="Güler Demir" userId="51ad5cf4d1839854" providerId="LiveId" clId="{83C74A7A-7DCC-416A-8377-BF38D9500092}" dt="2025-07-26T15:04:04.301" v="17" actId="47"/>
        <pc:sldMkLst>
          <pc:docMk/>
          <pc:sldMk cId="3686302732" sldId="270"/>
        </pc:sldMkLst>
      </pc:sldChg>
      <pc:sldChg chg="del">
        <pc:chgData name="Güler Demir" userId="51ad5cf4d1839854" providerId="LiveId" clId="{83C74A7A-7DCC-416A-8377-BF38D9500092}" dt="2025-07-26T15:04:04.691" v="18" actId="47"/>
        <pc:sldMkLst>
          <pc:docMk/>
          <pc:sldMk cId="2333041372" sldId="271"/>
        </pc:sldMkLst>
      </pc:sldChg>
      <pc:sldChg chg="del">
        <pc:chgData name="Güler Demir" userId="51ad5cf4d1839854" providerId="LiveId" clId="{83C74A7A-7DCC-416A-8377-BF38D9500092}" dt="2025-07-26T15:04:05.097" v="19" actId="47"/>
        <pc:sldMkLst>
          <pc:docMk/>
          <pc:sldMk cId="3788740892" sldId="272"/>
        </pc:sldMkLst>
      </pc:sldChg>
      <pc:sldChg chg="del">
        <pc:chgData name="Güler Demir" userId="51ad5cf4d1839854" providerId="LiveId" clId="{83C74A7A-7DCC-416A-8377-BF38D9500092}" dt="2025-07-26T15:04:05.363" v="20" actId="47"/>
        <pc:sldMkLst>
          <pc:docMk/>
          <pc:sldMk cId="2093657175" sldId="273"/>
        </pc:sldMkLst>
      </pc:sldChg>
      <pc:sldChg chg="del">
        <pc:chgData name="Güler Demir" userId="51ad5cf4d1839854" providerId="LiveId" clId="{83C74A7A-7DCC-416A-8377-BF38D9500092}" dt="2025-07-26T15:04:05.677" v="21" actId="47"/>
        <pc:sldMkLst>
          <pc:docMk/>
          <pc:sldMk cId="2488546575" sldId="274"/>
        </pc:sldMkLst>
      </pc:sldChg>
      <pc:sldChg chg="del">
        <pc:chgData name="Güler Demir" userId="51ad5cf4d1839854" providerId="LiveId" clId="{83C74A7A-7DCC-416A-8377-BF38D9500092}" dt="2025-07-26T15:04:03.316" v="13" actId="47"/>
        <pc:sldMkLst>
          <pc:docMk/>
          <pc:sldMk cId="1233160952" sldId="276"/>
        </pc:sldMkLst>
      </pc:sldChg>
      <pc:sldChg chg="del">
        <pc:chgData name="Güler Demir" userId="51ad5cf4d1839854" providerId="LiveId" clId="{83C74A7A-7DCC-416A-8377-BF38D9500092}" dt="2025-07-26T15:04:03.504" v="14" actId="47"/>
        <pc:sldMkLst>
          <pc:docMk/>
          <pc:sldMk cId="2516224783" sldId="277"/>
        </pc:sldMkLst>
      </pc:sldChg>
      <pc:sldChg chg="del">
        <pc:chgData name="Güler Demir" userId="51ad5cf4d1839854" providerId="LiveId" clId="{83C74A7A-7DCC-416A-8377-BF38D9500092}" dt="2025-07-26T15:04:11.191" v="24" actId="47"/>
        <pc:sldMkLst>
          <pc:docMk/>
          <pc:sldMk cId="4134400400" sldId="279"/>
        </pc:sldMkLst>
      </pc:sldChg>
      <pc:sldChg chg="delSp modSp mod">
        <pc:chgData name="Güler Demir" userId="51ad5cf4d1839854" providerId="LiveId" clId="{83C74A7A-7DCC-416A-8377-BF38D9500092}" dt="2025-07-26T16:06:21.768" v="589" actId="6549"/>
        <pc:sldMkLst>
          <pc:docMk/>
          <pc:sldMk cId="3600689707" sldId="280"/>
        </pc:sldMkLst>
      </pc:sldChg>
      <pc:sldChg chg="modSp add mod">
        <pc:chgData name="Güler Demir" userId="51ad5cf4d1839854" providerId="LiveId" clId="{83C74A7A-7DCC-416A-8377-BF38D9500092}" dt="2025-07-26T16:06:49.140" v="593" actId="255"/>
        <pc:sldMkLst>
          <pc:docMk/>
          <pc:sldMk cId="1016754339" sldId="281"/>
        </pc:sldMkLst>
      </pc:sldChg>
      <pc:sldChg chg="del">
        <pc:chgData name="Güler Demir" userId="51ad5cf4d1839854" providerId="LiveId" clId="{83C74A7A-7DCC-416A-8377-BF38D9500092}" dt="2025-07-26T15:04:06.459" v="22" actId="47"/>
        <pc:sldMkLst>
          <pc:docMk/>
          <pc:sldMk cId="1297789338" sldId="281"/>
        </pc:sldMkLst>
      </pc:sldChg>
      <pc:sldChg chg="modSp add del mod">
        <pc:chgData name="Güler Demir" userId="51ad5cf4d1839854" providerId="LiveId" clId="{83C74A7A-7DCC-416A-8377-BF38D9500092}" dt="2025-07-26T15:59:38.558" v="473" actId="2696"/>
        <pc:sldMkLst>
          <pc:docMk/>
          <pc:sldMk cId="860852090" sldId="282"/>
        </pc:sldMkLst>
      </pc:sldChg>
      <pc:sldChg chg="modSp add mod modNotesTx">
        <pc:chgData name="Güler Demir" userId="51ad5cf4d1839854" providerId="LiveId" clId="{83C74A7A-7DCC-416A-8377-BF38D9500092}" dt="2025-07-26T16:28:40.157" v="914" actId="6549"/>
        <pc:sldMkLst>
          <pc:docMk/>
          <pc:sldMk cId="3001786959" sldId="282"/>
        </pc:sldMkLst>
      </pc:sldChg>
      <pc:sldChg chg="addSp modSp add mod">
        <pc:chgData name="Güler Demir" userId="51ad5cf4d1839854" providerId="LiveId" clId="{83C74A7A-7DCC-416A-8377-BF38D9500092}" dt="2025-07-26T17:43:02.065" v="2101" actId="6549"/>
        <pc:sldMkLst>
          <pc:docMk/>
          <pc:sldMk cId="1321611415" sldId="283"/>
        </pc:sldMkLst>
      </pc:sldChg>
      <pc:sldChg chg="modSp add mod">
        <pc:chgData name="Güler Demir" userId="51ad5cf4d1839854" providerId="LiveId" clId="{83C74A7A-7DCC-416A-8377-BF38D9500092}" dt="2025-07-26T17:16:59.040" v="1683" actId="12"/>
        <pc:sldMkLst>
          <pc:docMk/>
          <pc:sldMk cId="998888583" sldId="284"/>
        </pc:sldMkLst>
      </pc:sldChg>
      <pc:sldChg chg="addSp delSp modSp add del mod">
        <pc:chgData name="Güler Demir" userId="51ad5cf4d1839854" providerId="LiveId" clId="{83C74A7A-7DCC-416A-8377-BF38D9500092}" dt="2025-07-26T17:42:08.491" v="2091" actId="2696"/>
        <pc:sldMkLst>
          <pc:docMk/>
          <pc:sldMk cId="409591698" sldId="285"/>
        </pc:sldMkLst>
      </pc:sldChg>
      <pc:sldChg chg="add del">
        <pc:chgData name="Güler Demir" userId="51ad5cf4d1839854" providerId="LiveId" clId="{83C74A7A-7DCC-416A-8377-BF38D9500092}" dt="2025-07-26T17:17:14.741" v="1684" actId="2696"/>
        <pc:sldMkLst>
          <pc:docMk/>
          <pc:sldMk cId="1850345700" sldId="286"/>
        </pc:sldMkLst>
      </pc:sldChg>
      <pc:sldChg chg="addSp modSp add mod">
        <pc:chgData name="Güler Demir" userId="51ad5cf4d1839854" providerId="LiveId" clId="{83C74A7A-7DCC-416A-8377-BF38D9500092}" dt="2025-07-26T17:14:50.669" v="1674" actId="12"/>
        <pc:sldMkLst>
          <pc:docMk/>
          <pc:sldMk cId="1055208451" sldId="287"/>
        </pc:sldMkLst>
      </pc:sldChg>
      <pc:sldChg chg="modSp add mod">
        <pc:chgData name="Güler Demir" userId="51ad5cf4d1839854" providerId="LiveId" clId="{83C74A7A-7DCC-416A-8377-BF38D9500092}" dt="2025-07-26T17:14:42.213" v="1673" actId="12"/>
        <pc:sldMkLst>
          <pc:docMk/>
          <pc:sldMk cId="250079020" sldId="288"/>
        </pc:sldMkLst>
      </pc:sldChg>
      <pc:sldChg chg="modSp add mod">
        <pc:chgData name="Güler Demir" userId="51ad5cf4d1839854" providerId="LiveId" clId="{83C74A7A-7DCC-416A-8377-BF38D9500092}" dt="2025-07-26T17:13:22.352" v="1660" actId="115"/>
        <pc:sldMkLst>
          <pc:docMk/>
          <pc:sldMk cId="115118850" sldId="289"/>
        </pc:sldMkLst>
      </pc:sldChg>
      <pc:sldChg chg="modSp add mod">
        <pc:chgData name="Güler Demir" userId="51ad5cf4d1839854" providerId="LiveId" clId="{83C74A7A-7DCC-416A-8377-BF38D9500092}" dt="2025-07-26T17:43:51.708" v="2115" actId="20577"/>
        <pc:sldMkLst>
          <pc:docMk/>
          <pc:sldMk cId="2809261561" sldId="290"/>
        </pc:sldMkLst>
      </pc:sldChg>
      <pc:sldChg chg="addSp delSp modSp add mod">
        <pc:chgData name="Güler Demir" userId="51ad5cf4d1839854" providerId="LiveId" clId="{83C74A7A-7DCC-416A-8377-BF38D9500092}" dt="2025-07-26T17:40:54.212" v="2089" actId="14100"/>
        <pc:sldMkLst>
          <pc:docMk/>
          <pc:sldMk cId="4014110052" sldId="291"/>
        </pc:sldMkLst>
      </pc:sldChg>
      <pc:sldChg chg="modSp add mod">
        <pc:chgData name="Güler Demir" userId="51ad5cf4d1839854" providerId="LiveId" clId="{83C74A7A-7DCC-416A-8377-BF38D9500092}" dt="2025-07-26T17:43:22.398" v="2104" actId="20577"/>
        <pc:sldMkLst>
          <pc:docMk/>
          <pc:sldMk cId="2753075542" sldId="292"/>
        </pc:sldMkLst>
      </pc:sldChg>
      <pc:sldChg chg="modSp add mod">
        <pc:chgData name="Güler Demir" userId="51ad5cf4d1839854" providerId="LiveId" clId="{83C74A7A-7DCC-416A-8377-BF38D9500092}" dt="2025-07-26T18:16:02.044" v="2520" actId="12"/>
        <pc:sldMkLst>
          <pc:docMk/>
          <pc:sldMk cId="508213671" sldId="293"/>
        </pc:sldMkLst>
      </pc:sldChg>
      <pc:sldChg chg="modSp add mod">
        <pc:chgData name="Güler Demir" userId="51ad5cf4d1839854" providerId="LiveId" clId="{83C74A7A-7DCC-416A-8377-BF38D9500092}" dt="2025-07-26T18:16:19.440" v="2522" actId="20577"/>
        <pc:sldMkLst>
          <pc:docMk/>
          <pc:sldMk cId="1317178588" sldId="294"/>
        </pc:sldMkLst>
      </pc:sldChg>
      <pc:sldChg chg="modSp add mod">
        <pc:chgData name="Güler Demir" userId="51ad5cf4d1839854" providerId="LiveId" clId="{83C74A7A-7DCC-416A-8377-BF38D9500092}" dt="2025-07-26T18:49:37.082" v="2995" actId="12"/>
        <pc:sldMkLst>
          <pc:docMk/>
          <pc:sldMk cId="4083946880" sldId="295"/>
        </pc:sldMkLst>
      </pc:sldChg>
      <pc:sldChg chg="modSp add mod">
        <pc:chgData name="Güler Demir" userId="51ad5cf4d1839854" providerId="LiveId" clId="{83C74A7A-7DCC-416A-8377-BF38D9500092}" dt="2025-07-26T19:03:38.608" v="3104" actId="255"/>
        <pc:sldMkLst>
          <pc:docMk/>
          <pc:sldMk cId="3386430625" sldId="296"/>
        </pc:sldMkLst>
      </pc:sldChg>
      <pc:sldChg chg="addSp modSp add mod">
        <pc:chgData name="Güler Demir" userId="51ad5cf4d1839854" providerId="LiveId" clId="{83C74A7A-7DCC-416A-8377-BF38D9500092}" dt="2025-07-26T19:05:30.529" v="3116" actId="14100"/>
        <pc:sldMkLst>
          <pc:docMk/>
          <pc:sldMk cId="1261892806" sldId="297"/>
        </pc:sldMkLst>
      </pc:sldChg>
      <pc:sldChg chg="modSp add mod">
        <pc:chgData name="Güler Demir" userId="51ad5cf4d1839854" providerId="LiveId" clId="{83C74A7A-7DCC-416A-8377-BF38D9500092}" dt="2025-07-26T19:13:00.298" v="3278" actId="12"/>
        <pc:sldMkLst>
          <pc:docMk/>
          <pc:sldMk cId="3620837380" sldId="298"/>
        </pc:sldMkLst>
      </pc:sldChg>
      <pc:sldChg chg="modSp add mod">
        <pc:chgData name="Güler Demir" userId="51ad5cf4d1839854" providerId="LiveId" clId="{83C74A7A-7DCC-416A-8377-BF38D9500092}" dt="2025-07-26T19:29:02.914" v="3540" actId="6549"/>
        <pc:sldMkLst>
          <pc:docMk/>
          <pc:sldMk cId="1915421" sldId="29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B81B0-DD59-459F-945D-F6F6F9C809B4}" type="datetimeFigureOut">
              <a:rPr lang="tr-TR" smtClean="0"/>
              <a:t>9.08.2025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1FD66A-A771-4A6A-BBA1-FAAB4F2C421A}" type="slidenum">
              <a:rPr lang="tr-TR" smtClean="0"/>
              <a:t>‹#›</a:t>
            </a:fld>
            <a:endParaRPr lang="tr-TR"/>
          </a:p>
        </p:txBody>
      </p:sp>
    </p:spTree>
    <p:extLst>
      <p:ext uri="{BB962C8B-B14F-4D97-AF65-F5344CB8AC3E}">
        <p14:creationId xmlns:p14="http://schemas.microsoft.com/office/powerpoint/2010/main" val="2077242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31FD66A-A771-4A6A-BBA1-FAAB4F2C421A}" type="slidenum">
              <a:rPr lang="tr-TR" smtClean="0"/>
              <a:t>1</a:t>
            </a:fld>
            <a:endParaRPr lang="tr-TR" dirty="0"/>
          </a:p>
        </p:txBody>
      </p:sp>
    </p:spTree>
    <p:extLst>
      <p:ext uri="{BB962C8B-B14F-4D97-AF65-F5344CB8AC3E}">
        <p14:creationId xmlns:p14="http://schemas.microsoft.com/office/powerpoint/2010/main" val="2399751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46EFF-E514-38EB-833C-47EF9A7F7B03}"/>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3761299E-475E-C671-ACB0-990E28CB113D}"/>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692C4858-FCF8-B390-A6E8-1872AD9FE140}"/>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ACA1BAEC-231E-0D13-B8C6-27879D9268D3}"/>
              </a:ext>
            </a:extLst>
          </p:cNvPr>
          <p:cNvSpPr>
            <a:spLocks noGrp="1"/>
          </p:cNvSpPr>
          <p:nvPr>
            <p:ph type="sldNum" sz="quarter" idx="5"/>
          </p:nvPr>
        </p:nvSpPr>
        <p:spPr/>
        <p:txBody>
          <a:bodyPr/>
          <a:lstStyle/>
          <a:p>
            <a:fld id="{831FD66A-A771-4A6A-BBA1-FAAB4F2C421A}" type="slidenum">
              <a:rPr lang="tr-TR" smtClean="0"/>
              <a:t>10</a:t>
            </a:fld>
            <a:endParaRPr lang="tr-TR"/>
          </a:p>
        </p:txBody>
      </p:sp>
    </p:spTree>
    <p:extLst>
      <p:ext uri="{BB962C8B-B14F-4D97-AF65-F5344CB8AC3E}">
        <p14:creationId xmlns:p14="http://schemas.microsoft.com/office/powerpoint/2010/main" val="1965045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9CF82-59B7-8F9F-1B99-729C80DC3ED8}"/>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5F341D9A-F8C5-E0EC-E366-0EAC1FED3F5D}"/>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478B9C7-A77B-B1D4-7403-8393C4EBF09B}"/>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52CED2AE-6CC9-58FB-E5D0-F9FBD0CB6BB4}"/>
              </a:ext>
            </a:extLst>
          </p:cNvPr>
          <p:cNvSpPr>
            <a:spLocks noGrp="1"/>
          </p:cNvSpPr>
          <p:nvPr>
            <p:ph type="sldNum" sz="quarter" idx="5"/>
          </p:nvPr>
        </p:nvSpPr>
        <p:spPr/>
        <p:txBody>
          <a:bodyPr/>
          <a:lstStyle/>
          <a:p>
            <a:fld id="{831FD66A-A771-4A6A-BBA1-FAAB4F2C421A}" type="slidenum">
              <a:rPr lang="tr-TR" smtClean="0"/>
              <a:t>11</a:t>
            </a:fld>
            <a:endParaRPr lang="tr-TR"/>
          </a:p>
        </p:txBody>
      </p:sp>
    </p:spTree>
    <p:extLst>
      <p:ext uri="{BB962C8B-B14F-4D97-AF65-F5344CB8AC3E}">
        <p14:creationId xmlns:p14="http://schemas.microsoft.com/office/powerpoint/2010/main" val="605036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F2ADE-E078-66B3-5957-2924A2727EC9}"/>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EEFDA288-B1EA-8394-CBED-1618106D4785}"/>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0BB19381-E1CB-7ED8-A67F-7159AD263347}"/>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7728ADB4-E78E-A7B4-CEC4-EABCF20F1222}"/>
              </a:ext>
            </a:extLst>
          </p:cNvPr>
          <p:cNvSpPr>
            <a:spLocks noGrp="1"/>
          </p:cNvSpPr>
          <p:nvPr>
            <p:ph type="sldNum" sz="quarter" idx="5"/>
          </p:nvPr>
        </p:nvSpPr>
        <p:spPr/>
        <p:txBody>
          <a:bodyPr/>
          <a:lstStyle/>
          <a:p>
            <a:fld id="{831FD66A-A771-4A6A-BBA1-FAAB4F2C421A}" type="slidenum">
              <a:rPr lang="tr-TR" smtClean="0"/>
              <a:t>12</a:t>
            </a:fld>
            <a:endParaRPr lang="tr-TR"/>
          </a:p>
        </p:txBody>
      </p:sp>
    </p:spTree>
    <p:extLst>
      <p:ext uri="{BB962C8B-B14F-4D97-AF65-F5344CB8AC3E}">
        <p14:creationId xmlns:p14="http://schemas.microsoft.com/office/powerpoint/2010/main" val="2192113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8D757-310A-0E9E-77F7-B50463BF87A0}"/>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2B900C4C-F048-556A-B647-3CEB280CD34D}"/>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7C01E996-A9E3-88A9-6563-E9E827F34E77}"/>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A1FB946E-F2AB-AB4A-9A8B-751891FF2CFF}"/>
              </a:ext>
            </a:extLst>
          </p:cNvPr>
          <p:cNvSpPr>
            <a:spLocks noGrp="1"/>
          </p:cNvSpPr>
          <p:nvPr>
            <p:ph type="sldNum" sz="quarter" idx="5"/>
          </p:nvPr>
        </p:nvSpPr>
        <p:spPr/>
        <p:txBody>
          <a:bodyPr/>
          <a:lstStyle/>
          <a:p>
            <a:fld id="{831FD66A-A771-4A6A-BBA1-FAAB4F2C421A}" type="slidenum">
              <a:rPr lang="tr-TR" smtClean="0"/>
              <a:t>13</a:t>
            </a:fld>
            <a:endParaRPr lang="tr-TR"/>
          </a:p>
        </p:txBody>
      </p:sp>
    </p:spTree>
    <p:extLst>
      <p:ext uri="{BB962C8B-B14F-4D97-AF65-F5344CB8AC3E}">
        <p14:creationId xmlns:p14="http://schemas.microsoft.com/office/powerpoint/2010/main" val="4068845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D5709-7C18-CC36-1C7E-E444C13C9CC5}"/>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AE4D4728-12FC-4668-87E5-AED9EF2A2EF9}"/>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179DEFCA-6E48-63F2-0E80-BA91586C5C37}"/>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C6A707EB-EABD-1982-35E2-6B0D48594ECB}"/>
              </a:ext>
            </a:extLst>
          </p:cNvPr>
          <p:cNvSpPr>
            <a:spLocks noGrp="1"/>
          </p:cNvSpPr>
          <p:nvPr>
            <p:ph type="sldNum" sz="quarter" idx="5"/>
          </p:nvPr>
        </p:nvSpPr>
        <p:spPr/>
        <p:txBody>
          <a:bodyPr/>
          <a:lstStyle/>
          <a:p>
            <a:fld id="{831FD66A-A771-4A6A-BBA1-FAAB4F2C421A}" type="slidenum">
              <a:rPr lang="tr-TR" smtClean="0"/>
              <a:t>14</a:t>
            </a:fld>
            <a:endParaRPr lang="tr-TR"/>
          </a:p>
        </p:txBody>
      </p:sp>
    </p:spTree>
    <p:extLst>
      <p:ext uri="{BB962C8B-B14F-4D97-AF65-F5344CB8AC3E}">
        <p14:creationId xmlns:p14="http://schemas.microsoft.com/office/powerpoint/2010/main" val="1553851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0DCD2-657A-FE0E-9B0F-D0AD340B4771}"/>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C5BE4475-FF27-8EF2-1582-D051A42FA1BC}"/>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EF51FD1A-C338-C5EF-1997-BFBCEC278A53}"/>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15120430-8E2D-604A-3C93-21ED0E4B2EFE}"/>
              </a:ext>
            </a:extLst>
          </p:cNvPr>
          <p:cNvSpPr>
            <a:spLocks noGrp="1"/>
          </p:cNvSpPr>
          <p:nvPr>
            <p:ph type="sldNum" sz="quarter" idx="5"/>
          </p:nvPr>
        </p:nvSpPr>
        <p:spPr/>
        <p:txBody>
          <a:bodyPr/>
          <a:lstStyle/>
          <a:p>
            <a:fld id="{831FD66A-A771-4A6A-BBA1-FAAB4F2C421A}" type="slidenum">
              <a:rPr lang="tr-TR" smtClean="0"/>
              <a:t>16</a:t>
            </a:fld>
            <a:endParaRPr lang="tr-TR"/>
          </a:p>
        </p:txBody>
      </p:sp>
    </p:spTree>
    <p:extLst>
      <p:ext uri="{BB962C8B-B14F-4D97-AF65-F5344CB8AC3E}">
        <p14:creationId xmlns:p14="http://schemas.microsoft.com/office/powerpoint/2010/main" val="1639353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92378-6FDA-BF6A-8644-0742DECFF7A4}"/>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C7817186-916E-15A2-92C2-DC61959CB29B}"/>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BA1CBD4D-5944-274E-5F23-F80B5176945F}"/>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5EAB5DF2-FF93-D471-3279-25BEA8F19717}"/>
              </a:ext>
            </a:extLst>
          </p:cNvPr>
          <p:cNvSpPr>
            <a:spLocks noGrp="1"/>
          </p:cNvSpPr>
          <p:nvPr>
            <p:ph type="sldNum" sz="quarter" idx="5"/>
          </p:nvPr>
        </p:nvSpPr>
        <p:spPr/>
        <p:txBody>
          <a:bodyPr/>
          <a:lstStyle/>
          <a:p>
            <a:fld id="{831FD66A-A771-4A6A-BBA1-FAAB4F2C421A}" type="slidenum">
              <a:rPr lang="tr-TR" smtClean="0"/>
              <a:t>17</a:t>
            </a:fld>
            <a:endParaRPr lang="tr-TR"/>
          </a:p>
        </p:txBody>
      </p:sp>
    </p:spTree>
    <p:extLst>
      <p:ext uri="{BB962C8B-B14F-4D97-AF65-F5344CB8AC3E}">
        <p14:creationId xmlns:p14="http://schemas.microsoft.com/office/powerpoint/2010/main" val="4185076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4AAE7-30E6-4656-4D80-B7488BECCAC1}"/>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98A04EC6-CEB7-6C80-B7F6-5C6F02BAA793}"/>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31A964F-6F0C-0D33-B46F-97B29AE00A93}"/>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83C41E46-F4F6-5637-C31C-4FF37ECBFD7C}"/>
              </a:ext>
            </a:extLst>
          </p:cNvPr>
          <p:cNvSpPr>
            <a:spLocks noGrp="1"/>
          </p:cNvSpPr>
          <p:nvPr>
            <p:ph type="sldNum" sz="quarter" idx="5"/>
          </p:nvPr>
        </p:nvSpPr>
        <p:spPr/>
        <p:txBody>
          <a:bodyPr/>
          <a:lstStyle/>
          <a:p>
            <a:fld id="{831FD66A-A771-4A6A-BBA1-FAAB4F2C421A}" type="slidenum">
              <a:rPr lang="tr-TR" smtClean="0"/>
              <a:t>18</a:t>
            </a:fld>
            <a:endParaRPr lang="tr-TR"/>
          </a:p>
        </p:txBody>
      </p:sp>
    </p:spTree>
    <p:extLst>
      <p:ext uri="{BB962C8B-B14F-4D97-AF65-F5344CB8AC3E}">
        <p14:creationId xmlns:p14="http://schemas.microsoft.com/office/powerpoint/2010/main" val="2010428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CF16F-04AB-756E-B878-900C8620E4CE}"/>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4C0C61F9-3B81-66E4-B8CB-D99A15B8C483}"/>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79FAF505-459B-CBB3-FBEF-1021DE3F4BC9}"/>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0307C889-16F3-13B4-C083-4DCCCEE41C4B}"/>
              </a:ext>
            </a:extLst>
          </p:cNvPr>
          <p:cNvSpPr>
            <a:spLocks noGrp="1"/>
          </p:cNvSpPr>
          <p:nvPr>
            <p:ph type="sldNum" sz="quarter" idx="5"/>
          </p:nvPr>
        </p:nvSpPr>
        <p:spPr/>
        <p:txBody>
          <a:bodyPr/>
          <a:lstStyle/>
          <a:p>
            <a:fld id="{831FD66A-A771-4A6A-BBA1-FAAB4F2C421A}" type="slidenum">
              <a:rPr lang="tr-TR" smtClean="0"/>
              <a:t>19</a:t>
            </a:fld>
            <a:endParaRPr lang="tr-TR"/>
          </a:p>
        </p:txBody>
      </p:sp>
    </p:spTree>
    <p:extLst>
      <p:ext uri="{BB962C8B-B14F-4D97-AF65-F5344CB8AC3E}">
        <p14:creationId xmlns:p14="http://schemas.microsoft.com/office/powerpoint/2010/main" val="3011054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BA5ED-9DB5-B8DD-8380-DB3CC2BDA450}"/>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0567F9B5-07BF-A125-F7B0-1291C2DAB8E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376CE191-3EA0-8731-7786-6AF9822A2EBA}"/>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72D3F4CF-7226-775B-8541-4BC2B486C087}"/>
              </a:ext>
            </a:extLst>
          </p:cNvPr>
          <p:cNvSpPr>
            <a:spLocks noGrp="1"/>
          </p:cNvSpPr>
          <p:nvPr>
            <p:ph type="sldNum" sz="quarter" idx="5"/>
          </p:nvPr>
        </p:nvSpPr>
        <p:spPr/>
        <p:txBody>
          <a:bodyPr/>
          <a:lstStyle/>
          <a:p>
            <a:fld id="{831FD66A-A771-4A6A-BBA1-FAAB4F2C421A}" type="slidenum">
              <a:rPr lang="tr-TR" smtClean="0"/>
              <a:t>20</a:t>
            </a:fld>
            <a:endParaRPr lang="tr-TR"/>
          </a:p>
        </p:txBody>
      </p:sp>
    </p:spTree>
    <p:extLst>
      <p:ext uri="{BB962C8B-B14F-4D97-AF65-F5344CB8AC3E}">
        <p14:creationId xmlns:p14="http://schemas.microsoft.com/office/powerpoint/2010/main" val="2322954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28FFE-BCEE-43C9-990F-D1D49F3DEC5E}"/>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4B987AEC-569D-ADED-DC52-98C59E0469BE}"/>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5BEB12F2-437D-C066-CAB6-52F0B823F02C}"/>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EF96848D-D6E9-8067-008A-924B3847244F}"/>
              </a:ext>
            </a:extLst>
          </p:cNvPr>
          <p:cNvSpPr>
            <a:spLocks noGrp="1"/>
          </p:cNvSpPr>
          <p:nvPr>
            <p:ph type="sldNum" sz="quarter" idx="5"/>
          </p:nvPr>
        </p:nvSpPr>
        <p:spPr/>
        <p:txBody>
          <a:bodyPr/>
          <a:lstStyle/>
          <a:p>
            <a:fld id="{831FD66A-A771-4A6A-BBA1-FAAB4F2C421A}" type="slidenum">
              <a:rPr lang="tr-TR" smtClean="0"/>
              <a:t>2</a:t>
            </a:fld>
            <a:endParaRPr lang="tr-TR"/>
          </a:p>
        </p:txBody>
      </p:sp>
    </p:spTree>
    <p:extLst>
      <p:ext uri="{BB962C8B-B14F-4D97-AF65-F5344CB8AC3E}">
        <p14:creationId xmlns:p14="http://schemas.microsoft.com/office/powerpoint/2010/main" val="3437319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D8E15-19F3-DC75-73A5-508BCE067800}"/>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E864BC8F-472B-C7AD-8A82-91BC2BB7E994}"/>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8A2BAA3B-C1D0-91A9-59B2-97A4C8292C82}"/>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F5F8ADF5-D3B4-2376-0C10-3A7529833216}"/>
              </a:ext>
            </a:extLst>
          </p:cNvPr>
          <p:cNvSpPr>
            <a:spLocks noGrp="1"/>
          </p:cNvSpPr>
          <p:nvPr>
            <p:ph type="sldNum" sz="quarter" idx="5"/>
          </p:nvPr>
        </p:nvSpPr>
        <p:spPr/>
        <p:txBody>
          <a:bodyPr/>
          <a:lstStyle/>
          <a:p>
            <a:fld id="{831FD66A-A771-4A6A-BBA1-FAAB4F2C421A}" type="slidenum">
              <a:rPr lang="tr-TR" smtClean="0"/>
              <a:t>21</a:t>
            </a:fld>
            <a:endParaRPr lang="tr-TR"/>
          </a:p>
        </p:txBody>
      </p:sp>
    </p:spTree>
    <p:extLst>
      <p:ext uri="{BB962C8B-B14F-4D97-AF65-F5344CB8AC3E}">
        <p14:creationId xmlns:p14="http://schemas.microsoft.com/office/powerpoint/2010/main" val="1971315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AF2DE-BF98-BCA5-BC18-BF1D3AB79AB2}"/>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F9D60CC1-5CC2-5B94-8F8E-B95FC223127F}"/>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49D5A1E5-473E-A7AD-3563-B0F131720E68}"/>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DD4F4B1A-E0FD-E60C-CF71-C79BC507624E}"/>
              </a:ext>
            </a:extLst>
          </p:cNvPr>
          <p:cNvSpPr>
            <a:spLocks noGrp="1"/>
          </p:cNvSpPr>
          <p:nvPr>
            <p:ph type="sldNum" sz="quarter" idx="5"/>
          </p:nvPr>
        </p:nvSpPr>
        <p:spPr/>
        <p:txBody>
          <a:bodyPr/>
          <a:lstStyle/>
          <a:p>
            <a:fld id="{831FD66A-A771-4A6A-BBA1-FAAB4F2C421A}" type="slidenum">
              <a:rPr lang="tr-TR" smtClean="0"/>
              <a:t>22</a:t>
            </a:fld>
            <a:endParaRPr lang="tr-TR"/>
          </a:p>
        </p:txBody>
      </p:sp>
    </p:spTree>
    <p:extLst>
      <p:ext uri="{BB962C8B-B14F-4D97-AF65-F5344CB8AC3E}">
        <p14:creationId xmlns:p14="http://schemas.microsoft.com/office/powerpoint/2010/main" val="2086421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 . </a:t>
            </a:r>
          </a:p>
        </p:txBody>
      </p:sp>
      <p:sp>
        <p:nvSpPr>
          <p:cNvPr id="4" name="Slayt Numarası Yer Tutucusu 3"/>
          <p:cNvSpPr>
            <a:spLocks noGrp="1"/>
          </p:cNvSpPr>
          <p:nvPr>
            <p:ph type="sldNum" sz="quarter" idx="5"/>
          </p:nvPr>
        </p:nvSpPr>
        <p:spPr/>
        <p:txBody>
          <a:bodyPr/>
          <a:lstStyle/>
          <a:p>
            <a:fld id="{831FD66A-A771-4A6A-BBA1-FAAB4F2C421A}" type="slidenum">
              <a:rPr lang="tr-TR" smtClean="0"/>
              <a:t>23</a:t>
            </a:fld>
            <a:endParaRPr lang="tr-TR"/>
          </a:p>
        </p:txBody>
      </p:sp>
    </p:spTree>
    <p:extLst>
      <p:ext uri="{BB962C8B-B14F-4D97-AF65-F5344CB8AC3E}">
        <p14:creationId xmlns:p14="http://schemas.microsoft.com/office/powerpoint/2010/main" val="459380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DE6E2-185A-56E1-F222-2302B1568F07}"/>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03F80957-FAF7-D26C-222E-A6C1806D9A33}"/>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B320831F-9D37-3B59-11DA-ECA76E15AA0B}"/>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289E3BA8-9A62-DC07-8213-F00D63342E47}"/>
              </a:ext>
            </a:extLst>
          </p:cNvPr>
          <p:cNvSpPr>
            <a:spLocks noGrp="1"/>
          </p:cNvSpPr>
          <p:nvPr>
            <p:ph type="sldNum" sz="quarter" idx="5"/>
          </p:nvPr>
        </p:nvSpPr>
        <p:spPr/>
        <p:txBody>
          <a:bodyPr/>
          <a:lstStyle/>
          <a:p>
            <a:fld id="{831FD66A-A771-4A6A-BBA1-FAAB4F2C421A}" type="slidenum">
              <a:rPr lang="tr-TR" smtClean="0"/>
              <a:t>3</a:t>
            </a:fld>
            <a:endParaRPr lang="tr-TR"/>
          </a:p>
        </p:txBody>
      </p:sp>
    </p:spTree>
    <p:extLst>
      <p:ext uri="{BB962C8B-B14F-4D97-AF65-F5344CB8AC3E}">
        <p14:creationId xmlns:p14="http://schemas.microsoft.com/office/powerpoint/2010/main" val="408220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7CD06-D823-52D0-47B6-DCEF4388A032}"/>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26F05E46-976A-A1EB-DFB2-BC869CF6E3A1}"/>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4D68EBD1-3E76-F571-C3DD-1F8AD0DEB6AA}"/>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D614C456-0F0E-F748-6109-C8A0E6137250}"/>
              </a:ext>
            </a:extLst>
          </p:cNvPr>
          <p:cNvSpPr>
            <a:spLocks noGrp="1"/>
          </p:cNvSpPr>
          <p:nvPr>
            <p:ph type="sldNum" sz="quarter" idx="5"/>
          </p:nvPr>
        </p:nvSpPr>
        <p:spPr/>
        <p:txBody>
          <a:bodyPr/>
          <a:lstStyle/>
          <a:p>
            <a:fld id="{831FD66A-A771-4A6A-BBA1-FAAB4F2C421A}" type="slidenum">
              <a:rPr lang="tr-TR" smtClean="0"/>
              <a:t>4</a:t>
            </a:fld>
            <a:endParaRPr lang="tr-TR"/>
          </a:p>
        </p:txBody>
      </p:sp>
    </p:spTree>
    <p:extLst>
      <p:ext uri="{BB962C8B-B14F-4D97-AF65-F5344CB8AC3E}">
        <p14:creationId xmlns:p14="http://schemas.microsoft.com/office/powerpoint/2010/main" val="1420741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F54EA-1CAC-899C-75BF-893AFE082F9A}"/>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BD2D69EC-707F-B33B-E6E4-4AF958160228}"/>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8E3C931E-DF03-C340-E653-A091770D4BE6}"/>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E1133493-1FF4-A521-F6BA-6992E970173E}"/>
              </a:ext>
            </a:extLst>
          </p:cNvPr>
          <p:cNvSpPr>
            <a:spLocks noGrp="1"/>
          </p:cNvSpPr>
          <p:nvPr>
            <p:ph type="sldNum" sz="quarter" idx="5"/>
          </p:nvPr>
        </p:nvSpPr>
        <p:spPr/>
        <p:txBody>
          <a:bodyPr/>
          <a:lstStyle/>
          <a:p>
            <a:fld id="{831FD66A-A771-4A6A-BBA1-FAAB4F2C421A}" type="slidenum">
              <a:rPr lang="tr-TR" smtClean="0"/>
              <a:t>5</a:t>
            </a:fld>
            <a:endParaRPr lang="tr-TR"/>
          </a:p>
        </p:txBody>
      </p:sp>
    </p:spTree>
    <p:extLst>
      <p:ext uri="{BB962C8B-B14F-4D97-AF65-F5344CB8AC3E}">
        <p14:creationId xmlns:p14="http://schemas.microsoft.com/office/powerpoint/2010/main" val="2427292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9E844-929C-C67C-259C-36E4F90C7028}"/>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925EB4F0-DA03-A15E-6F37-A7D0A4F46572}"/>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A5118644-6A1A-8AE2-D010-9DE94729D917}"/>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0766860F-07C1-8129-9023-150AC4114AB2}"/>
              </a:ext>
            </a:extLst>
          </p:cNvPr>
          <p:cNvSpPr>
            <a:spLocks noGrp="1"/>
          </p:cNvSpPr>
          <p:nvPr>
            <p:ph type="sldNum" sz="quarter" idx="5"/>
          </p:nvPr>
        </p:nvSpPr>
        <p:spPr/>
        <p:txBody>
          <a:bodyPr/>
          <a:lstStyle/>
          <a:p>
            <a:fld id="{831FD66A-A771-4A6A-BBA1-FAAB4F2C421A}" type="slidenum">
              <a:rPr lang="tr-TR" smtClean="0"/>
              <a:t>6</a:t>
            </a:fld>
            <a:endParaRPr lang="tr-TR"/>
          </a:p>
        </p:txBody>
      </p:sp>
    </p:spTree>
    <p:extLst>
      <p:ext uri="{BB962C8B-B14F-4D97-AF65-F5344CB8AC3E}">
        <p14:creationId xmlns:p14="http://schemas.microsoft.com/office/powerpoint/2010/main" val="2492041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CD47E-021C-6E78-D8D9-4F4F1BE84A2F}"/>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D37DA060-B9E9-1F7D-68A6-1718AE1E3A60}"/>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04DD30F3-9398-7C13-A5BC-9D209B457AEA}"/>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1631ED9E-9789-60F6-B858-10148691F8FD}"/>
              </a:ext>
            </a:extLst>
          </p:cNvPr>
          <p:cNvSpPr>
            <a:spLocks noGrp="1"/>
          </p:cNvSpPr>
          <p:nvPr>
            <p:ph type="sldNum" sz="quarter" idx="5"/>
          </p:nvPr>
        </p:nvSpPr>
        <p:spPr/>
        <p:txBody>
          <a:bodyPr/>
          <a:lstStyle/>
          <a:p>
            <a:fld id="{831FD66A-A771-4A6A-BBA1-FAAB4F2C421A}" type="slidenum">
              <a:rPr lang="tr-TR" smtClean="0"/>
              <a:t>7</a:t>
            </a:fld>
            <a:endParaRPr lang="tr-TR"/>
          </a:p>
        </p:txBody>
      </p:sp>
    </p:spTree>
    <p:extLst>
      <p:ext uri="{BB962C8B-B14F-4D97-AF65-F5344CB8AC3E}">
        <p14:creationId xmlns:p14="http://schemas.microsoft.com/office/powerpoint/2010/main" val="1797014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BC5B6-E403-9A77-288A-E90B4B853889}"/>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86CB8F07-D5C1-B952-3962-99F765AA2328}"/>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684BC3EA-E820-23FE-3506-71DA22BBDC78}"/>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BC17C2C9-CE8A-6695-C224-245E2B470135}"/>
              </a:ext>
            </a:extLst>
          </p:cNvPr>
          <p:cNvSpPr>
            <a:spLocks noGrp="1"/>
          </p:cNvSpPr>
          <p:nvPr>
            <p:ph type="sldNum" sz="quarter" idx="5"/>
          </p:nvPr>
        </p:nvSpPr>
        <p:spPr/>
        <p:txBody>
          <a:bodyPr/>
          <a:lstStyle/>
          <a:p>
            <a:fld id="{831FD66A-A771-4A6A-BBA1-FAAB4F2C421A}" type="slidenum">
              <a:rPr lang="tr-TR" smtClean="0"/>
              <a:t>8</a:t>
            </a:fld>
            <a:endParaRPr lang="tr-TR"/>
          </a:p>
        </p:txBody>
      </p:sp>
    </p:spTree>
    <p:extLst>
      <p:ext uri="{BB962C8B-B14F-4D97-AF65-F5344CB8AC3E}">
        <p14:creationId xmlns:p14="http://schemas.microsoft.com/office/powerpoint/2010/main" val="3437659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6200F-195E-0AAC-388D-199686CB80BE}"/>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5F760F7D-D9F9-BAC6-BBDA-AD04748AB0F1}"/>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8D7A8FA9-D690-0A98-3348-28F806AF0B8B}"/>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955A34AE-EA96-3414-47F3-D73199710EAE}"/>
              </a:ext>
            </a:extLst>
          </p:cNvPr>
          <p:cNvSpPr>
            <a:spLocks noGrp="1"/>
          </p:cNvSpPr>
          <p:nvPr>
            <p:ph type="sldNum" sz="quarter" idx="5"/>
          </p:nvPr>
        </p:nvSpPr>
        <p:spPr/>
        <p:txBody>
          <a:bodyPr/>
          <a:lstStyle/>
          <a:p>
            <a:fld id="{831FD66A-A771-4A6A-BBA1-FAAB4F2C421A}" type="slidenum">
              <a:rPr lang="tr-TR" smtClean="0"/>
              <a:t>9</a:t>
            </a:fld>
            <a:endParaRPr lang="tr-TR"/>
          </a:p>
        </p:txBody>
      </p:sp>
    </p:spTree>
    <p:extLst>
      <p:ext uri="{BB962C8B-B14F-4D97-AF65-F5344CB8AC3E}">
        <p14:creationId xmlns:p14="http://schemas.microsoft.com/office/powerpoint/2010/main" val="2440354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9F1D5ED-3130-2159-D524-4C09A7714D5C}"/>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50309A89-6753-67C5-0A2E-4C025FF689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65194D39-13BA-7A4E-3F06-F3C3C6E3B7DD}"/>
              </a:ext>
            </a:extLst>
          </p:cNvPr>
          <p:cNvSpPr>
            <a:spLocks noGrp="1"/>
          </p:cNvSpPr>
          <p:nvPr>
            <p:ph type="dt" sz="half" idx="10"/>
          </p:nvPr>
        </p:nvSpPr>
        <p:spPr/>
        <p:txBody>
          <a:bodyPr/>
          <a:lstStyle/>
          <a:p>
            <a:fld id="{C200D487-6BEB-4439-AF50-8E58408F6F66}" type="datetimeFigureOut">
              <a:rPr lang="tr-TR" smtClean="0"/>
              <a:t>9.08.2025</a:t>
            </a:fld>
            <a:endParaRPr lang="tr-TR"/>
          </a:p>
        </p:txBody>
      </p:sp>
      <p:sp>
        <p:nvSpPr>
          <p:cNvPr id="5" name="Alt Bilgi Yer Tutucusu 4">
            <a:extLst>
              <a:ext uri="{FF2B5EF4-FFF2-40B4-BE49-F238E27FC236}">
                <a16:creationId xmlns:a16="http://schemas.microsoft.com/office/drawing/2014/main" id="{477ABA55-841E-DB68-8BB4-371C1386C60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CAB86DF-5B40-8849-8095-EDC895DCF615}"/>
              </a:ext>
            </a:extLst>
          </p:cNvPr>
          <p:cNvSpPr>
            <a:spLocks noGrp="1"/>
          </p:cNvSpPr>
          <p:nvPr>
            <p:ph type="sldNum" sz="quarter" idx="12"/>
          </p:nvPr>
        </p:nvSpPr>
        <p:spPr/>
        <p:txBody>
          <a:bodyPr/>
          <a:lstStyle/>
          <a:p>
            <a:fld id="{0084596D-1394-4CBF-960C-F591751A2A86}" type="slidenum">
              <a:rPr lang="tr-TR" smtClean="0"/>
              <a:t>‹#›</a:t>
            </a:fld>
            <a:endParaRPr lang="tr-TR"/>
          </a:p>
        </p:txBody>
      </p:sp>
    </p:spTree>
    <p:extLst>
      <p:ext uri="{BB962C8B-B14F-4D97-AF65-F5344CB8AC3E}">
        <p14:creationId xmlns:p14="http://schemas.microsoft.com/office/powerpoint/2010/main" val="1381891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6B0428-EC2E-99A6-EF7E-4B4B1F84FD8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76D83A8-17AD-46EE-26D2-1305808B8A57}"/>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43FA6C4-22AA-C8AD-517B-85A39ED08186}"/>
              </a:ext>
            </a:extLst>
          </p:cNvPr>
          <p:cNvSpPr>
            <a:spLocks noGrp="1"/>
          </p:cNvSpPr>
          <p:nvPr>
            <p:ph type="dt" sz="half" idx="10"/>
          </p:nvPr>
        </p:nvSpPr>
        <p:spPr/>
        <p:txBody>
          <a:bodyPr/>
          <a:lstStyle/>
          <a:p>
            <a:fld id="{C200D487-6BEB-4439-AF50-8E58408F6F66}" type="datetimeFigureOut">
              <a:rPr lang="tr-TR" smtClean="0"/>
              <a:t>9.08.2025</a:t>
            </a:fld>
            <a:endParaRPr lang="tr-TR"/>
          </a:p>
        </p:txBody>
      </p:sp>
      <p:sp>
        <p:nvSpPr>
          <p:cNvPr id="5" name="Alt Bilgi Yer Tutucusu 4">
            <a:extLst>
              <a:ext uri="{FF2B5EF4-FFF2-40B4-BE49-F238E27FC236}">
                <a16:creationId xmlns:a16="http://schemas.microsoft.com/office/drawing/2014/main" id="{CFA43D08-018A-E2F2-6431-1001CD1B52F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5C17BE3-C17B-A728-C31E-5080EE728B7B}"/>
              </a:ext>
            </a:extLst>
          </p:cNvPr>
          <p:cNvSpPr>
            <a:spLocks noGrp="1"/>
          </p:cNvSpPr>
          <p:nvPr>
            <p:ph type="sldNum" sz="quarter" idx="12"/>
          </p:nvPr>
        </p:nvSpPr>
        <p:spPr/>
        <p:txBody>
          <a:bodyPr/>
          <a:lstStyle/>
          <a:p>
            <a:fld id="{0084596D-1394-4CBF-960C-F591751A2A86}" type="slidenum">
              <a:rPr lang="tr-TR" smtClean="0"/>
              <a:t>‹#›</a:t>
            </a:fld>
            <a:endParaRPr lang="tr-TR"/>
          </a:p>
        </p:txBody>
      </p:sp>
    </p:spTree>
    <p:extLst>
      <p:ext uri="{BB962C8B-B14F-4D97-AF65-F5344CB8AC3E}">
        <p14:creationId xmlns:p14="http://schemas.microsoft.com/office/powerpoint/2010/main" val="3453609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3E6375-9C40-6AC9-B5F7-23A721BA7320}"/>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346E3418-26E0-7DCD-B814-AE990F0594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188003AE-4F1C-7951-86AC-DFA4A484885E}"/>
              </a:ext>
            </a:extLst>
          </p:cNvPr>
          <p:cNvSpPr>
            <a:spLocks noGrp="1"/>
          </p:cNvSpPr>
          <p:nvPr>
            <p:ph type="dt" sz="half" idx="10"/>
          </p:nvPr>
        </p:nvSpPr>
        <p:spPr/>
        <p:txBody>
          <a:bodyPr/>
          <a:lstStyle/>
          <a:p>
            <a:fld id="{C200D487-6BEB-4439-AF50-8E58408F6F66}" type="datetimeFigureOut">
              <a:rPr lang="tr-TR" smtClean="0"/>
              <a:t>9.08.2025</a:t>
            </a:fld>
            <a:endParaRPr lang="tr-TR"/>
          </a:p>
        </p:txBody>
      </p:sp>
      <p:sp>
        <p:nvSpPr>
          <p:cNvPr id="5" name="Alt Bilgi Yer Tutucusu 4">
            <a:extLst>
              <a:ext uri="{FF2B5EF4-FFF2-40B4-BE49-F238E27FC236}">
                <a16:creationId xmlns:a16="http://schemas.microsoft.com/office/drawing/2014/main" id="{F1F42E6A-AB1A-0DB7-5BBA-21CD252194D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50EF4CE-5856-78DC-63E0-9A5FAB55116A}"/>
              </a:ext>
            </a:extLst>
          </p:cNvPr>
          <p:cNvSpPr>
            <a:spLocks noGrp="1"/>
          </p:cNvSpPr>
          <p:nvPr>
            <p:ph type="sldNum" sz="quarter" idx="12"/>
          </p:nvPr>
        </p:nvSpPr>
        <p:spPr/>
        <p:txBody>
          <a:bodyPr/>
          <a:lstStyle/>
          <a:p>
            <a:fld id="{0084596D-1394-4CBF-960C-F591751A2A86}" type="slidenum">
              <a:rPr lang="tr-TR" smtClean="0"/>
              <a:t>‹#›</a:t>
            </a:fld>
            <a:endParaRPr lang="tr-TR"/>
          </a:p>
        </p:txBody>
      </p:sp>
    </p:spTree>
    <p:extLst>
      <p:ext uri="{BB962C8B-B14F-4D97-AF65-F5344CB8AC3E}">
        <p14:creationId xmlns:p14="http://schemas.microsoft.com/office/powerpoint/2010/main" val="1132852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8/9/2025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1430971-59D0-8093-46D6-A59D9B12744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A2066A1-6829-38E4-5911-5A9D465B7669}"/>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0B48F81E-0EA6-9BF3-1D81-0E8B46B82FF1}"/>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E1C2B94-E903-E864-BDC4-AE0B4F2CC96C}"/>
              </a:ext>
            </a:extLst>
          </p:cNvPr>
          <p:cNvSpPr>
            <a:spLocks noGrp="1"/>
          </p:cNvSpPr>
          <p:nvPr>
            <p:ph type="dt" sz="half" idx="10"/>
          </p:nvPr>
        </p:nvSpPr>
        <p:spPr/>
        <p:txBody>
          <a:bodyPr/>
          <a:lstStyle/>
          <a:p>
            <a:fld id="{C200D487-6BEB-4439-AF50-8E58408F6F66}" type="datetimeFigureOut">
              <a:rPr lang="tr-TR" smtClean="0"/>
              <a:t>9.08.2025</a:t>
            </a:fld>
            <a:endParaRPr lang="tr-TR"/>
          </a:p>
        </p:txBody>
      </p:sp>
      <p:sp>
        <p:nvSpPr>
          <p:cNvPr id="6" name="Alt Bilgi Yer Tutucusu 5">
            <a:extLst>
              <a:ext uri="{FF2B5EF4-FFF2-40B4-BE49-F238E27FC236}">
                <a16:creationId xmlns:a16="http://schemas.microsoft.com/office/drawing/2014/main" id="{2D503E30-26FF-A456-DE9D-C6107D5C72F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A38C3DF-3EC0-F561-A31E-95AE52E15B09}"/>
              </a:ext>
            </a:extLst>
          </p:cNvPr>
          <p:cNvSpPr>
            <a:spLocks noGrp="1"/>
          </p:cNvSpPr>
          <p:nvPr>
            <p:ph type="sldNum" sz="quarter" idx="12"/>
          </p:nvPr>
        </p:nvSpPr>
        <p:spPr/>
        <p:txBody>
          <a:bodyPr/>
          <a:lstStyle/>
          <a:p>
            <a:fld id="{0084596D-1394-4CBF-960C-F591751A2A86}" type="slidenum">
              <a:rPr lang="tr-TR" smtClean="0"/>
              <a:t>‹#›</a:t>
            </a:fld>
            <a:endParaRPr lang="tr-TR"/>
          </a:p>
        </p:txBody>
      </p:sp>
    </p:spTree>
    <p:extLst>
      <p:ext uri="{BB962C8B-B14F-4D97-AF65-F5344CB8AC3E}">
        <p14:creationId xmlns:p14="http://schemas.microsoft.com/office/powerpoint/2010/main" val="3639715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A00173-8E43-84CC-F186-297357D0F96E}"/>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57A90D2-DC0F-4FEE-B58F-261AE0F429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DC9E182E-B311-1A58-2DFC-204E445C9D56}"/>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654F759B-03D2-C7D2-3ED8-FF0CE81A24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F4D4CE8C-9492-E00A-D29F-3D6D0AB49152}"/>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D87179FB-0642-5551-9DA3-67D8ABD73458}"/>
              </a:ext>
            </a:extLst>
          </p:cNvPr>
          <p:cNvSpPr>
            <a:spLocks noGrp="1"/>
          </p:cNvSpPr>
          <p:nvPr>
            <p:ph type="dt" sz="half" idx="10"/>
          </p:nvPr>
        </p:nvSpPr>
        <p:spPr/>
        <p:txBody>
          <a:bodyPr/>
          <a:lstStyle/>
          <a:p>
            <a:fld id="{C200D487-6BEB-4439-AF50-8E58408F6F66}" type="datetimeFigureOut">
              <a:rPr lang="tr-TR" smtClean="0"/>
              <a:t>9.08.2025</a:t>
            </a:fld>
            <a:endParaRPr lang="tr-TR"/>
          </a:p>
        </p:txBody>
      </p:sp>
      <p:sp>
        <p:nvSpPr>
          <p:cNvPr id="8" name="Alt Bilgi Yer Tutucusu 7">
            <a:extLst>
              <a:ext uri="{FF2B5EF4-FFF2-40B4-BE49-F238E27FC236}">
                <a16:creationId xmlns:a16="http://schemas.microsoft.com/office/drawing/2014/main" id="{E676E8F7-ECB4-278F-D6CE-5C304CDE4ED4}"/>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C8C6C279-CD4B-3D0F-59A2-F1076DDEE1E9}"/>
              </a:ext>
            </a:extLst>
          </p:cNvPr>
          <p:cNvSpPr>
            <a:spLocks noGrp="1"/>
          </p:cNvSpPr>
          <p:nvPr>
            <p:ph type="sldNum" sz="quarter" idx="12"/>
          </p:nvPr>
        </p:nvSpPr>
        <p:spPr/>
        <p:txBody>
          <a:bodyPr/>
          <a:lstStyle/>
          <a:p>
            <a:fld id="{0084596D-1394-4CBF-960C-F591751A2A86}" type="slidenum">
              <a:rPr lang="tr-TR" smtClean="0"/>
              <a:t>‹#›</a:t>
            </a:fld>
            <a:endParaRPr lang="tr-TR"/>
          </a:p>
        </p:txBody>
      </p:sp>
    </p:spTree>
    <p:extLst>
      <p:ext uri="{BB962C8B-B14F-4D97-AF65-F5344CB8AC3E}">
        <p14:creationId xmlns:p14="http://schemas.microsoft.com/office/powerpoint/2010/main" val="1145832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E08182-F75E-78BA-E6F1-D07062613A6C}"/>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6F3D1228-2489-E2FF-BBDE-581C1949A9D7}"/>
              </a:ext>
            </a:extLst>
          </p:cNvPr>
          <p:cNvSpPr>
            <a:spLocks noGrp="1"/>
          </p:cNvSpPr>
          <p:nvPr>
            <p:ph type="dt" sz="half" idx="10"/>
          </p:nvPr>
        </p:nvSpPr>
        <p:spPr/>
        <p:txBody>
          <a:bodyPr/>
          <a:lstStyle/>
          <a:p>
            <a:fld id="{C200D487-6BEB-4439-AF50-8E58408F6F66}" type="datetimeFigureOut">
              <a:rPr lang="tr-TR" smtClean="0"/>
              <a:t>9.08.2025</a:t>
            </a:fld>
            <a:endParaRPr lang="tr-TR"/>
          </a:p>
        </p:txBody>
      </p:sp>
      <p:sp>
        <p:nvSpPr>
          <p:cNvPr id="4" name="Alt Bilgi Yer Tutucusu 3">
            <a:extLst>
              <a:ext uri="{FF2B5EF4-FFF2-40B4-BE49-F238E27FC236}">
                <a16:creationId xmlns:a16="http://schemas.microsoft.com/office/drawing/2014/main" id="{7916A64F-9EEA-D75B-6423-FBE25A90169B}"/>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402D3F07-BF51-3D4C-AB5B-AAF2BB5D50D8}"/>
              </a:ext>
            </a:extLst>
          </p:cNvPr>
          <p:cNvSpPr>
            <a:spLocks noGrp="1"/>
          </p:cNvSpPr>
          <p:nvPr>
            <p:ph type="sldNum" sz="quarter" idx="12"/>
          </p:nvPr>
        </p:nvSpPr>
        <p:spPr/>
        <p:txBody>
          <a:bodyPr/>
          <a:lstStyle/>
          <a:p>
            <a:fld id="{0084596D-1394-4CBF-960C-F591751A2A86}" type="slidenum">
              <a:rPr lang="tr-TR" smtClean="0"/>
              <a:t>‹#›</a:t>
            </a:fld>
            <a:endParaRPr lang="tr-TR"/>
          </a:p>
        </p:txBody>
      </p:sp>
    </p:spTree>
    <p:extLst>
      <p:ext uri="{BB962C8B-B14F-4D97-AF65-F5344CB8AC3E}">
        <p14:creationId xmlns:p14="http://schemas.microsoft.com/office/powerpoint/2010/main" val="33891748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84D84A12-4011-EB33-EE23-657AB24ABE66}"/>
              </a:ext>
            </a:extLst>
          </p:cNvPr>
          <p:cNvSpPr>
            <a:spLocks noGrp="1"/>
          </p:cNvSpPr>
          <p:nvPr>
            <p:ph type="dt" sz="half" idx="10"/>
          </p:nvPr>
        </p:nvSpPr>
        <p:spPr/>
        <p:txBody>
          <a:bodyPr/>
          <a:lstStyle/>
          <a:p>
            <a:fld id="{C200D487-6BEB-4439-AF50-8E58408F6F66}" type="datetimeFigureOut">
              <a:rPr lang="tr-TR" smtClean="0"/>
              <a:t>9.08.2025</a:t>
            </a:fld>
            <a:endParaRPr lang="tr-TR"/>
          </a:p>
        </p:txBody>
      </p:sp>
      <p:sp>
        <p:nvSpPr>
          <p:cNvPr id="3" name="Alt Bilgi Yer Tutucusu 2">
            <a:extLst>
              <a:ext uri="{FF2B5EF4-FFF2-40B4-BE49-F238E27FC236}">
                <a16:creationId xmlns:a16="http://schemas.microsoft.com/office/drawing/2014/main" id="{50B22520-C111-976C-32E4-B99C1E2DE87C}"/>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733FAE02-7568-990F-B18F-9D544C388140}"/>
              </a:ext>
            </a:extLst>
          </p:cNvPr>
          <p:cNvSpPr>
            <a:spLocks noGrp="1"/>
          </p:cNvSpPr>
          <p:nvPr>
            <p:ph type="sldNum" sz="quarter" idx="12"/>
          </p:nvPr>
        </p:nvSpPr>
        <p:spPr/>
        <p:txBody>
          <a:bodyPr/>
          <a:lstStyle/>
          <a:p>
            <a:fld id="{0084596D-1394-4CBF-960C-F591751A2A86}" type="slidenum">
              <a:rPr lang="tr-TR" smtClean="0"/>
              <a:t>‹#›</a:t>
            </a:fld>
            <a:endParaRPr lang="tr-TR"/>
          </a:p>
        </p:txBody>
      </p:sp>
    </p:spTree>
    <p:extLst>
      <p:ext uri="{BB962C8B-B14F-4D97-AF65-F5344CB8AC3E}">
        <p14:creationId xmlns:p14="http://schemas.microsoft.com/office/powerpoint/2010/main" val="2164306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7DAD05-B594-E5DE-CA43-710CB6EA0AB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F9CBBFDC-20A5-B6A6-6685-68DB5AC0FC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0E0D7EDE-39B9-39BA-F845-1585D79B1B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06ED1D2-C8E1-40ED-C8BC-CFFC54966485}"/>
              </a:ext>
            </a:extLst>
          </p:cNvPr>
          <p:cNvSpPr>
            <a:spLocks noGrp="1"/>
          </p:cNvSpPr>
          <p:nvPr>
            <p:ph type="dt" sz="half" idx="10"/>
          </p:nvPr>
        </p:nvSpPr>
        <p:spPr/>
        <p:txBody>
          <a:bodyPr/>
          <a:lstStyle/>
          <a:p>
            <a:fld id="{C200D487-6BEB-4439-AF50-8E58408F6F66}" type="datetimeFigureOut">
              <a:rPr lang="tr-TR" smtClean="0"/>
              <a:t>9.08.2025</a:t>
            </a:fld>
            <a:endParaRPr lang="tr-TR"/>
          </a:p>
        </p:txBody>
      </p:sp>
      <p:sp>
        <p:nvSpPr>
          <p:cNvPr id="6" name="Alt Bilgi Yer Tutucusu 5">
            <a:extLst>
              <a:ext uri="{FF2B5EF4-FFF2-40B4-BE49-F238E27FC236}">
                <a16:creationId xmlns:a16="http://schemas.microsoft.com/office/drawing/2014/main" id="{F53D82F1-1242-0C0D-3286-61D85E77B34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3036348-6F45-9660-1E3C-300E96E0BC0C}"/>
              </a:ext>
            </a:extLst>
          </p:cNvPr>
          <p:cNvSpPr>
            <a:spLocks noGrp="1"/>
          </p:cNvSpPr>
          <p:nvPr>
            <p:ph type="sldNum" sz="quarter" idx="12"/>
          </p:nvPr>
        </p:nvSpPr>
        <p:spPr/>
        <p:txBody>
          <a:bodyPr/>
          <a:lstStyle/>
          <a:p>
            <a:fld id="{0084596D-1394-4CBF-960C-F591751A2A86}" type="slidenum">
              <a:rPr lang="tr-TR" smtClean="0"/>
              <a:t>‹#›</a:t>
            </a:fld>
            <a:endParaRPr lang="tr-TR"/>
          </a:p>
        </p:txBody>
      </p:sp>
    </p:spTree>
    <p:extLst>
      <p:ext uri="{BB962C8B-B14F-4D97-AF65-F5344CB8AC3E}">
        <p14:creationId xmlns:p14="http://schemas.microsoft.com/office/powerpoint/2010/main" val="11988614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2C43E9-6C7F-A95A-5746-3A95837D999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0C98C6E-BE43-3C38-C818-1D30B30FB7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116562DD-540F-C674-F269-3C1B908608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AB70B42-448B-12E6-7C16-49EC208E0121}"/>
              </a:ext>
            </a:extLst>
          </p:cNvPr>
          <p:cNvSpPr>
            <a:spLocks noGrp="1"/>
          </p:cNvSpPr>
          <p:nvPr>
            <p:ph type="dt" sz="half" idx="10"/>
          </p:nvPr>
        </p:nvSpPr>
        <p:spPr/>
        <p:txBody>
          <a:bodyPr/>
          <a:lstStyle/>
          <a:p>
            <a:fld id="{C200D487-6BEB-4439-AF50-8E58408F6F66}" type="datetimeFigureOut">
              <a:rPr lang="tr-TR" smtClean="0"/>
              <a:t>9.08.2025</a:t>
            </a:fld>
            <a:endParaRPr lang="tr-TR"/>
          </a:p>
        </p:txBody>
      </p:sp>
      <p:sp>
        <p:nvSpPr>
          <p:cNvPr id="6" name="Alt Bilgi Yer Tutucusu 5">
            <a:extLst>
              <a:ext uri="{FF2B5EF4-FFF2-40B4-BE49-F238E27FC236}">
                <a16:creationId xmlns:a16="http://schemas.microsoft.com/office/drawing/2014/main" id="{629EC5F8-B01A-9127-94ED-182F5B059D7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A79F3E0-266F-0B0F-38F1-9E11B08E15CF}"/>
              </a:ext>
            </a:extLst>
          </p:cNvPr>
          <p:cNvSpPr>
            <a:spLocks noGrp="1"/>
          </p:cNvSpPr>
          <p:nvPr>
            <p:ph type="sldNum" sz="quarter" idx="12"/>
          </p:nvPr>
        </p:nvSpPr>
        <p:spPr/>
        <p:txBody>
          <a:bodyPr/>
          <a:lstStyle/>
          <a:p>
            <a:fld id="{0084596D-1394-4CBF-960C-F591751A2A86}" type="slidenum">
              <a:rPr lang="tr-TR" smtClean="0"/>
              <a:t>‹#›</a:t>
            </a:fld>
            <a:endParaRPr lang="tr-TR"/>
          </a:p>
        </p:txBody>
      </p:sp>
    </p:spTree>
    <p:extLst>
      <p:ext uri="{BB962C8B-B14F-4D97-AF65-F5344CB8AC3E}">
        <p14:creationId xmlns:p14="http://schemas.microsoft.com/office/powerpoint/2010/main" val="5253887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31CD2C-F22F-1952-3869-6B79A820E662}"/>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13C96867-29AE-F58C-B6FF-4B84BBA9C73C}"/>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5BD2912-080C-3880-4D9E-AFD03882643C}"/>
              </a:ext>
            </a:extLst>
          </p:cNvPr>
          <p:cNvSpPr>
            <a:spLocks noGrp="1"/>
          </p:cNvSpPr>
          <p:nvPr>
            <p:ph type="dt" sz="half" idx="10"/>
          </p:nvPr>
        </p:nvSpPr>
        <p:spPr/>
        <p:txBody>
          <a:bodyPr/>
          <a:lstStyle/>
          <a:p>
            <a:fld id="{C200D487-6BEB-4439-AF50-8E58408F6F66}" type="datetimeFigureOut">
              <a:rPr lang="tr-TR" smtClean="0"/>
              <a:t>9.08.2025</a:t>
            </a:fld>
            <a:endParaRPr lang="tr-TR"/>
          </a:p>
        </p:txBody>
      </p:sp>
      <p:sp>
        <p:nvSpPr>
          <p:cNvPr id="5" name="Alt Bilgi Yer Tutucusu 4">
            <a:extLst>
              <a:ext uri="{FF2B5EF4-FFF2-40B4-BE49-F238E27FC236}">
                <a16:creationId xmlns:a16="http://schemas.microsoft.com/office/drawing/2014/main" id="{7E0C6DBB-8C82-A625-A78D-1285159D7DE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6D92634-5BC3-A509-C505-CCE76BE3A7AE}"/>
              </a:ext>
            </a:extLst>
          </p:cNvPr>
          <p:cNvSpPr>
            <a:spLocks noGrp="1"/>
          </p:cNvSpPr>
          <p:nvPr>
            <p:ph type="sldNum" sz="quarter" idx="12"/>
          </p:nvPr>
        </p:nvSpPr>
        <p:spPr/>
        <p:txBody>
          <a:bodyPr/>
          <a:lstStyle/>
          <a:p>
            <a:fld id="{0084596D-1394-4CBF-960C-F591751A2A86}" type="slidenum">
              <a:rPr lang="tr-TR" smtClean="0"/>
              <a:t>‹#›</a:t>
            </a:fld>
            <a:endParaRPr lang="tr-TR"/>
          </a:p>
        </p:txBody>
      </p:sp>
    </p:spTree>
    <p:extLst>
      <p:ext uri="{BB962C8B-B14F-4D97-AF65-F5344CB8AC3E}">
        <p14:creationId xmlns:p14="http://schemas.microsoft.com/office/powerpoint/2010/main" val="422913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399C61BD-D955-0D44-B50A-A2EEFF4EFDFC}"/>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AE2FAD9E-F913-C099-3923-ED7644BC49B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01EB02A-15F0-FA4B-678D-44B2812B0D40}"/>
              </a:ext>
            </a:extLst>
          </p:cNvPr>
          <p:cNvSpPr>
            <a:spLocks noGrp="1"/>
          </p:cNvSpPr>
          <p:nvPr>
            <p:ph type="dt" sz="half" idx="10"/>
          </p:nvPr>
        </p:nvSpPr>
        <p:spPr/>
        <p:txBody>
          <a:bodyPr/>
          <a:lstStyle/>
          <a:p>
            <a:fld id="{C200D487-6BEB-4439-AF50-8E58408F6F66}" type="datetimeFigureOut">
              <a:rPr lang="tr-TR" smtClean="0"/>
              <a:t>9.08.2025</a:t>
            </a:fld>
            <a:endParaRPr lang="tr-TR"/>
          </a:p>
        </p:txBody>
      </p:sp>
      <p:sp>
        <p:nvSpPr>
          <p:cNvPr id="5" name="Alt Bilgi Yer Tutucusu 4">
            <a:extLst>
              <a:ext uri="{FF2B5EF4-FFF2-40B4-BE49-F238E27FC236}">
                <a16:creationId xmlns:a16="http://schemas.microsoft.com/office/drawing/2014/main" id="{3F1874D0-46CB-3B4B-8540-A798C11E5A6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EFC58E6-60EE-ACD4-213B-2E0C4D54BAD5}"/>
              </a:ext>
            </a:extLst>
          </p:cNvPr>
          <p:cNvSpPr>
            <a:spLocks noGrp="1"/>
          </p:cNvSpPr>
          <p:nvPr>
            <p:ph type="sldNum" sz="quarter" idx="12"/>
          </p:nvPr>
        </p:nvSpPr>
        <p:spPr/>
        <p:txBody>
          <a:bodyPr/>
          <a:lstStyle/>
          <a:p>
            <a:fld id="{0084596D-1394-4CBF-960C-F591751A2A86}" type="slidenum">
              <a:rPr lang="tr-TR" smtClean="0"/>
              <a:t>‹#›</a:t>
            </a:fld>
            <a:endParaRPr lang="tr-TR"/>
          </a:p>
        </p:txBody>
      </p:sp>
    </p:spTree>
    <p:extLst>
      <p:ext uri="{BB962C8B-B14F-4D97-AF65-F5344CB8AC3E}">
        <p14:creationId xmlns:p14="http://schemas.microsoft.com/office/powerpoint/2010/main" val="38982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8/9/2025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2A54C80-263E-416B-A8E0-580EDEADCBDC}" type="datetimeFigureOut">
              <a:rPr lang="en-US" dirty="0"/>
              <a:t>8/9/2025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8/9/2025</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8/9/2025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DAD3D040-8A03-0025-C265-38041E375A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0FF5920-3238-1F52-B316-2D6481273C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B201503-130B-8B00-7A55-59E03BFCAD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00D487-6BEB-4439-AF50-8E58408F6F66}" type="datetimeFigureOut">
              <a:rPr lang="tr-TR" smtClean="0"/>
              <a:t>9.08.2025</a:t>
            </a:fld>
            <a:endParaRPr lang="tr-TR"/>
          </a:p>
        </p:txBody>
      </p:sp>
      <p:sp>
        <p:nvSpPr>
          <p:cNvPr id="5" name="Alt Bilgi Yer Tutucusu 4">
            <a:extLst>
              <a:ext uri="{FF2B5EF4-FFF2-40B4-BE49-F238E27FC236}">
                <a16:creationId xmlns:a16="http://schemas.microsoft.com/office/drawing/2014/main" id="{6AA44AFE-510D-CCCF-FC32-57430691A7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E5BDE315-AD56-D085-6739-3017106406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84596D-1394-4CBF-960C-F591751A2A86}" type="slidenum">
              <a:rPr lang="tr-TR" smtClean="0"/>
              <a:t>‹#›</a:t>
            </a:fld>
            <a:endParaRPr lang="tr-TR"/>
          </a:p>
        </p:txBody>
      </p:sp>
    </p:spTree>
    <p:extLst>
      <p:ext uri="{BB962C8B-B14F-4D97-AF65-F5344CB8AC3E}">
        <p14:creationId xmlns:p14="http://schemas.microsoft.com/office/powerpoint/2010/main" val="190094882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ulerdemir@kastamonu.edu.t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www.britannica.com/science/psychology" TargetMode="External"/><Relationship Id="rId13" Type="http://schemas.openxmlformats.org/officeDocument/2006/relationships/hyperlink" Target="https://dergipark.org.tr/tr/download/article-file/304139" TargetMode="External"/><Relationship Id="rId3" Type="http://schemas.openxmlformats.org/officeDocument/2006/relationships/hyperlink" Target="https://dictionary.cambridge.org/dictionary/english/prejudice" TargetMode="External"/><Relationship Id="rId7" Type="http://schemas.openxmlformats.org/officeDocument/2006/relationships/hyperlink" Target="https://www.merriam-webster.com/dictionary/psychology" TargetMode="External"/><Relationship Id="rId12" Type="http://schemas.openxmlformats.org/officeDocument/2006/relationships/hyperlink" Target="https://yaprakterapi.com/psikoloji-nedir-psikoloji-bolumu-hangi-alanlarda-hizmet-verir/"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dergipark.org.tr/tr/download/article-file/268016" TargetMode="External"/><Relationship Id="rId11" Type="http://schemas.openxmlformats.org/officeDocument/2006/relationships/hyperlink" Target="https://dergipark.org.tr/tr/download/article-file/213098" TargetMode="External"/><Relationship Id="rId5" Type="http://schemas.openxmlformats.org/officeDocument/2006/relationships/hyperlink" Target="http://dx.doi.org/10.20515/otd.33993" TargetMode="External"/><Relationship Id="rId10" Type="http://schemas.openxmlformats.org/officeDocument/2006/relationships/hyperlink" Target="https://www.shortcogs.com/bias/halo-effect" TargetMode="External"/><Relationship Id="rId4" Type="http://schemas.openxmlformats.org/officeDocument/2006/relationships/hyperlink" Target="https://www.verywellmind.com/what-is-the-halo-effect-2795906" TargetMode="External"/><Relationship Id="rId9" Type="http://schemas.openxmlformats.org/officeDocument/2006/relationships/hyperlink" Target="https://mprcenter.org/applications/what-is-media-psychology/"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46636" y="251012"/>
            <a:ext cx="10237694" cy="3526117"/>
          </a:xfrm>
        </p:spPr>
        <p:txBody>
          <a:bodyPr/>
          <a:lstStyle/>
          <a:p>
            <a:pPr algn="ctr"/>
            <a:r>
              <a:rPr lang="tr-TR" sz="3600" b="1" dirty="0"/>
              <a:t>MEDYA VE İLETİŞİM </a:t>
            </a:r>
            <a:br>
              <a:rPr lang="tr-TR" sz="3600" b="1" dirty="0"/>
            </a:br>
            <a:r>
              <a:rPr lang="tr-TR" sz="3600" b="1" dirty="0"/>
              <a:t>13. HAFTA</a:t>
            </a:r>
            <a:br>
              <a:rPr lang="tr-TR" sz="3600" b="1" dirty="0"/>
            </a:br>
            <a:r>
              <a:rPr lang="tr-TR" sz="3600" b="1" dirty="0"/>
              <a:t>İLETİŞİM-PSİKOLOJİ-SOSYOLOJİ İLİŞKİSİ ve </a:t>
            </a:r>
            <a:br>
              <a:rPr lang="tr-TR" sz="3600" b="1" dirty="0"/>
            </a:br>
            <a:r>
              <a:rPr lang="tr-TR" sz="3600" b="1" dirty="0"/>
              <a:t>İLETİŞİM ENGELLERİ: </a:t>
            </a:r>
            <a:br>
              <a:rPr lang="tr-TR" sz="3600" b="1" dirty="0"/>
            </a:br>
            <a:r>
              <a:rPr lang="tr-TR" sz="3600" b="1" dirty="0"/>
              <a:t>Önyargılar/Halo ve Ters Halo Etkisi</a:t>
            </a:r>
            <a:endParaRPr lang="en-US" sz="3600" b="1" dirty="0"/>
          </a:p>
        </p:txBody>
      </p:sp>
      <p:sp>
        <p:nvSpPr>
          <p:cNvPr id="3" name="Alt Başlık 2"/>
          <p:cNvSpPr>
            <a:spLocks noGrp="1"/>
          </p:cNvSpPr>
          <p:nvPr>
            <p:ph type="subTitle" idx="1"/>
          </p:nvPr>
        </p:nvSpPr>
        <p:spPr>
          <a:xfrm>
            <a:off x="1507067" y="4364731"/>
            <a:ext cx="7868945" cy="1462863"/>
          </a:xfrm>
        </p:spPr>
        <p:txBody>
          <a:bodyPr>
            <a:normAutofit fontScale="25000" lnSpcReduction="20000"/>
          </a:bodyPr>
          <a:lstStyle/>
          <a:p>
            <a:r>
              <a:rPr lang="tr-TR" sz="5600" b="1" dirty="0"/>
              <a:t>GÜLER DEMİR</a:t>
            </a:r>
          </a:p>
          <a:p>
            <a:r>
              <a:rPr lang="tr-TR" sz="5600" b="1" dirty="0"/>
              <a:t>Kastamonu Üniversitesi</a:t>
            </a:r>
          </a:p>
          <a:p>
            <a:r>
              <a:rPr lang="tr-TR" sz="5600" b="1" dirty="0"/>
              <a:t>İnsan ve Toplum Bilimleri Fakültesi</a:t>
            </a:r>
          </a:p>
          <a:p>
            <a:r>
              <a:rPr lang="tr-TR" sz="5600" b="1" dirty="0"/>
              <a:t>Bilgi ve Belge Yönetimi Bölümü</a:t>
            </a:r>
          </a:p>
          <a:p>
            <a:r>
              <a:rPr lang="tr-TR" sz="5600" b="1" dirty="0">
                <a:hlinkClick r:id="rId3"/>
              </a:rPr>
              <a:t>gulerdemir@kastamonu.edu.tr</a:t>
            </a:r>
            <a:endParaRPr lang="tr-TR" sz="5600" b="1" dirty="0"/>
          </a:p>
          <a:p>
            <a:endParaRPr lang="en-US" dirty="0"/>
          </a:p>
        </p:txBody>
      </p:sp>
    </p:spTree>
    <p:extLst>
      <p:ext uri="{BB962C8B-B14F-4D97-AF65-F5344CB8AC3E}">
        <p14:creationId xmlns:p14="http://schemas.microsoft.com/office/powerpoint/2010/main" val="951358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990C7-6FED-E210-CA1C-ACB32571EC5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329980BB-CE37-53F0-71F0-9B506369F320}"/>
              </a:ext>
            </a:extLst>
          </p:cNvPr>
          <p:cNvSpPr>
            <a:spLocks noGrp="1"/>
          </p:cNvSpPr>
          <p:nvPr>
            <p:ph type="title"/>
          </p:nvPr>
        </p:nvSpPr>
        <p:spPr>
          <a:xfrm>
            <a:off x="716662" y="212276"/>
            <a:ext cx="10935094" cy="639098"/>
          </a:xfrm>
        </p:spPr>
        <p:txBody>
          <a:bodyPr>
            <a:normAutofit/>
          </a:bodyPr>
          <a:lstStyle/>
          <a:p>
            <a:pPr algn="ctr"/>
            <a:r>
              <a:rPr lang="tr-TR" sz="2800" b="1" dirty="0"/>
              <a:t>MEDYA PSİKOLOJİSİ</a:t>
            </a:r>
            <a:endParaRPr lang="en-US" sz="2800" b="1" dirty="0"/>
          </a:p>
        </p:txBody>
      </p:sp>
      <p:sp>
        <p:nvSpPr>
          <p:cNvPr id="3" name="İçerik Yer Tutucusu 2">
            <a:extLst>
              <a:ext uri="{FF2B5EF4-FFF2-40B4-BE49-F238E27FC236}">
                <a16:creationId xmlns:a16="http://schemas.microsoft.com/office/drawing/2014/main" id="{89F965B5-36A3-D733-E733-EAF085BC438A}"/>
              </a:ext>
            </a:extLst>
          </p:cNvPr>
          <p:cNvSpPr>
            <a:spLocks noGrp="1"/>
          </p:cNvSpPr>
          <p:nvPr>
            <p:ph idx="1"/>
          </p:nvPr>
        </p:nvSpPr>
        <p:spPr>
          <a:xfrm>
            <a:off x="339705" y="1052349"/>
            <a:ext cx="11215415" cy="5521769"/>
          </a:xfrm>
        </p:spPr>
        <p:txBody>
          <a:bodyPr>
            <a:noAutofit/>
          </a:bodyPr>
          <a:lstStyle/>
          <a:p>
            <a:pPr marL="0" indent="0" algn="ctr">
              <a:buNone/>
            </a:pPr>
            <a:r>
              <a:rPr lang="tr-TR" sz="2000" b="1" u="sng" dirty="0"/>
              <a:t>Yeni Bir Disiplin Olarak Medya Psikolojisi,</a:t>
            </a:r>
            <a:r>
              <a:rPr lang="tr-TR" sz="2000" b="1" dirty="0"/>
              <a:t> </a:t>
            </a:r>
          </a:p>
          <a:p>
            <a:pPr marL="0" indent="0" algn="ctr">
              <a:buNone/>
            </a:pPr>
            <a:r>
              <a:rPr lang="tr-TR" sz="2000" b="1" dirty="0"/>
              <a:t>psikoloji, sosyoloji, dilbilim, bilgi teorisi ve gazeteciliği bir araya getiren, gelişmekte olan </a:t>
            </a:r>
            <a:r>
              <a:rPr lang="tr-TR" sz="2000" b="1" dirty="0" err="1"/>
              <a:t>disiplinlerarası</a:t>
            </a:r>
            <a:r>
              <a:rPr lang="tr-TR" sz="2000" b="1" dirty="0"/>
              <a:t> bir alandır. </a:t>
            </a:r>
          </a:p>
          <a:p>
            <a:pPr marL="0" indent="0" algn="just">
              <a:buNone/>
            </a:pPr>
            <a:r>
              <a:rPr lang="tr-TR" sz="2000" b="1" dirty="0"/>
              <a:t>Kitle iletişim araçlarının etkilediği insan davranışlarını, bireysel ve grup medya etkilerini ve medya metinlerine ilişkin algıları inceler.</a:t>
            </a:r>
          </a:p>
          <a:p>
            <a:pPr marL="0" indent="0" algn="just">
              <a:buNone/>
            </a:pPr>
            <a:r>
              <a:rPr lang="tr-TR" sz="2000" b="1" u="sng" dirty="0"/>
              <a:t>Temel Odak Noktası: </a:t>
            </a:r>
            <a:r>
              <a:rPr lang="tr-TR" sz="2000" b="1" dirty="0"/>
              <a:t>Medya etkisiyle ilgili psikolojik kalıpları ve olguları inceler ve etik, ahlaki ve yasal sınırlara bağlı kalarak medya içeriğinin psikolojik etkisini anlamayı ve optimize etmeyi amaçlar.</a:t>
            </a:r>
          </a:p>
          <a:p>
            <a:pPr marL="0" indent="0" algn="just">
              <a:buNone/>
            </a:pPr>
            <a:r>
              <a:rPr lang="tr-TR" sz="2000" b="1" u="sng" dirty="0"/>
              <a:t>Kuramsal Temeller: </a:t>
            </a:r>
            <a:r>
              <a:rPr lang="tr-TR" sz="2000" b="1" dirty="0"/>
              <a:t>Medya psikolojisi, davranışçılık, biliş, psikanaliz, </a:t>
            </a:r>
            <a:r>
              <a:rPr lang="tr-TR" sz="2000" b="1" dirty="0" err="1"/>
              <a:t>gestalt</a:t>
            </a:r>
            <a:r>
              <a:rPr lang="tr-TR" sz="2000" b="1" dirty="0"/>
              <a:t> ve hümanist psikoloji gibi paradigmaları bütünleştirerek, medyanın zihinsel süreçler ve sosyal davranışlar üzerindeki etkilerini analiz etmek için bilimsel bir temel sağlar.</a:t>
            </a:r>
          </a:p>
          <a:p>
            <a:pPr marL="0" indent="0" algn="just">
              <a:buNone/>
            </a:pPr>
            <a:r>
              <a:rPr lang="tr-TR" sz="2000" b="1" u="sng" dirty="0"/>
              <a:t>Medya ve İnsan Davranışı: </a:t>
            </a:r>
            <a:r>
              <a:rPr lang="tr-TR" sz="2000" b="1" dirty="0"/>
              <a:t>Bu alan, medyanın algıları, tutumları, normları ve kolektif ruh hallerini nasıl şekillendirdiğini araştırır. Medya tüketimi, algısı ve manipülasyonunun ardındaki psikolojik mekanizmaları anlamanın önemini vurgular (</a:t>
            </a:r>
            <a:r>
              <a:rPr lang="tr-TR" sz="2000" b="1" dirty="0" err="1"/>
              <a:t>Vinogradova</a:t>
            </a:r>
            <a:r>
              <a:rPr lang="tr-TR" sz="2000" b="1" dirty="0"/>
              <a:t> ve </a:t>
            </a:r>
            <a:r>
              <a:rPr lang="tr-TR" sz="2000" b="1" dirty="0" err="1"/>
              <a:t>Melnik</a:t>
            </a:r>
            <a:r>
              <a:rPr lang="tr-TR" sz="2000" b="1" dirty="0"/>
              <a:t>, 2013, </a:t>
            </a:r>
            <a:r>
              <a:rPr lang="tr-TR" sz="2000" b="1" dirty="0" err="1"/>
              <a:t>ss</a:t>
            </a:r>
            <a:r>
              <a:rPr lang="tr-TR" sz="2000" b="1" dirty="0"/>
              <a:t>. 177-180).</a:t>
            </a:r>
          </a:p>
        </p:txBody>
      </p:sp>
    </p:spTree>
    <p:extLst>
      <p:ext uri="{BB962C8B-B14F-4D97-AF65-F5344CB8AC3E}">
        <p14:creationId xmlns:p14="http://schemas.microsoft.com/office/powerpoint/2010/main" val="637741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05B72-10F3-59C3-1DBB-E29B3B83C832}"/>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6080B0E-3693-E4A2-0623-CAF4AEAF5DA2}"/>
              </a:ext>
            </a:extLst>
          </p:cNvPr>
          <p:cNvSpPr>
            <a:spLocks noGrp="1"/>
          </p:cNvSpPr>
          <p:nvPr>
            <p:ph type="title"/>
          </p:nvPr>
        </p:nvSpPr>
        <p:spPr>
          <a:xfrm>
            <a:off x="716662" y="212276"/>
            <a:ext cx="10935094" cy="639098"/>
          </a:xfrm>
        </p:spPr>
        <p:txBody>
          <a:bodyPr>
            <a:normAutofit/>
          </a:bodyPr>
          <a:lstStyle/>
          <a:p>
            <a:pPr algn="ctr"/>
            <a:r>
              <a:rPr lang="tr-TR" sz="2800" b="1" dirty="0"/>
              <a:t>MEDYA PSİKOLOJİSİ</a:t>
            </a:r>
            <a:endParaRPr lang="en-US" sz="2800" b="1" dirty="0"/>
          </a:p>
        </p:txBody>
      </p:sp>
      <p:sp>
        <p:nvSpPr>
          <p:cNvPr id="3" name="İçerik Yer Tutucusu 2">
            <a:extLst>
              <a:ext uri="{FF2B5EF4-FFF2-40B4-BE49-F238E27FC236}">
                <a16:creationId xmlns:a16="http://schemas.microsoft.com/office/drawing/2014/main" id="{01624E27-C002-73BB-8ADF-F7D148A33E7F}"/>
              </a:ext>
            </a:extLst>
          </p:cNvPr>
          <p:cNvSpPr>
            <a:spLocks noGrp="1"/>
          </p:cNvSpPr>
          <p:nvPr>
            <p:ph idx="1"/>
          </p:nvPr>
        </p:nvSpPr>
        <p:spPr>
          <a:xfrm>
            <a:off x="190293" y="851374"/>
            <a:ext cx="11215415" cy="5521769"/>
          </a:xfrm>
        </p:spPr>
        <p:txBody>
          <a:bodyPr>
            <a:noAutofit/>
          </a:bodyPr>
          <a:lstStyle/>
          <a:p>
            <a:pPr marL="0" indent="0" algn="just">
              <a:buNone/>
            </a:pPr>
            <a:r>
              <a:rPr lang="tr-TR" sz="2000" b="1" u="sng" dirty="0"/>
              <a:t>Manipülasyon ve Etik Kaygılar: </a:t>
            </a:r>
            <a:r>
              <a:rPr lang="tr-TR" sz="2000" b="1" dirty="0"/>
              <a:t>Medya manipülasyonu, özellikle internet gibi teknolojik gelişmelerle birlikte, psikolojik etki, propaganda veya psikolojik savaş için kullanılabilecek riskler taşımaktadır. Mantıksız veya zararlı etkileri önlemek için etik sınırlar gereklidir. </a:t>
            </a:r>
          </a:p>
          <a:p>
            <a:pPr marL="0" indent="0" algn="ctr">
              <a:buNone/>
            </a:pPr>
            <a:r>
              <a:rPr lang="tr-TR" sz="2000" b="1" u="sng" dirty="0"/>
              <a:t>Medya Psikolojisinin Ana Yönleri:</a:t>
            </a:r>
          </a:p>
          <a:p>
            <a:pPr algn="just"/>
            <a:r>
              <a:rPr lang="tr-TR" sz="2000" b="1" dirty="0"/>
              <a:t>Çok kültürlü ortamlarda medya etkisinin psikolojik yasalarını incelemek</a:t>
            </a:r>
          </a:p>
          <a:p>
            <a:pPr algn="just"/>
            <a:r>
              <a:rPr lang="tr-TR" sz="2000" b="1" dirty="0"/>
              <a:t>Etki teknikleri ve manipülasyon da dahil olmak üzere medya özneleri ve izleyiciler arasındaki etkileşimleri analiz etmek</a:t>
            </a:r>
          </a:p>
          <a:p>
            <a:pPr algn="just"/>
            <a:r>
              <a:rPr lang="tr-TR" sz="2000" b="1" dirty="0"/>
              <a:t>Psikolojik güvenliği ve eleştirel medya okuryazarlığını artırmak için medya analitiği, terapi ve eğitim</a:t>
            </a:r>
          </a:p>
          <a:p>
            <a:pPr algn="just"/>
            <a:r>
              <a:rPr lang="tr-TR" sz="2000" b="1" dirty="0"/>
              <a:t>Gazetecilerin psikolojisini ve medya çalışmalarında yaratıcılığı anlamak</a:t>
            </a:r>
          </a:p>
          <a:p>
            <a:pPr algn="just"/>
            <a:r>
              <a:rPr lang="tr-TR" sz="2000" b="1" dirty="0"/>
              <a:t>Duygusal tepkiler, sosyal kimlik ve mantıksız algılar da dahil olmak üzere medya üretimi ve tüketimini incelemek</a:t>
            </a:r>
          </a:p>
          <a:p>
            <a:pPr algn="just"/>
            <a:r>
              <a:rPr lang="tr-TR" sz="2000" b="1" dirty="0"/>
              <a:t>Medyanın toplumsal denetim ve siyasi süreçlerdeki rolünü vurgulayan siyasi seferberlik ve bilgi savaşları gibi etki stratejileri (</a:t>
            </a:r>
            <a:r>
              <a:rPr lang="tr-TR" sz="2000" b="1" dirty="0" err="1"/>
              <a:t>Vinogradova</a:t>
            </a:r>
            <a:r>
              <a:rPr lang="tr-TR" sz="2000" b="1" dirty="0"/>
              <a:t> ve </a:t>
            </a:r>
            <a:r>
              <a:rPr lang="tr-TR" sz="2000" b="1" dirty="0" err="1"/>
              <a:t>Melnik</a:t>
            </a:r>
            <a:r>
              <a:rPr lang="tr-TR" sz="2000" b="1" dirty="0"/>
              <a:t>, 2013, ss.184-185).</a:t>
            </a:r>
          </a:p>
        </p:txBody>
      </p:sp>
    </p:spTree>
    <p:extLst>
      <p:ext uri="{BB962C8B-B14F-4D97-AF65-F5344CB8AC3E}">
        <p14:creationId xmlns:p14="http://schemas.microsoft.com/office/powerpoint/2010/main" val="2643150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4B2B8-1703-0980-099E-29FC79829489}"/>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EC9F6308-3682-610A-7A15-0A9BEE83936E}"/>
              </a:ext>
            </a:extLst>
          </p:cNvPr>
          <p:cNvSpPr>
            <a:spLocks noGrp="1"/>
          </p:cNvSpPr>
          <p:nvPr>
            <p:ph type="title"/>
          </p:nvPr>
        </p:nvSpPr>
        <p:spPr>
          <a:xfrm>
            <a:off x="716662" y="212276"/>
            <a:ext cx="10935094" cy="639098"/>
          </a:xfrm>
        </p:spPr>
        <p:txBody>
          <a:bodyPr>
            <a:normAutofit/>
          </a:bodyPr>
          <a:lstStyle/>
          <a:p>
            <a:pPr algn="ctr"/>
            <a:r>
              <a:rPr lang="tr-TR" sz="2800" b="1" dirty="0"/>
              <a:t>MEDYA PSİKOLOJİSİ</a:t>
            </a:r>
            <a:endParaRPr lang="en-US" sz="2800" b="1" dirty="0"/>
          </a:p>
        </p:txBody>
      </p:sp>
      <p:sp>
        <p:nvSpPr>
          <p:cNvPr id="3" name="İçerik Yer Tutucusu 2">
            <a:extLst>
              <a:ext uri="{FF2B5EF4-FFF2-40B4-BE49-F238E27FC236}">
                <a16:creationId xmlns:a16="http://schemas.microsoft.com/office/drawing/2014/main" id="{AF4BFB56-6C78-F994-D9F9-02692844D27E}"/>
              </a:ext>
            </a:extLst>
          </p:cNvPr>
          <p:cNvSpPr>
            <a:spLocks noGrp="1"/>
          </p:cNvSpPr>
          <p:nvPr>
            <p:ph idx="1"/>
          </p:nvPr>
        </p:nvSpPr>
        <p:spPr>
          <a:xfrm>
            <a:off x="259923" y="789383"/>
            <a:ext cx="11215415" cy="5521769"/>
          </a:xfrm>
        </p:spPr>
        <p:txBody>
          <a:bodyPr>
            <a:noAutofit/>
          </a:bodyPr>
          <a:lstStyle/>
          <a:p>
            <a:pPr marL="0" indent="0" algn="just">
              <a:buNone/>
            </a:pPr>
            <a:r>
              <a:rPr lang="tr-TR" sz="2000" b="1" dirty="0"/>
              <a:t>Şiddet veya manipülasyon gibi olumsuz medya etkilerine karşı koruyucu mekanizmalar geliştirmek ve internet bağımlılığı gibi sorunları ele almak.</a:t>
            </a:r>
          </a:p>
          <a:p>
            <a:pPr marL="0" indent="0" algn="just">
              <a:buNone/>
            </a:pPr>
            <a:r>
              <a:rPr lang="tr-TR" sz="2000" b="1" u="sng" dirty="0"/>
              <a:t>Medyanın Toplumdaki Rolü: </a:t>
            </a:r>
          </a:p>
          <a:p>
            <a:pPr marL="0" indent="0" algn="just">
              <a:buNone/>
            </a:pPr>
            <a:r>
              <a:rPr lang="tr-TR" sz="2000" b="1" dirty="0"/>
              <a:t>Kitle iletişim araçları sosyal bir bağlayıcı, etki aracı ve bilgi kaynağı olarak işlev görse de, kötüye kullanıldığında artan saldırganlık, ruh sağlığı sorunları ve toplumsal istikrarsızlık gibi olumsuz etkilere de yol açabilir. (</a:t>
            </a:r>
            <a:r>
              <a:rPr lang="tr-TR" sz="2000" b="1" dirty="0" err="1"/>
              <a:t>Vinogradova</a:t>
            </a:r>
            <a:r>
              <a:rPr lang="tr-TR" sz="2000" b="1" dirty="0"/>
              <a:t> ve </a:t>
            </a:r>
            <a:r>
              <a:rPr lang="tr-TR" sz="2000" b="1" dirty="0" err="1"/>
              <a:t>Melnik</a:t>
            </a:r>
            <a:r>
              <a:rPr lang="tr-TR" sz="2000" b="1" dirty="0"/>
              <a:t>, 2013, </a:t>
            </a:r>
            <a:r>
              <a:rPr lang="tr-TR" sz="2000" b="1" dirty="0" err="1"/>
              <a:t>ss</a:t>
            </a:r>
            <a:r>
              <a:rPr lang="tr-TR" sz="2000" b="1" dirty="0"/>
              <a:t>. 184-185).</a:t>
            </a:r>
          </a:p>
          <a:p>
            <a:pPr marL="0" indent="0" algn="just">
              <a:buNone/>
            </a:pPr>
            <a:r>
              <a:rPr lang="tr-TR" sz="2000" b="1" u="sng" dirty="0"/>
              <a:t>Geleceğin Zorlukları: </a:t>
            </a:r>
          </a:p>
          <a:p>
            <a:pPr marL="0" indent="0" algn="just">
              <a:buNone/>
            </a:pPr>
            <a:r>
              <a:rPr lang="tr-TR" sz="2000" b="1" dirty="0"/>
              <a:t>Bilgi teknolojilerinin hızla gelişmesi, psikolojik güvenlik, manipülasyon ve medya okuryazarlığı gereksinimi konusunda endişelere yol açmaktadır. Bireyleri olumsuz etkilerden korumak ve etik medya uygulamalarını sağlamak kritik öneme sahiptir.- </a:t>
            </a:r>
          </a:p>
          <a:p>
            <a:pPr marL="0" indent="0" algn="just">
              <a:buNone/>
            </a:pPr>
            <a:r>
              <a:rPr lang="tr-TR" sz="2000" b="1" dirty="0"/>
              <a:t>Sonuç: Kitle iletişiminin doğası gereği psikolojik bir yapısı vardır ve bu da medya psikolojisini, medyanın insan davranışları ve toplum üzerindeki etkisini anlamak ve yönetmek için yaşamsal bir bilimsel ve pratik alan haline getirir (</a:t>
            </a:r>
            <a:r>
              <a:rPr lang="tr-TR" sz="2000" b="1" dirty="0" err="1"/>
              <a:t>Vinogradova</a:t>
            </a:r>
            <a:r>
              <a:rPr lang="tr-TR" sz="2000" b="1" dirty="0"/>
              <a:t> ve </a:t>
            </a:r>
            <a:r>
              <a:rPr lang="tr-TR" sz="2000" b="1" dirty="0" err="1"/>
              <a:t>Melnik</a:t>
            </a:r>
            <a:r>
              <a:rPr lang="tr-TR" sz="2000" b="1" dirty="0"/>
              <a:t>, 2013, </a:t>
            </a:r>
            <a:r>
              <a:rPr lang="tr-TR" sz="2000" b="1" dirty="0" err="1"/>
              <a:t>ss</a:t>
            </a:r>
            <a:r>
              <a:rPr lang="tr-TR" sz="2000" b="1" dirty="0"/>
              <a:t>. 185-186).</a:t>
            </a:r>
          </a:p>
        </p:txBody>
      </p:sp>
    </p:spTree>
    <p:extLst>
      <p:ext uri="{BB962C8B-B14F-4D97-AF65-F5344CB8AC3E}">
        <p14:creationId xmlns:p14="http://schemas.microsoft.com/office/powerpoint/2010/main" val="2370305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FEDD3-2333-CB5C-9B30-CFB248C25C26}"/>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83ADCC1-A5E8-38CB-7444-98BDB35F10B1}"/>
              </a:ext>
            </a:extLst>
          </p:cNvPr>
          <p:cNvSpPr>
            <a:spLocks noGrp="1"/>
          </p:cNvSpPr>
          <p:nvPr>
            <p:ph type="title"/>
          </p:nvPr>
        </p:nvSpPr>
        <p:spPr>
          <a:xfrm>
            <a:off x="716662" y="212276"/>
            <a:ext cx="10935094" cy="639098"/>
          </a:xfrm>
        </p:spPr>
        <p:txBody>
          <a:bodyPr>
            <a:normAutofit/>
          </a:bodyPr>
          <a:lstStyle/>
          <a:p>
            <a:pPr algn="ctr"/>
            <a:r>
              <a:rPr lang="tr-TR" sz="2800" b="1" dirty="0"/>
              <a:t>İLETİŞİM ENGELLERİ</a:t>
            </a:r>
            <a:endParaRPr lang="en-US" sz="2800" b="1" dirty="0"/>
          </a:p>
        </p:txBody>
      </p:sp>
      <p:sp>
        <p:nvSpPr>
          <p:cNvPr id="3" name="İçerik Yer Tutucusu 2">
            <a:extLst>
              <a:ext uri="{FF2B5EF4-FFF2-40B4-BE49-F238E27FC236}">
                <a16:creationId xmlns:a16="http://schemas.microsoft.com/office/drawing/2014/main" id="{10841369-A035-43BD-5E8F-75207278D88F}"/>
              </a:ext>
            </a:extLst>
          </p:cNvPr>
          <p:cNvSpPr>
            <a:spLocks noGrp="1"/>
          </p:cNvSpPr>
          <p:nvPr>
            <p:ph idx="1"/>
          </p:nvPr>
        </p:nvSpPr>
        <p:spPr>
          <a:xfrm>
            <a:off x="333728" y="851374"/>
            <a:ext cx="11215415" cy="5521769"/>
          </a:xfrm>
        </p:spPr>
        <p:txBody>
          <a:bodyPr>
            <a:noAutofit/>
          </a:bodyPr>
          <a:lstStyle/>
          <a:p>
            <a:pPr marL="0" indent="0" algn="just">
              <a:buNone/>
            </a:pPr>
            <a:r>
              <a:rPr lang="tr-TR" sz="2000" b="1" dirty="0"/>
              <a:t>İletişim engelleri, mesajın doğru ve etkili bir şekilde iletilmesini olumsuz yönde etkileyen faktörlerdir. Çok çeşitli, farklı kaynaklar ve ögeler temel alındığında, iletişimde karşılaşılan temel engeller şu şekilde sıralanabilir (</a:t>
            </a:r>
            <a:r>
              <a:rPr lang="es-ES" sz="2000" b="1" dirty="0"/>
              <a:t>Yazıcı</a:t>
            </a:r>
            <a:r>
              <a:rPr lang="tr-TR" sz="2000" b="1" dirty="0"/>
              <a:t> ve </a:t>
            </a:r>
            <a:r>
              <a:rPr lang="es-ES" sz="2000" b="1" dirty="0"/>
              <a:t>Gündüz, 2010</a:t>
            </a:r>
            <a:r>
              <a:rPr lang="tr-TR" sz="2000" b="1" dirty="0"/>
              <a:t>, </a:t>
            </a:r>
            <a:r>
              <a:rPr lang="tr-TR" sz="2000" b="1" dirty="0" err="1"/>
              <a:t>ss</a:t>
            </a:r>
            <a:r>
              <a:rPr lang="tr-TR" sz="2000" b="1" dirty="0"/>
              <a:t>. 39-50</a:t>
            </a:r>
            <a:r>
              <a:rPr lang="es-ES" sz="2000" b="1" dirty="0"/>
              <a:t>)</a:t>
            </a:r>
            <a:r>
              <a:rPr lang="tr-TR" sz="2000" b="1" dirty="0"/>
              <a:t>:</a:t>
            </a:r>
            <a:r>
              <a:rPr lang="es-ES" sz="2000" b="1" dirty="0"/>
              <a:t> </a:t>
            </a:r>
            <a:endParaRPr lang="tr-TR" sz="2000" b="1" dirty="0"/>
          </a:p>
          <a:p>
            <a:pPr algn="just"/>
            <a:r>
              <a:rPr lang="tr-TR" sz="2000" b="1" u="sng" dirty="0"/>
              <a:t>Statü Farklılıkları:</a:t>
            </a:r>
            <a:r>
              <a:rPr lang="tr-TR" sz="2000" b="1" dirty="0"/>
              <a:t> Yüksek statüdeki kişilerin, alt kademedeki kişilerle iletişim kurarken güç ve otorite kullanması, iletişimde engel oluşturabilir.</a:t>
            </a:r>
          </a:p>
          <a:p>
            <a:pPr algn="just"/>
            <a:r>
              <a:rPr lang="tr-TR" sz="2000" b="1" u="sng" dirty="0"/>
              <a:t>Kişisel Engeller:</a:t>
            </a:r>
            <a:r>
              <a:rPr lang="tr-TR" sz="2000" b="1" dirty="0"/>
              <a:t> Kişilerin değerleri, duyguları, inançları ve alışkanlıkları iletişimi zorlaştırabilir.</a:t>
            </a:r>
          </a:p>
          <a:p>
            <a:pPr algn="just"/>
            <a:r>
              <a:rPr lang="tr-TR" sz="2000" b="1" u="sng" dirty="0"/>
              <a:t>Dil Güçlükleri:</a:t>
            </a:r>
            <a:r>
              <a:rPr lang="tr-TR" sz="2000" b="1" dirty="0"/>
              <a:t> Anlamı karışık ve belirsiz sözcükler kullanmak veya teknik terimlerin anlaşılmaması iletişimi engeller.</a:t>
            </a:r>
          </a:p>
          <a:p>
            <a:pPr algn="just"/>
            <a:r>
              <a:rPr lang="tr-TR" sz="2000" b="1" u="sng" dirty="0"/>
              <a:t>Dinleme Yetersizliği:</a:t>
            </a:r>
            <a:r>
              <a:rPr lang="tr-TR" sz="2000" b="1" dirty="0"/>
              <a:t> Aktif dinleme yerine, çoğu zaman sadece duyma gerçekleşir; bu da mesajın tam anlaşılmasını engeller.</a:t>
            </a:r>
          </a:p>
          <a:p>
            <a:pPr algn="just"/>
            <a:r>
              <a:rPr lang="tr-TR" sz="2000" b="1" u="sng" dirty="0"/>
              <a:t>İfade Açıklığının Yetersizliği:</a:t>
            </a:r>
            <a:r>
              <a:rPr lang="tr-TR" sz="2000" b="1" dirty="0"/>
              <a:t> Mesajın açık ve net olmaması, yanlış anlamalara veya bilgi kayıplarına yol açar.</a:t>
            </a:r>
          </a:p>
          <a:p>
            <a:pPr algn="just"/>
            <a:r>
              <a:rPr lang="tr-TR" sz="2000" b="1" u="sng" dirty="0"/>
              <a:t>Geri Bildirimin Yetersizliği:</a:t>
            </a:r>
            <a:r>
              <a:rPr lang="tr-TR" sz="2000" b="1" dirty="0"/>
              <a:t> Mesajın doğru anlaşıldığını teyit etmek için geri bildirim alınmaması iletişim sorunlarına neden olur.</a:t>
            </a:r>
          </a:p>
        </p:txBody>
      </p:sp>
    </p:spTree>
    <p:extLst>
      <p:ext uri="{BB962C8B-B14F-4D97-AF65-F5344CB8AC3E}">
        <p14:creationId xmlns:p14="http://schemas.microsoft.com/office/powerpoint/2010/main" val="2537403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5B1C7-A7D5-D7FC-845A-97ED498F0142}"/>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0F6DC5B4-E185-E2CD-82AC-0B0277C5118C}"/>
              </a:ext>
            </a:extLst>
          </p:cNvPr>
          <p:cNvSpPr>
            <a:spLocks noGrp="1"/>
          </p:cNvSpPr>
          <p:nvPr>
            <p:ph type="title"/>
          </p:nvPr>
        </p:nvSpPr>
        <p:spPr>
          <a:xfrm>
            <a:off x="716662" y="158488"/>
            <a:ext cx="10935094" cy="639098"/>
          </a:xfrm>
        </p:spPr>
        <p:txBody>
          <a:bodyPr>
            <a:normAutofit/>
          </a:bodyPr>
          <a:lstStyle/>
          <a:p>
            <a:pPr algn="ctr"/>
            <a:r>
              <a:rPr lang="tr-TR" sz="2800" b="1" dirty="0"/>
              <a:t>İLETİŞİM ENGELLERİ</a:t>
            </a:r>
            <a:endParaRPr lang="en-US" sz="2800" b="1" dirty="0"/>
          </a:p>
        </p:txBody>
      </p:sp>
      <p:sp>
        <p:nvSpPr>
          <p:cNvPr id="3" name="İçerik Yer Tutucusu 2">
            <a:extLst>
              <a:ext uri="{FF2B5EF4-FFF2-40B4-BE49-F238E27FC236}">
                <a16:creationId xmlns:a16="http://schemas.microsoft.com/office/drawing/2014/main" id="{91461123-3CEA-1907-3686-22040362CCEE}"/>
              </a:ext>
            </a:extLst>
          </p:cNvPr>
          <p:cNvSpPr>
            <a:spLocks noGrp="1"/>
          </p:cNvSpPr>
          <p:nvPr>
            <p:ph idx="1"/>
          </p:nvPr>
        </p:nvSpPr>
        <p:spPr>
          <a:xfrm>
            <a:off x="259923" y="717665"/>
            <a:ext cx="11215415" cy="5838523"/>
          </a:xfrm>
        </p:spPr>
        <p:txBody>
          <a:bodyPr>
            <a:noAutofit/>
          </a:bodyPr>
          <a:lstStyle/>
          <a:p>
            <a:pPr algn="just"/>
            <a:r>
              <a:rPr lang="tr-TR" sz="2000" b="1" u="sng" dirty="0"/>
              <a:t>Empatik İletişim Kuramama: </a:t>
            </a:r>
            <a:r>
              <a:rPr lang="tr-TR" sz="2000" b="1" dirty="0"/>
              <a:t>Karşıdaki kişinin duygularını ve düşüncelerini anlamada yetersizlik, iletişimi zayıflatır.</a:t>
            </a:r>
          </a:p>
          <a:p>
            <a:pPr algn="just"/>
            <a:r>
              <a:rPr lang="tr-TR" sz="2000" b="1" u="sng" dirty="0"/>
              <a:t>Gürültü: </a:t>
            </a:r>
            <a:r>
              <a:rPr lang="tr-TR" sz="2000" b="1" dirty="0"/>
              <a:t>Hem fiziksel (ses, ortam gürültüsü) hem de psikolojik (dikkat dağınıklığı) gürültüler iletişimi bozar.</a:t>
            </a:r>
          </a:p>
          <a:p>
            <a:pPr algn="just"/>
            <a:r>
              <a:rPr lang="tr-TR" sz="2000" b="1" u="sng" dirty="0"/>
              <a:t>Dürüstlük ve Güvenilirlik Yetersizliği: </a:t>
            </a:r>
            <a:r>
              <a:rPr lang="tr-TR" sz="2000" b="1" dirty="0"/>
              <a:t>Güven duygusunun olmaması, iletişimi zayıflatır.</a:t>
            </a:r>
          </a:p>
          <a:p>
            <a:pPr algn="just"/>
            <a:r>
              <a:rPr lang="tr-TR" sz="2000" b="1" u="sng" dirty="0"/>
              <a:t>Aşırı Bilgi Yükleme: </a:t>
            </a:r>
            <a:r>
              <a:rPr lang="tr-TR" sz="2000" b="1" dirty="0"/>
              <a:t>Çok fazla bilgi vermek, alıcının anlamasını zorlaştırır.</a:t>
            </a:r>
          </a:p>
          <a:p>
            <a:pPr algn="just"/>
            <a:r>
              <a:rPr lang="tr-TR" sz="2000" b="1" u="sng" dirty="0"/>
              <a:t>Zaman Baskısı ve Uygun Olmayan Ortam: </a:t>
            </a:r>
            <a:r>
              <a:rPr lang="tr-TR" sz="2000" b="1" dirty="0"/>
              <a:t>Yetersiz zaman ve uygun olmayan ortamlar iletişimi güçleştirir.</a:t>
            </a:r>
          </a:p>
          <a:p>
            <a:pPr algn="just"/>
            <a:r>
              <a:rPr lang="tr-TR" sz="2000" b="1" u="sng" dirty="0"/>
              <a:t>İletişim Ortamı: </a:t>
            </a:r>
            <a:r>
              <a:rPr lang="tr-TR" sz="2000" b="1" dirty="0"/>
              <a:t>Fiziksel ve psikolojik ortamın uygun olmaması, iletişimi olumsuz etkiler.</a:t>
            </a:r>
          </a:p>
          <a:p>
            <a:pPr algn="just"/>
            <a:r>
              <a:rPr lang="tr-TR" sz="2000" b="1" u="sng" dirty="0"/>
              <a:t>Kesintiler: </a:t>
            </a:r>
            <a:r>
              <a:rPr lang="tr-TR" sz="2000" b="1" dirty="0"/>
              <a:t>Mesajın iletimini kesen veya bozan durumlar iletişimi engeller.</a:t>
            </a:r>
          </a:p>
          <a:p>
            <a:pPr algn="just"/>
            <a:r>
              <a:rPr lang="tr-TR" sz="2000" b="1" u="sng" dirty="0"/>
              <a:t>Bilgi Eksikliği: </a:t>
            </a:r>
            <a:r>
              <a:rPr lang="tr-TR" sz="2000" b="1" dirty="0"/>
              <a:t>Yetersiz veya yanlış bilgi, iletişimde yanlış anlamalara yol açar.</a:t>
            </a:r>
          </a:p>
          <a:p>
            <a:pPr algn="just"/>
            <a:r>
              <a:rPr lang="tr-TR" sz="2000" b="1" u="sng" dirty="0"/>
              <a:t>Geçmiş Deneyimler: </a:t>
            </a:r>
            <a:r>
              <a:rPr lang="tr-TR" sz="2000" b="1" dirty="0"/>
              <a:t>Önceki olumsuz deneyimler veya önyargılar iletişimi olumsuz etkiler. - </a:t>
            </a:r>
            <a:r>
              <a:rPr lang="tr-TR" sz="2000" b="1" u="sng" dirty="0"/>
              <a:t>Seçici Algı, Önyargı ve Varsayımlar: </a:t>
            </a:r>
            <a:r>
              <a:rPr lang="tr-TR" sz="2000" b="1" dirty="0"/>
              <a:t>Ön yargılar ve yanlış varsayımlar iletişimde çarpıtmalara neden olur.</a:t>
            </a:r>
          </a:p>
          <a:p>
            <a:pPr algn="just"/>
            <a:r>
              <a:rPr lang="tr-TR" sz="2000" b="1" u="sng" dirty="0"/>
              <a:t>Fiziksel Mesafe: </a:t>
            </a:r>
            <a:r>
              <a:rPr lang="tr-TR" sz="2000" b="1" dirty="0"/>
              <a:t>Çok uzak veya çok yakın olmak, iletişimi zorlaştırabilir.</a:t>
            </a:r>
          </a:p>
        </p:txBody>
      </p:sp>
    </p:spTree>
    <p:extLst>
      <p:ext uri="{BB962C8B-B14F-4D97-AF65-F5344CB8AC3E}">
        <p14:creationId xmlns:p14="http://schemas.microsoft.com/office/powerpoint/2010/main" val="2855933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352333-06D6-2E49-2518-96AA647E4F57}"/>
              </a:ext>
            </a:extLst>
          </p:cNvPr>
          <p:cNvSpPr>
            <a:spLocks noGrp="1"/>
          </p:cNvSpPr>
          <p:nvPr>
            <p:ph type="title"/>
          </p:nvPr>
        </p:nvSpPr>
        <p:spPr>
          <a:xfrm>
            <a:off x="735106" y="198074"/>
            <a:ext cx="10154023" cy="1033080"/>
          </a:xfrm>
        </p:spPr>
        <p:txBody>
          <a:bodyPr>
            <a:normAutofit/>
          </a:bodyPr>
          <a:lstStyle/>
          <a:p>
            <a:pPr algn="ctr"/>
            <a:r>
              <a:rPr lang="tr-TR" sz="2800" b="1" dirty="0"/>
              <a:t>İLETİŞİM ENGELLERİ: Halo Etkisi (</a:t>
            </a:r>
            <a:r>
              <a:rPr lang="tr-TR" sz="2800" b="1" dirty="0" err="1"/>
              <a:t>The</a:t>
            </a:r>
            <a:r>
              <a:rPr lang="tr-TR" sz="2800" b="1" dirty="0"/>
              <a:t> Halo </a:t>
            </a:r>
            <a:r>
              <a:rPr lang="tr-TR" sz="2800" b="1" dirty="0" err="1"/>
              <a:t>Effect</a:t>
            </a:r>
            <a:r>
              <a:rPr lang="tr-TR" sz="2800" b="1" dirty="0"/>
              <a:t>) ve Ters Halo ya da Boynuz Etkisi (</a:t>
            </a:r>
            <a:r>
              <a:rPr lang="en-US" sz="2800" b="1" dirty="0"/>
              <a:t>The Reverse Halo </a:t>
            </a:r>
            <a:r>
              <a:rPr lang="tr-TR" sz="2800" b="1" dirty="0"/>
              <a:t>-</a:t>
            </a:r>
            <a:r>
              <a:rPr lang="en-US" sz="2800" b="1" dirty="0"/>
              <a:t>or Horn</a:t>
            </a:r>
            <a:r>
              <a:rPr lang="tr-TR" sz="2800" b="1" dirty="0"/>
              <a:t>-</a:t>
            </a:r>
            <a:r>
              <a:rPr lang="en-US" sz="2800" b="1" dirty="0"/>
              <a:t> Effect</a:t>
            </a:r>
            <a:endParaRPr lang="tr-TR" sz="2800" b="1" dirty="0"/>
          </a:p>
        </p:txBody>
      </p:sp>
      <p:sp>
        <p:nvSpPr>
          <p:cNvPr id="3" name="İçerik Yer Tutucusu 2">
            <a:extLst>
              <a:ext uri="{FF2B5EF4-FFF2-40B4-BE49-F238E27FC236}">
                <a16:creationId xmlns:a16="http://schemas.microsoft.com/office/drawing/2014/main" id="{B17993D1-3855-0F52-C11E-E5CCFAAE5699}"/>
              </a:ext>
            </a:extLst>
          </p:cNvPr>
          <p:cNvSpPr>
            <a:spLocks noGrp="1"/>
          </p:cNvSpPr>
          <p:nvPr>
            <p:ph idx="1"/>
          </p:nvPr>
        </p:nvSpPr>
        <p:spPr>
          <a:xfrm>
            <a:off x="677333" y="1386541"/>
            <a:ext cx="10737725" cy="4654821"/>
          </a:xfrm>
        </p:spPr>
        <p:txBody>
          <a:bodyPr/>
          <a:lstStyle/>
          <a:p>
            <a:pPr marL="0" indent="0" algn="just">
              <a:buNone/>
            </a:pPr>
            <a:r>
              <a:rPr lang="tr-TR" b="1" dirty="0"/>
              <a:t>İletişim çerçevesinde değerlendirme ve algıda «önyargı» önemli bir engeldir.</a:t>
            </a:r>
          </a:p>
          <a:p>
            <a:pPr marL="0" indent="0" algn="just">
              <a:buNone/>
            </a:pPr>
            <a:r>
              <a:rPr lang="tr-TR" b="1" dirty="0"/>
              <a:t>Eğitim, yönetim ve psikoloji gibi çeşitli bağlamlarda önyargı, hale (</a:t>
            </a:r>
            <a:r>
              <a:rPr lang="tr-TR" b="1" dirty="0" err="1"/>
              <a:t>halo</a:t>
            </a:r>
            <a:r>
              <a:rPr lang="tr-TR" b="1" dirty="0"/>
              <a:t>) etkisi ve boynuz (</a:t>
            </a:r>
            <a:r>
              <a:rPr lang="tr-TR" b="1" dirty="0" err="1"/>
              <a:t>horn</a:t>
            </a:r>
            <a:r>
              <a:rPr lang="tr-TR" b="1" dirty="0"/>
              <a:t>) etkisini anlamanın önemini vurgular. </a:t>
            </a:r>
            <a:r>
              <a:rPr lang="en-US" b="1" dirty="0"/>
              <a:t>Noor</a:t>
            </a:r>
            <a:r>
              <a:rPr lang="tr-TR" b="1" dirty="0"/>
              <a:t> ve arkadaşları (</a:t>
            </a:r>
            <a:r>
              <a:rPr lang="en-US" b="1" dirty="0"/>
              <a:t>2023</a:t>
            </a:r>
            <a:r>
              <a:rPr lang="tr-TR" b="1" dirty="0"/>
              <a:t>, </a:t>
            </a:r>
            <a:r>
              <a:rPr lang="tr-TR" b="1" dirty="0" err="1"/>
              <a:t>ss</a:t>
            </a:r>
            <a:r>
              <a:rPr lang="tr-TR" b="1" dirty="0"/>
              <a:t>. 1119-1120</a:t>
            </a:r>
            <a:r>
              <a:rPr lang="en-US" b="1" dirty="0"/>
              <a:t>)</a:t>
            </a:r>
            <a:r>
              <a:rPr lang="tr-TR" b="1" dirty="0"/>
              <a:t> önyargıları, genellikle bilinçsiz olan ve yargıları etkileyen önyargılar olarak tanımlar. Cambridge Sözlüğü de (Cambridge Dictionary, 2025) kavramı «özellikle yeterince düşünmeden veya bilgi sahibi olmadan oluştuğunda haksız ve mantıksız bir görüş veya duygu» olarak açıklar. </a:t>
            </a:r>
          </a:p>
          <a:p>
            <a:pPr marL="0" indent="0" algn="just">
              <a:buNone/>
            </a:pPr>
            <a:r>
              <a:rPr lang="tr-TR" b="1" dirty="0"/>
              <a:t>Bu bağlamda öne çıkan önemli kavramlar arasında </a:t>
            </a:r>
            <a:r>
              <a:rPr lang="tr-TR" b="1" u="sng" dirty="0"/>
              <a:t>Halo etkisi </a:t>
            </a:r>
            <a:r>
              <a:rPr lang="tr-TR" b="1" dirty="0"/>
              <a:t>ve </a:t>
            </a:r>
            <a:r>
              <a:rPr lang="tr-TR" b="1" u="sng" dirty="0"/>
              <a:t>Ters Halo Etkisi ya da Boynuz Etkisi </a:t>
            </a:r>
            <a:r>
              <a:rPr lang="tr-TR" b="1" dirty="0"/>
              <a:t>yer alır.</a:t>
            </a:r>
          </a:p>
          <a:p>
            <a:pPr marL="0" indent="0" algn="just">
              <a:buNone/>
            </a:pPr>
            <a:r>
              <a:rPr lang="tr-TR" b="1" dirty="0"/>
              <a:t>Hale ya da Halo etkisi, bir kişinin genel izleniminin, başkalarının o kişinin belirli özellikleri hakkında nasıl hissettiğini ve düşündüğünü etkilediği bir tür bilişsel önyargıdır. Örneğin, "O iyi biri!" ifadesi, diğer belirli özelliklerin algılanmasını etkiler ("Ayrıca zeki!"). Tek bir özelliğin algılanması, diğer yönlere de yansıyabilir. Hale etkisi bazen fiziksel çekicilik stereotipi ve "güzel olan aynı zamanda iyidir" ilkesi olarak da adlandırılır (</a:t>
            </a:r>
            <a:r>
              <a:rPr lang="tr-TR" b="1" dirty="0" err="1"/>
              <a:t>Cherry</a:t>
            </a:r>
            <a:r>
              <a:rPr lang="tr-TR" b="1" dirty="0"/>
              <a:t>, 2024).</a:t>
            </a:r>
            <a:endParaRPr lang="tr-TR" dirty="0"/>
          </a:p>
        </p:txBody>
      </p:sp>
    </p:spTree>
    <p:extLst>
      <p:ext uri="{BB962C8B-B14F-4D97-AF65-F5344CB8AC3E}">
        <p14:creationId xmlns:p14="http://schemas.microsoft.com/office/powerpoint/2010/main" val="3795810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FB9F6-103E-6833-6CC5-A02EF920904F}"/>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35F0145-A0CB-FD09-C1F1-C7208DF96268}"/>
              </a:ext>
            </a:extLst>
          </p:cNvPr>
          <p:cNvSpPr>
            <a:spLocks noGrp="1"/>
          </p:cNvSpPr>
          <p:nvPr>
            <p:ph type="title"/>
          </p:nvPr>
        </p:nvSpPr>
        <p:spPr>
          <a:xfrm>
            <a:off x="716662" y="212275"/>
            <a:ext cx="10935094" cy="994971"/>
          </a:xfrm>
        </p:spPr>
        <p:txBody>
          <a:bodyPr>
            <a:normAutofit/>
          </a:bodyPr>
          <a:lstStyle/>
          <a:p>
            <a:pPr algn="ctr"/>
            <a:r>
              <a:rPr lang="tr-TR" sz="2800" b="1" dirty="0"/>
              <a:t>İLETİŞİM ENGELLERİ: Halo Etkisi (</a:t>
            </a:r>
            <a:r>
              <a:rPr lang="tr-TR" sz="2800" b="1" dirty="0" err="1"/>
              <a:t>The</a:t>
            </a:r>
            <a:r>
              <a:rPr lang="tr-TR" sz="2800" b="1" dirty="0"/>
              <a:t> Halo </a:t>
            </a:r>
            <a:r>
              <a:rPr lang="tr-TR" sz="2800" b="1" dirty="0" err="1"/>
              <a:t>Effect</a:t>
            </a:r>
            <a:r>
              <a:rPr lang="tr-TR" sz="2800" b="1" dirty="0"/>
              <a:t>) ve Ters Halo ya da Boynuz Etkisi (</a:t>
            </a:r>
            <a:r>
              <a:rPr lang="en-US" sz="2800" b="1" dirty="0"/>
              <a:t>The Reverse Halo </a:t>
            </a:r>
            <a:r>
              <a:rPr lang="tr-TR" sz="2800" b="1" dirty="0"/>
              <a:t>-</a:t>
            </a:r>
            <a:r>
              <a:rPr lang="en-US" sz="2800" b="1" dirty="0"/>
              <a:t>or Horn</a:t>
            </a:r>
            <a:r>
              <a:rPr lang="tr-TR" sz="2800" b="1" dirty="0"/>
              <a:t>-</a:t>
            </a:r>
            <a:r>
              <a:rPr lang="en-US" sz="2800" b="1" dirty="0"/>
              <a:t> Effect</a:t>
            </a:r>
          </a:p>
        </p:txBody>
      </p:sp>
      <p:sp>
        <p:nvSpPr>
          <p:cNvPr id="3" name="İçerik Yer Tutucusu 2">
            <a:extLst>
              <a:ext uri="{FF2B5EF4-FFF2-40B4-BE49-F238E27FC236}">
                <a16:creationId xmlns:a16="http://schemas.microsoft.com/office/drawing/2014/main" id="{8911C915-1845-EFDA-FD45-0A98B95A1292}"/>
              </a:ext>
            </a:extLst>
          </p:cNvPr>
          <p:cNvSpPr>
            <a:spLocks noGrp="1"/>
          </p:cNvSpPr>
          <p:nvPr>
            <p:ph idx="1"/>
          </p:nvPr>
        </p:nvSpPr>
        <p:spPr>
          <a:xfrm>
            <a:off x="259923" y="789383"/>
            <a:ext cx="11215415" cy="5521769"/>
          </a:xfrm>
        </p:spPr>
        <p:txBody>
          <a:bodyPr>
            <a:noAutofit/>
          </a:bodyPr>
          <a:lstStyle/>
          <a:p>
            <a:pPr marL="0" indent="0" algn="just">
              <a:buNone/>
            </a:pPr>
            <a:endParaRPr lang="tr-TR" sz="2000" b="1" dirty="0"/>
          </a:p>
          <a:p>
            <a:pPr marL="0" indent="0" algn="just">
              <a:buNone/>
            </a:pPr>
            <a:r>
              <a:rPr lang="tr-TR" sz="2000" b="1" dirty="0"/>
              <a:t>Halo etkisi terimini ilk kez Psikolog Edward </a:t>
            </a:r>
            <a:r>
              <a:rPr lang="tr-TR" sz="2000" b="1" dirty="0" err="1"/>
              <a:t>Thorndike</a:t>
            </a:r>
            <a:r>
              <a:rPr lang="tr-TR" sz="2000" b="1" dirty="0"/>
              <a:t> 1920 tarihli «</a:t>
            </a:r>
            <a:r>
              <a:rPr lang="en-US" sz="2000" b="1" dirty="0"/>
              <a:t>The Constant Error in Psychological Ratings</a:t>
            </a:r>
            <a:r>
              <a:rPr lang="tr-TR" sz="2000" b="1" dirty="0"/>
              <a:t>» (Psikolojik Değerlendirmelerde Sürekli Hata) başlıklı bir makalede ortaya atmıştır. </a:t>
            </a:r>
            <a:r>
              <a:rPr lang="tr-TR" sz="2000" b="1" dirty="0" err="1"/>
              <a:t>Thorndike</a:t>
            </a:r>
            <a:r>
              <a:rPr lang="tr-TR" sz="2000" b="1" dirty="0"/>
              <a:t>, ordudaki komutanlardan astlarındaki çeşitli nitelikleri değerlendirmelerini istemiştir. Bu nitelikler arasında liderlik, fiziksel görünüm, zekâ, sadakat ve güvenilirlik gibi özellikler yer alıyordu. </a:t>
            </a:r>
          </a:p>
          <a:p>
            <a:pPr marL="0" indent="0" algn="just">
              <a:buNone/>
            </a:pPr>
            <a:r>
              <a:rPr lang="tr-TR" sz="2000" b="1" dirty="0" err="1"/>
              <a:t>Thorndike'ın</a:t>
            </a:r>
            <a:r>
              <a:rPr lang="tr-TR" sz="2000" b="1" dirty="0"/>
              <a:t> amacı, bir niteliğin puanlanmasının diğer özelliklerin değerlendirilmesine nasıl yansıdığını belirlemekti. Belirli bir niteliğin yüksek puanlanmasının diğer özelliklerin yüksek puanlanmasıyla ilişkili olduğunu, belirli bir niteliğin olumsuz puanlanmasının ise diğer özelliklerin düşük puanlanmasına yol açtığını buldu (</a:t>
            </a:r>
            <a:r>
              <a:rPr lang="en-US" sz="2000" b="1" dirty="0"/>
              <a:t>Cherry, 2024</a:t>
            </a:r>
            <a:r>
              <a:rPr lang="tr-TR" sz="2000" b="1" dirty="0"/>
              <a:t>)</a:t>
            </a:r>
            <a:r>
              <a:rPr lang="en-US" sz="2000" b="1" dirty="0"/>
              <a:t>. </a:t>
            </a:r>
            <a:endParaRPr lang="tr-TR" sz="2000" b="1" dirty="0"/>
          </a:p>
          <a:p>
            <a:pPr marL="0" indent="0" algn="just">
              <a:buNone/>
            </a:pPr>
            <a:r>
              <a:rPr lang="tr-TR" sz="2000" b="1" dirty="0"/>
              <a:t>Adından da anlaşılacağı gibi, ters hale/</a:t>
            </a:r>
            <a:r>
              <a:rPr lang="tr-TR" sz="2000" b="1" dirty="0" err="1"/>
              <a:t>halo</a:t>
            </a:r>
            <a:r>
              <a:rPr lang="tr-TR" sz="2000" b="1" dirty="0"/>
              <a:t> etkisi, bir kişinin bir başkasını yalnızca bilinen bir özelliğine dayanarak olumsuz yargılaması durumunda ortaya çıkar. Ters hale etkisini yaşayan birinin diğer tüm özellikleri de bu tek özellikten etkilenir. Örneğin, kişi çekici bulmadığı birinin aynı zamanda kaba olduğunu da varsayabilir (</a:t>
            </a:r>
            <a:r>
              <a:rPr lang="en-US" sz="2000" b="1" dirty="0"/>
              <a:t>Cherry, 2024</a:t>
            </a:r>
            <a:r>
              <a:rPr lang="tr-TR" sz="2000" b="1" dirty="0"/>
              <a:t>)</a:t>
            </a:r>
            <a:r>
              <a:rPr lang="en-US" sz="2000" b="1" dirty="0"/>
              <a:t>. </a:t>
            </a:r>
            <a:endParaRPr lang="tr-TR" sz="2000" b="1" dirty="0"/>
          </a:p>
        </p:txBody>
      </p:sp>
    </p:spTree>
    <p:extLst>
      <p:ext uri="{BB962C8B-B14F-4D97-AF65-F5344CB8AC3E}">
        <p14:creationId xmlns:p14="http://schemas.microsoft.com/office/powerpoint/2010/main" val="3898466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8C0AD-92E1-7707-46FF-9A12E056B177}"/>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27E18A8F-A8A0-3EA0-9AB6-140DA70C8E4E}"/>
              </a:ext>
            </a:extLst>
          </p:cNvPr>
          <p:cNvSpPr>
            <a:spLocks noGrp="1"/>
          </p:cNvSpPr>
          <p:nvPr>
            <p:ph type="title"/>
          </p:nvPr>
        </p:nvSpPr>
        <p:spPr>
          <a:xfrm>
            <a:off x="259923" y="151450"/>
            <a:ext cx="10935094" cy="839583"/>
          </a:xfrm>
        </p:spPr>
        <p:txBody>
          <a:bodyPr>
            <a:normAutofit/>
          </a:bodyPr>
          <a:lstStyle/>
          <a:p>
            <a:pPr algn="ctr"/>
            <a:r>
              <a:rPr lang="tr-TR" sz="2400" b="1" dirty="0"/>
              <a:t>İLETİŞİM ENGELLERİ: Halo Etkisi (</a:t>
            </a:r>
            <a:r>
              <a:rPr lang="tr-TR" sz="2400" b="1" dirty="0" err="1"/>
              <a:t>The</a:t>
            </a:r>
            <a:r>
              <a:rPr lang="tr-TR" sz="2400" b="1" dirty="0"/>
              <a:t> Halo </a:t>
            </a:r>
            <a:r>
              <a:rPr lang="tr-TR" sz="2400" b="1" dirty="0" err="1"/>
              <a:t>Effect</a:t>
            </a:r>
            <a:r>
              <a:rPr lang="tr-TR" sz="2400" b="1" dirty="0"/>
              <a:t>) ve Ters Halo ya da Boynuz Etkisi (</a:t>
            </a:r>
            <a:r>
              <a:rPr lang="en-US" sz="2400" b="1" dirty="0"/>
              <a:t>The Reverse Halo </a:t>
            </a:r>
            <a:r>
              <a:rPr lang="tr-TR" sz="2400" b="1" dirty="0"/>
              <a:t>-</a:t>
            </a:r>
            <a:r>
              <a:rPr lang="en-US" sz="2400" b="1" dirty="0"/>
              <a:t>or Horn</a:t>
            </a:r>
            <a:r>
              <a:rPr lang="tr-TR" sz="2400" b="1" dirty="0"/>
              <a:t>-</a:t>
            </a:r>
            <a:r>
              <a:rPr lang="en-US" sz="2400" b="1" dirty="0"/>
              <a:t> Effect</a:t>
            </a:r>
          </a:p>
        </p:txBody>
      </p:sp>
      <p:sp>
        <p:nvSpPr>
          <p:cNvPr id="3" name="İçerik Yer Tutucusu 2">
            <a:extLst>
              <a:ext uri="{FF2B5EF4-FFF2-40B4-BE49-F238E27FC236}">
                <a16:creationId xmlns:a16="http://schemas.microsoft.com/office/drawing/2014/main" id="{3A0B52F3-AF95-EE3E-45CA-038B0321BB33}"/>
              </a:ext>
            </a:extLst>
          </p:cNvPr>
          <p:cNvSpPr>
            <a:spLocks noGrp="1"/>
          </p:cNvSpPr>
          <p:nvPr>
            <p:ph idx="1"/>
          </p:nvPr>
        </p:nvSpPr>
        <p:spPr>
          <a:xfrm>
            <a:off x="259923" y="1213224"/>
            <a:ext cx="11215415" cy="2061882"/>
          </a:xfrm>
        </p:spPr>
        <p:txBody>
          <a:bodyPr>
            <a:noAutofit/>
          </a:bodyPr>
          <a:lstStyle/>
          <a:p>
            <a:pPr marL="0" indent="0" algn="just">
              <a:buNone/>
            </a:pPr>
            <a:r>
              <a:rPr lang="en-US" sz="1600" b="1" dirty="0"/>
              <a:t>Noor</a:t>
            </a:r>
            <a:r>
              <a:rPr lang="tr-TR" sz="1600" b="1" dirty="0"/>
              <a:t> ve arkadaşları (</a:t>
            </a:r>
            <a:r>
              <a:rPr lang="en-US" sz="1600" b="1" dirty="0"/>
              <a:t>2023</a:t>
            </a:r>
            <a:r>
              <a:rPr lang="tr-TR" sz="1600" b="1" dirty="0"/>
              <a:t>, </a:t>
            </a:r>
            <a:r>
              <a:rPr lang="tr-TR" sz="1600" b="1" dirty="0" err="1"/>
              <a:t>ss</a:t>
            </a:r>
            <a:r>
              <a:rPr lang="tr-TR" sz="1600" b="1" dirty="0"/>
              <a:t>. 1138-1139</a:t>
            </a:r>
            <a:r>
              <a:rPr lang="en-US" sz="1600" b="1" dirty="0"/>
              <a:t>)</a:t>
            </a:r>
            <a:r>
              <a:rPr lang="tr-TR" sz="1600" b="1" dirty="0"/>
              <a:t>, ters </a:t>
            </a:r>
            <a:r>
              <a:rPr lang="tr-TR" sz="1600" b="1" dirty="0" err="1"/>
              <a:t>halo</a:t>
            </a:r>
            <a:r>
              <a:rPr lang="tr-TR" sz="1600" b="1" dirty="0"/>
              <a:t> etkisi gibi daha az çalışılmış önyargıların daha fazla araştırılmasını önerir. Halo ve boynuz etkilerinin çeşitli alanlardaki değerlendirmeleri önemli ölçüde etkilediğini vurgular. Bu önyargıları anlamanın ve azaltmanın, değerlendirmelerde doğruluğu ve adaleti artırabileceğini vurgular</a:t>
            </a:r>
          </a:p>
          <a:p>
            <a:pPr marL="0" indent="0" algn="just">
              <a:buNone/>
            </a:pPr>
            <a:r>
              <a:rPr lang="tr-TR" sz="1600" b="1" dirty="0"/>
              <a:t>Halo etkisi örnekleri: iş görüşmelerinde, eşit niteliklere sahip olsalar da çekici/güzel adaylar tercih edilebilir. Siyasette, fikirleri ne olursa olsun, dost canlısı politikacılar daha çok takdir edilir. Çekici ambalajlar veya reklamlar, bir ürünün yüksek kaliteli olduğunu düşündürebilir (</a:t>
            </a:r>
            <a:r>
              <a:rPr lang="en-US" sz="1600" b="1" dirty="0"/>
              <a:t>Shortcuts/</a:t>
            </a:r>
            <a:r>
              <a:rPr lang="en-US" sz="1600" b="1" dirty="0" err="1"/>
              <a:t>Raccourcis</a:t>
            </a:r>
            <a:r>
              <a:rPr lang="tr-TR" sz="1600" b="1" dirty="0"/>
              <a:t>, </a:t>
            </a:r>
            <a:r>
              <a:rPr lang="en-US" sz="1600" b="1" dirty="0"/>
              <a:t>2020)</a:t>
            </a:r>
            <a:r>
              <a:rPr lang="tr-TR" sz="1600" b="1" dirty="0"/>
              <a:t>.</a:t>
            </a:r>
          </a:p>
        </p:txBody>
      </p:sp>
      <p:pic>
        <p:nvPicPr>
          <p:cNvPr id="4" name="Resim 3">
            <a:extLst>
              <a:ext uri="{FF2B5EF4-FFF2-40B4-BE49-F238E27FC236}">
                <a16:creationId xmlns:a16="http://schemas.microsoft.com/office/drawing/2014/main" id="{1CD5F12D-32CD-8BB8-E1D0-D0361FBED966}"/>
              </a:ext>
            </a:extLst>
          </p:cNvPr>
          <p:cNvPicPr>
            <a:picLocks noChangeAspect="1"/>
          </p:cNvPicPr>
          <p:nvPr/>
        </p:nvPicPr>
        <p:blipFill>
          <a:blip r:embed="rId3"/>
          <a:stretch>
            <a:fillRect/>
          </a:stretch>
        </p:blipFill>
        <p:spPr>
          <a:xfrm>
            <a:off x="2556952" y="3321424"/>
            <a:ext cx="6520329" cy="2577353"/>
          </a:xfrm>
          <a:prstGeom prst="rect">
            <a:avLst/>
          </a:prstGeom>
        </p:spPr>
      </p:pic>
      <p:sp>
        <p:nvSpPr>
          <p:cNvPr id="6" name="Metin kutusu 5">
            <a:extLst>
              <a:ext uri="{FF2B5EF4-FFF2-40B4-BE49-F238E27FC236}">
                <a16:creationId xmlns:a16="http://schemas.microsoft.com/office/drawing/2014/main" id="{6277240A-D301-728E-2387-1A0DB2536D1E}"/>
              </a:ext>
            </a:extLst>
          </p:cNvPr>
          <p:cNvSpPr txBox="1"/>
          <p:nvPr/>
        </p:nvSpPr>
        <p:spPr>
          <a:xfrm>
            <a:off x="4113306" y="6072699"/>
            <a:ext cx="3626224" cy="307777"/>
          </a:xfrm>
          <a:prstGeom prst="rect">
            <a:avLst/>
          </a:prstGeom>
          <a:noFill/>
        </p:spPr>
        <p:txBody>
          <a:bodyPr wrap="square">
            <a:spAutoFit/>
          </a:bodyPr>
          <a:lstStyle/>
          <a:p>
            <a:r>
              <a:rPr lang="tr-TR" sz="1400" b="1" dirty="0"/>
              <a:t>Halo </a:t>
            </a:r>
            <a:r>
              <a:rPr lang="tr-TR" sz="1400" b="1" dirty="0" err="1"/>
              <a:t>Effect</a:t>
            </a:r>
            <a:r>
              <a:rPr lang="tr-TR" sz="1400" b="1" dirty="0"/>
              <a:t> (</a:t>
            </a:r>
            <a:r>
              <a:rPr lang="tr-TR" sz="1400" b="1" dirty="0" err="1"/>
              <a:t>Shortcuts</a:t>
            </a:r>
            <a:r>
              <a:rPr lang="tr-TR" sz="1400" b="1" dirty="0"/>
              <a:t>/</a:t>
            </a:r>
            <a:r>
              <a:rPr lang="tr-TR" sz="1400" b="1" dirty="0" err="1"/>
              <a:t>Raccourcis</a:t>
            </a:r>
            <a:r>
              <a:rPr lang="tr-TR" sz="1400" b="1" dirty="0"/>
              <a:t>, 2020).</a:t>
            </a:r>
          </a:p>
        </p:txBody>
      </p:sp>
    </p:spTree>
    <p:extLst>
      <p:ext uri="{BB962C8B-B14F-4D97-AF65-F5344CB8AC3E}">
        <p14:creationId xmlns:p14="http://schemas.microsoft.com/office/powerpoint/2010/main" val="2403606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66820-262D-8C6E-2E23-B80B115A9D0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34AE56A9-3C0D-2212-D8EC-95B7E9086DF9}"/>
              </a:ext>
            </a:extLst>
          </p:cNvPr>
          <p:cNvSpPr>
            <a:spLocks noGrp="1"/>
          </p:cNvSpPr>
          <p:nvPr>
            <p:ph type="title"/>
          </p:nvPr>
        </p:nvSpPr>
        <p:spPr>
          <a:xfrm>
            <a:off x="716662" y="212276"/>
            <a:ext cx="10935094" cy="639098"/>
          </a:xfrm>
        </p:spPr>
        <p:txBody>
          <a:bodyPr>
            <a:normAutofit/>
          </a:bodyPr>
          <a:lstStyle/>
          <a:p>
            <a:pPr algn="ctr"/>
            <a:r>
              <a:rPr lang="tr-TR" sz="2800" b="1" dirty="0"/>
              <a:t>İLETİŞİM, ETKİLİ İLETİŞİM ve İLİŞKİLİ KAVRAMLAR</a:t>
            </a:r>
            <a:endParaRPr lang="en-US" sz="2800" b="1" dirty="0"/>
          </a:p>
        </p:txBody>
      </p:sp>
      <p:sp>
        <p:nvSpPr>
          <p:cNvPr id="3" name="İçerik Yer Tutucusu 2">
            <a:extLst>
              <a:ext uri="{FF2B5EF4-FFF2-40B4-BE49-F238E27FC236}">
                <a16:creationId xmlns:a16="http://schemas.microsoft.com/office/drawing/2014/main" id="{02523DBC-7C22-E1FB-DE84-D9A04F57512E}"/>
              </a:ext>
            </a:extLst>
          </p:cNvPr>
          <p:cNvSpPr>
            <a:spLocks noGrp="1"/>
          </p:cNvSpPr>
          <p:nvPr>
            <p:ph idx="1"/>
          </p:nvPr>
        </p:nvSpPr>
        <p:spPr>
          <a:xfrm>
            <a:off x="321775" y="851374"/>
            <a:ext cx="11463825" cy="5794350"/>
          </a:xfrm>
        </p:spPr>
        <p:txBody>
          <a:bodyPr>
            <a:noAutofit/>
          </a:bodyPr>
          <a:lstStyle/>
          <a:p>
            <a:pPr marL="0" indent="0" algn="just">
              <a:buNone/>
            </a:pPr>
            <a:r>
              <a:rPr lang="tr-TR" sz="2000" b="1" u="sng" dirty="0"/>
              <a:t>İletişim, </a:t>
            </a:r>
            <a:r>
              <a:rPr lang="tr-TR" sz="2000" b="1" dirty="0"/>
              <a:t>fikirleri, bilgileri, duyguları ve tutumları bir insandan diğerine transfer etme ve iletme sürecidir. </a:t>
            </a:r>
          </a:p>
          <a:p>
            <a:pPr marL="0" indent="0" algn="just">
              <a:buNone/>
            </a:pPr>
            <a:r>
              <a:rPr lang="tr-TR" sz="2000" b="1" u="sng" dirty="0"/>
              <a:t>Etkili iletişim; </a:t>
            </a:r>
            <a:r>
              <a:rPr lang="tr-TR" sz="2000" b="1" dirty="0"/>
              <a:t>karşılıklı anlayış, açık ve net ifadeler, güven ve güvenilirlik, uygun ortam ve zaman gibi ögeleri içerir.</a:t>
            </a:r>
          </a:p>
          <a:p>
            <a:pPr marL="0" indent="0" algn="just">
              <a:buNone/>
            </a:pPr>
            <a:r>
              <a:rPr lang="tr-TR" sz="2000" b="1" u="sng" dirty="0"/>
              <a:t>İletişim sürecinin temel öğeleri: </a:t>
            </a:r>
            <a:r>
              <a:rPr lang="tr-TR" sz="2000" b="1" dirty="0"/>
              <a:t>Kaynak, mesaj, kanal, alıcı ve geri bildirim.</a:t>
            </a:r>
          </a:p>
          <a:p>
            <a:pPr marL="0" indent="0" algn="just">
              <a:buNone/>
            </a:pPr>
            <a:endParaRPr lang="tr-TR" sz="2000" b="1" dirty="0"/>
          </a:p>
          <a:p>
            <a:pPr marL="0" indent="0" algn="ctr">
              <a:buNone/>
            </a:pPr>
            <a:r>
              <a:rPr lang="tr-TR" sz="2000" b="1" u="sng" dirty="0"/>
              <a:t>İletişimin temel ilkeleri:</a:t>
            </a:r>
          </a:p>
          <a:p>
            <a:pPr algn="just"/>
            <a:r>
              <a:rPr lang="tr-TR" sz="2000" b="1" u="sng" dirty="0"/>
              <a:t>Dinleme: </a:t>
            </a:r>
            <a:r>
              <a:rPr lang="tr-TR" sz="2000" b="1" dirty="0"/>
              <a:t>Karşı tarafı aktif olarak dinlemek ve anlamaya çalışmak.</a:t>
            </a:r>
          </a:p>
          <a:p>
            <a:pPr algn="just"/>
            <a:r>
              <a:rPr lang="tr-TR" sz="2000" b="1" u="sng" dirty="0"/>
              <a:t>Açık ve anlaşılır ifade: </a:t>
            </a:r>
            <a:r>
              <a:rPr lang="tr-TR" sz="2000" b="1" dirty="0"/>
              <a:t>Mesajların net, sade ve herkes tarafından anlaşılabilir olması.</a:t>
            </a:r>
          </a:p>
          <a:p>
            <a:pPr algn="just"/>
            <a:r>
              <a:rPr lang="tr-TR" sz="2000" b="1" u="sng" dirty="0"/>
              <a:t>Geri bildirim: </a:t>
            </a:r>
            <a:r>
              <a:rPr lang="tr-TR" sz="2000" b="1" dirty="0"/>
              <a:t>Mesajın doğru anlaşıldığını teyit etmek için karşılıklı geri dönüşlerin alınması.</a:t>
            </a:r>
          </a:p>
          <a:p>
            <a:pPr algn="just"/>
            <a:r>
              <a:rPr lang="tr-TR" sz="2000" b="1" u="sng" dirty="0"/>
              <a:t>Uygun ortam ve zaman: </a:t>
            </a:r>
            <a:r>
              <a:rPr lang="tr-TR" sz="2000" b="1" dirty="0"/>
              <a:t>İletişimin uygun koşullarda ve sakin bir ortamda yapılması.</a:t>
            </a:r>
          </a:p>
          <a:p>
            <a:pPr algn="just"/>
            <a:r>
              <a:rPr lang="tr-TR" sz="2000" b="1" u="sng" dirty="0"/>
              <a:t>Güven ve dürüstlük: </a:t>
            </a:r>
            <a:r>
              <a:rPr lang="tr-TR" sz="2000" b="1" dirty="0"/>
              <a:t>İletişimde samimiyet ve güven ortamı oluşturmak.</a:t>
            </a:r>
          </a:p>
          <a:p>
            <a:pPr algn="just"/>
            <a:r>
              <a:rPr lang="tr-TR" sz="2000" b="1" u="sng" dirty="0"/>
              <a:t>Ortak yaşantı ve empati: </a:t>
            </a:r>
            <a:r>
              <a:rPr lang="tr-TR" sz="2000" b="1" dirty="0"/>
              <a:t>Karşı tarafın duygularını ve düşüncelerini anlamak ve hissetmek (</a:t>
            </a:r>
            <a:r>
              <a:rPr lang="es-ES" sz="2000" b="1" dirty="0"/>
              <a:t>Yazıcı</a:t>
            </a:r>
            <a:r>
              <a:rPr lang="tr-TR" sz="2000" b="1" dirty="0"/>
              <a:t> ve </a:t>
            </a:r>
            <a:r>
              <a:rPr lang="es-ES" sz="2000" b="1" dirty="0"/>
              <a:t>Gündüz, 2010</a:t>
            </a:r>
            <a:r>
              <a:rPr lang="tr-TR" sz="2000" b="1" dirty="0"/>
              <a:t>, </a:t>
            </a:r>
            <a:r>
              <a:rPr lang="tr-TR" sz="2000" b="1" dirty="0" err="1"/>
              <a:t>ss</a:t>
            </a:r>
            <a:r>
              <a:rPr lang="tr-TR" sz="2000" b="1" dirty="0"/>
              <a:t>. 50-51</a:t>
            </a:r>
            <a:r>
              <a:rPr lang="es-ES" sz="2000" b="1" dirty="0"/>
              <a:t>)</a:t>
            </a:r>
            <a:r>
              <a:rPr lang="tr-TR" sz="2000" b="1" dirty="0"/>
              <a:t>.</a:t>
            </a:r>
          </a:p>
        </p:txBody>
      </p:sp>
    </p:spTree>
    <p:extLst>
      <p:ext uri="{BB962C8B-B14F-4D97-AF65-F5344CB8AC3E}">
        <p14:creationId xmlns:p14="http://schemas.microsoft.com/office/powerpoint/2010/main" val="4078104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BDBE7-4ADD-D16B-8C8B-A78BC11EAAD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3631D80-698D-7D05-716D-507D4CAF1FB4}"/>
              </a:ext>
            </a:extLst>
          </p:cNvPr>
          <p:cNvSpPr>
            <a:spLocks noGrp="1"/>
          </p:cNvSpPr>
          <p:nvPr>
            <p:ph type="title"/>
          </p:nvPr>
        </p:nvSpPr>
        <p:spPr>
          <a:xfrm>
            <a:off x="716662" y="212276"/>
            <a:ext cx="10935094" cy="639098"/>
          </a:xfrm>
        </p:spPr>
        <p:txBody>
          <a:bodyPr>
            <a:normAutofit/>
          </a:bodyPr>
          <a:lstStyle/>
          <a:p>
            <a:pPr algn="ctr"/>
            <a:r>
              <a:rPr lang="tr-TR" sz="2800" b="1" dirty="0"/>
              <a:t>İLETİŞİM, ETKİLİ İLETİŞİM ve İLİŞKİLİ KAVRAMLAR</a:t>
            </a:r>
            <a:endParaRPr lang="en-US" sz="2800" b="1" dirty="0"/>
          </a:p>
        </p:txBody>
      </p:sp>
      <p:sp>
        <p:nvSpPr>
          <p:cNvPr id="3" name="İçerik Yer Tutucusu 2">
            <a:extLst>
              <a:ext uri="{FF2B5EF4-FFF2-40B4-BE49-F238E27FC236}">
                <a16:creationId xmlns:a16="http://schemas.microsoft.com/office/drawing/2014/main" id="{AF63B2CD-F1EF-60E5-88F1-A35E1E6C2739}"/>
              </a:ext>
            </a:extLst>
          </p:cNvPr>
          <p:cNvSpPr>
            <a:spLocks noGrp="1"/>
          </p:cNvSpPr>
          <p:nvPr>
            <p:ph idx="1"/>
          </p:nvPr>
        </p:nvSpPr>
        <p:spPr>
          <a:xfrm>
            <a:off x="321775" y="851374"/>
            <a:ext cx="11215415" cy="5668955"/>
          </a:xfrm>
        </p:spPr>
        <p:txBody>
          <a:bodyPr>
            <a:noAutofit/>
          </a:bodyPr>
          <a:lstStyle/>
          <a:p>
            <a:pPr marL="0" indent="0" algn="just">
              <a:buNone/>
            </a:pPr>
            <a:r>
              <a:rPr lang="tr-TR" sz="2000" b="1" dirty="0"/>
              <a:t>İletişimi güçlendirmek için aşağıdaki öneriler sunulabilir (</a:t>
            </a:r>
            <a:r>
              <a:rPr lang="es-ES" sz="2000" b="1" dirty="0"/>
              <a:t>Yazıcı</a:t>
            </a:r>
            <a:r>
              <a:rPr lang="tr-TR" sz="2000" b="1" dirty="0"/>
              <a:t> ve </a:t>
            </a:r>
            <a:r>
              <a:rPr lang="es-ES" sz="2000" b="1" dirty="0"/>
              <a:t>Gündüz, 2010</a:t>
            </a:r>
            <a:r>
              <a:rPr lang="tr-TR" sz="2000" b="1" dirty="0"/>
              <a:t>, </a:t>
            </a:r>
            <a:r>
              <a:rPr lang="tr-TR" sz="2000" b="1" dirty="0" err="1"/>
              <a:t>ss</a:t>
            </a:r>
            <a:r>
              <a:rPr lang="tr-TR" sz="2000" b="1" dirty="0"/>
              <a:t>. 50-51</a:t>
            </a:r>
            <a:r>
              <a:rPr lang="es-ES" sz="2000" b="1" dirty="0"/>
              <a:t>)</a:t>
            </a:r>
            <a:r>
              <a:rPr lang="tr-TR" sz="2000" b="1" dirty="0"/>
              <a:t>: </a:t>
            </a:r>
          </a:p>
          <a:p>
            <a:pPr algn="just"/>
            <a:r>
              <a:rPr lang="tr-TR" sz="2000" b="1" dirty="0"/>
              <a:t>Statü farklılıklarını minimize etmek</a:t>
            </a:r>
          </a:p>
          <a:p>
            <a:pPr algn="just"/>
            <a:r>
              <a:rPr lang="tr-TR" sz="2000" b="1" dirty="0"/>
              <a:t> Anlayış ve saygı ortamı oluşturmak</a:t>
            </a:r>
          </a:p>
          <a:p>
            <a:pPr algn="just"/>
            <a:r>
              <a:rPr lang="tr-TR" sz="2000" b="1" dirty="0"/>
              <a:t> Mesajların açık ve net olmasına özen göstermek</a:t>
            </a:r>
          </a:p>
          <a:p>
            <a:pPr algn="just"/>
            <a:r>
              <a:rPr lang="tr-TR" sz="2000" b="1" dirty="0"/>
              <a:t> Gürültü ve kesintileri azaltmak</a:t>
            </a:r>
          </a:p>
          <a:p>
            <a:pPr algn="just"/>
            <a:r>
              <a:rPr lang="tr-TR" sz="2000" b="1" dirty="0"/>
              <a:t> Ortak yaşam deneyimlerini arttırmak</a:t>
            </a:r>
          </a:p>
          <a:p>
            <a:pPr algn="just"/>
            <a:r>
              <a:rPr lang="tr-TR" sz="2000" b="1" dirty="0"/>
              <a:t> Bilgi yükünü denetimli tutmak</a:t>
            </a:r>
          </a:p>
          <a:p>
            <a:pPr algn="just"/>
            <a:r>
              <a:rPr lang="tr-TR" sz="2000" b="1" dirty="0"/>
              <a:t>Uygun zaman ve ortam seçmek</a:t>
            </a:r>
          </a:p>
          <a:p>
            <a:pPr algn="just"/>
            <a:r>
              <a:rPr lang="tr-TR" sz="2000" b="1" dirty="0"/>
              <a:t>Güven ve samimiyet ortamı kurmak</a:t>
            </a:r>
          </a:p>
          <a:p>
            <a:pPr marL="0" indent="0" algn="just">
              <a:buNone/>
            </a:pPr>
            <a:r>
              <a:rPr lang="tr-TR" sz="2000" b="1" u="sng" dirty="0"/>
              <a:t>Özetle, </a:t>
            </a:r>
            <a:r>
              <a:rPr lang="tr-TR" sz="2000" b="1" dirty="0"/>
              <a:t>iletişim engelleri, mesajın doğru ve etkili iletilmesini engelleyen çeşitli faktörlerdir. Etkili iletişim ise, karşılıklı anlayış, güven, açık ve net ifadeler, uygun ortam ve zaman gibi ögelerle sağlanabilir. Bu kavramlar, eğitim ve yönetim gibi pek çok alanda iletişimin kalitesini artırmak için temel ilkeleri oluşturur.</a:t>
            </a:r>
          </a:p>
        </p:txBody>
      </p:sp>
    </p:spTree>
    <p:extLst>
      <p:ext uri="{BB962C8B-B14F-4D97-AF65-F5344CB8AC3E}">
        <p14:creationId xmlns:p14="http://schemas.microsoft.com/office/powerpoint/2010/main" val="392719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ABE63-A3A1-74F7-14C2-CA56F2001337}"/>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8478C8D-0694-A147-D76A-7DCF48314CD0}"/>
              </a:ext>
            </a:extLst>
          </p:cNvPr>
          <p:cNvSpPr>
            <a:spLocks noGrp="1"/>
          </p:cNvSpPr>
          <p:nvPr>
            <p:ph type="title"/>
          </p:nvPr>
        </p:nvSpPr>
        <p:spPr>
          <a:xfrm>
            <a:off x="716662" y="212276"/>
            <a:ext cx="10935094" cy="639098"/>
          </a:xfrm>
        </p:spPr>
        <p:txBody>
          <a:bodyPr>
            <a:normAutofit/>
          </a:bodyPr>
          <a:lstStyle/>
          <a:p>
            <a:pPr algn="ctr"/>
            <a:r>
              <a:rPr lang="tr-TR" sz="2800" b="1" dirty="0"/>
              <a:t>KAPSAM</a:t>
            </a:r>
            <a:endParaRPr lang="en-US" sz="2800" b="1" dirty="0"/>
          </a:p>
        </p:txBody>
      </p:sp>
      <p:sp>
        <p:nvSpPr>
          <p:cNvPr id="3" name="İçerik Yer Tutucusu 2">
            <a:extLst>
              <a:ext uri="{FF2B5EF4-FFF2-40B4-BE49-F238E27FC236}">
                <a16:creationId xmlns:a16="http://schemas.microsoft.com/office/drawing/2014/main" id="{C95BFF87-1C91-EA47-840A-63C2FFC72BA5}"/>
              </a:ext>
            </a:extLst>
          </p:cNvPr>
          <p:cNvSpPr>
            <a:spLocks noGrp="1"/>
          </p:cNvSpPr>
          <p:nvPr>
            <p:ph idx="1"/>
          </p:nvPr>
        </p:nvSpPr>
        <p:spPr>
          <a:xfrm>
            <a:off x="2120695" y="1076256"/>
            <a:ext cx="8463636" cy="4487838"/>
          </a:xfrm>
        </p:spPr>
        <p:txBody>
          <a:bodyPr>
            <a:noAutofit/>
          </a:bodyPr>
          <a:lstStyle/>
          <a:p>
            <a:pPr algn="just"/>
            <a:r>
              <a:rPr lang="tr-TR" sz="2000" b="1" dirty="0"/>
              <a:t>Giriş</a:t>
            </a:r>
          </a:p>
          <a:p>
            <a:pPr algn="just"/>
            <a:r>
              <a:rPr lang="tr-TR" sz="2000" b="1" dirty="0"/>
              <a:t>İletişim, Psikoloji ve Sosyoloji İlişkisi</a:t>
            </a:r>
          </a:p>
          <a:p>
            <a:pPr algn="just"/>
            <a:r>
              <a:rPr lang="tr-TR" sz="2000" b="1" dirty="0"/>
              <a:t>İletişim Engelleri ve Önyargılar (Halo ve Ters Halo Etkisi)</a:t>
            </a:r>
          </a:p>
          <a:p>
            <a:pPr algn="just"/>
            <a:r>
              <a:rPr lang="tr-TR" sz="2000" b="1" dirty="0"/>
              <a:t>İletişim ve Sosyoloji</a:t>
            </a:r>
          </a:p>
          <a:p>
            <a:pPr algn="just"/>
            <a:r>
              <a:rPr lang="tr-TR" sz="2000" b="1" dirty="0"/>
              <a:t>İletişim ve Psikoloji</a:t>
            </a:r>
          </a:p>
          <a:p>
            <a:pPr algn="just"/>
            <a:r>
              <a:rPr lang="tr-TR" sz="2000" b="1" dirty="0"/>
              <a:t>Medya ve Psikoloji (Medya Psikolojisi)</a:t>
            </a:r>
          </a:p>
          <a:p>
            <a:pPr algn="just"/>
            <a:r>
              <a:rPr lang="tr-TR" sz="2000" b="1" dirty="0"/>
              <a:t>İletişim, Etkili İletişim ve İlişkiler</a:t>
            </a:r>
          </a:p>
          <a:p>
            <a:pPr algn="just"/>
            <a:r>
              <a:rPr lang="tr-TR" sz="2000" b="1" dirty="0"/>
              <a:t>Empati ve Sempati</a:t>
            </a:r>
          </a:p>
          <a:p>
            <a:pPr algn="just"/>
            <a:r>
              <a:rPr lang="tr-TR" sz="2000" b="1" dirty="0"/>
              <a:t>Sonuç ve Değerlendirme</a:t>
            </a:r>
          </a:p>
          <a:p>
            <a:pPr algn="just"/>
            <a:r>
              <a:rPr lang="tr-TR" sz="2000" b="1" dirty="0"/>
              <a:t>Kaynakça</a:t>
            </a:r>
          </a:p>
        </p:txBody>
      </p:sp>
    </p:spTree>
    <p:extLst>
      <p:ext uri="{BB962C8B-B14F-4D97-AF65-F5344CB8AC3E}">
        <p14:creationId xmlns:p14="http://schemas.microsoft.com/office/powerpoint/2010/main" val="2547195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347F9-867A-60D9-4AE4-08FA7616FBB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D5A1C2EE-539A-952E-25F5-3D7521C44054}"/>
              </a:ext>
            </a:extLst>
          </p:cNvPr>
          <p:cNvSpPr>
            <a:spLocks noGrp="1"/>
          </p:cNvSpPr>
          <p:nvPr>
            <p:ph type="title"/>
          </p:nvPr>
        </p:nvSpPr>
        <p:spPr>
          <a:xfrm>
            <a:off x="716662" y="212276"/>
            <a:ext cx="10935094" cy="639098"/>
          </a:xfrm>
        </p:spPr>
        <p:txBody>
          <a:bodyPr>
            <a:normAutofit/>
          </a:bodyPr>
          <a:lstStyle/>
          <a:p>
            <a:pPr algn="ctr"/>
            <a:r>
              <a:rPr lang="tr-TR" sz="2800" b="1" dirty="0"/>
              <a:t>EMPATİ ve SEMPATİ</a:t>
            </a:r>
            <a:endParaRPr lang="en-US" sz="2800" b="1" dirty="0"/>
          </a:p>
        </p:txBody>
      </p:sp>
      <p:sp>
        <p:nvSpPr>
          <p:cNvPr id="3" name="İçerik Yer Tutucusu 2">
            <a:extLst>
              <a:ext uri="{FF2B5EF4-FFF2-40B4-BE49-F238E27FC236}">
                <a16:creationId xmlns:a16="http://schemas.microsoft.com/office/drawing/2014/main" id="{FFC9ACED-7B1F-AAD5-F586-6F69D4E896CC}"/>
              </a:ext>
            </a:extLst>
          </p:cNvPr>
          <p:cNvSpPr>
            <a:spLocks noGrp="1"/>
          </p:cNvSpPr>
          <p:nvPr>
            <p:ph idx="1"/>
          </p:nvPr>
        </p:nvSpPr>
        <p:spPr>
          <a:xfrm>
            <a:off x="321775" y="851374"/>
            <a:ext cx="11215415" cy="5220720"/>
          </a:xfrm>
        </p:spPr>
        <p:txBody>
          <a:bodyPr>
            <a:noAutofit/>
          </a:bodyPr>
          <a:lstStyle/>
          <a:p>
            <a:pPr marL="0" indent="0" algn="just">
              <a:buNone/>
            </a:pPr>
            <a:endParaRPr lang="tr-TR" sz="2000" b="1" dirty="0"/>
          </a:p>
          <a:p>
            <a:pPr marL="0" indent="0" algn="just">
              <a:buNone/>
            </a:pPr>
            <a:r>
              <a:rPr lang="tr-TR" sz="2000" b="1" dirty="0"/>
              <a:t>Empati, sağlıklı iletişimde anahtar olarak nitelenen bir kavramdır. Empati, Yunanca kökenli «</a:t>
            </a:r>
            <a:r>
              <a:rPr lang="tr-TR" sz="2000" b="1" dirty="0" err="1"/>
              <a:t>empathia</a:t>
            </a:r>
            <a:r>
              <a:rPr lang="tr-TR" sz="2000" b="1" dirty="0"/>
              <a:t>» sözcüğünden köken almakta ve etimolojik olarak "em" ekinin karşılığı "..in içinde, içerde"; "</a:t>
            </a:r>
            <a:r>
              <a:rPr lang="tr-TR" sz="2000" b="1" dirty="0" err="1"/>
              <a:t>pathia</a:t>
            </a:r>
            <a:r>
              <a:rPr lang="tr-TR" sz="2000" b="1" dirty="0"/>
              <a:t>" ekinin karşılığı ise "hissetme" şeklindedir. Bu kavram ilk kez  1897 yılında Theodor </a:t>
            </a:r>
            <a:r>
              <a:rPr lang="tr-TR" sz="2000" b="1" dirty="0" err="1"/>
              <a:t>Lipps</a:t>
            </a:r>
            <a:r>
              <a:rPr lang="tr-TR" sz="2000" b="1" dirty="0"/>
              <a:t> tarafından Almanca “</a:t>
            </a:r>
            <a:r>
              <a:rPr lang="tr-TR" sz="2000" b="1" dirty="0" err="1"/>
              <a:t>Einfühlung</a:t>
            </a:r>
            <a:r>
              <a:rPr lang="tr-TR" sz="2000" b="1" dirty="0"/>
              <a:t>” sözcüğünün karşılığı olarak kullanılmıştır. </a:t>
            </a:r>
            <a:r>
              <a:rPr lang="tr-TR" sz="2000" b="1" dirty="0" err="1"/>
              <a:t>Lipps</a:t>
            </a:r>
            <a:r>
              <a:rPr lang="tr-TR" sz="2000" b="1" dirty="0"/>
              <a:t>, </a:t>
            </a:r>
            <a:r>
              <a:rPr lang="tr-TR" sz="2000" b="1" dirty="0" err="1"/>
              <a:t>Einfühlung’u</a:t>
            </a:r>
            <a:r>
              <a:rPr lang="tr-TR" sz="2000" b="1" dirty="0"/>
              <a:t> şöyle tanımlamaktaydı: </a:t>
            </a:r>
          </a:p>
          <a:p>
            <a:pPr marL="0" indent="0" algn="just">
              <a:buNone/>
            </a:pPr>
            <a:r>
              <a:rPr lang="tr-TR" sz="2000" b="1" dirty="0"/>
              <a:t>“Bir insanın kendisini karşısındaki bir nesneye yansıtması, kendini onun içinde hissetmesi ve bu yolla o nesneyi içine alarak/özümseyerek anlaması sürecidir”. </a:t>
            </a:r>
          </a:p>
          <a:p>
            <a:pPr marL="0" indent="0" algn="just">
              <a:buNone/>
            </a:pPr>
            <a:r>
              <a:rPr lang="tr-TR" sz="2000" b="1" dirty="0" err="1"/>
              <a:t>Almanca’da</a:t>
            </a:r>
            <a:r>
              <a:rPr lang="tr-TR" sz="2000" b="1" dirty="0"/>
              <a:t> empatiye karşılık kullanılan "</a:t>
            </a:r>
            <a:r>
              <a:rPr lang="tr-TR" sz="2000" b="1" dirty="0" err="1"/>
              <a:t>Einfühlung</a:t>
            </a:r>
            <a:r>
              <a:rPr lang="tr-TR" sz="2000" b="1" dirty="0"/>
              <a:t>" sözcüğü, bir başkasının yerine geçebilme yetisi anlamına gelmektedir. </a:t>
            </a:r>
            <a:r>
              <a:rPr lang="tr-TR" sz="2000" b="1" dirty="0" err="1"/>
              <a:t>İngilizce’de</a:t>
            </a:r>
            <a:r>
              <a:rPr lang="tr-TR" sz="2000" b="1" dirty="0"/>
              <a:t> ise "bir başkasının ayakkabısını giyebilme" şeklinde bir ifade kullanılmaktadır. </a:t>
            </a:r>
          </a:p>
          <a:p>
            <a:pPr marL="0" indent="0" algn="just">
              <a:buNone/>
            </a:pPr>
            <a:r>
              <a:rPr lang="tr-TR" sz="2000" b="1" dirty="0"/>
              <a:t>Empati tarihte ilk olarak Aristo’nun </a:t>
            </a:r>
            <a:r>
              <a:rPr lang="tr-TR" sz="2000" b="1" dirty="0" err="1"/>
              <a:t>Rhetoric</a:t>
            </a:r>
            <a:r>
              <a:rPr lang="tr-TR" sz="2000" b="1" dirty="0"/>
              <a:t> adlı eserinde yer almıştır (Ersoy ve </a:t>
            </a:r>
            <a:r>
              <a:rPr lang="tr-TR" sz="2000" b="1" dirty="0" err="1"/>
              <a:t>Köşger</a:t>
            </a:r>
            <a:r>
              <a:rPr lang="tr-TR" sz="2000" b="1" dirty="0"/>
              <a:t>, 2016, </a:t>
            </a:r>
            <a:r>
              <a:rPr lang="tr-TR" sz="2000" b="1" dirty="0" err="1"/>
              <a:t>ss</a:t>
            </a:r>
            <a:r>
              <a:rPr lang="tr-TR" sz="2000" b="1" dirty="0"/>
              <a:t>. 9-10). </a:t>
            </a:r>
          </a:p>
        </p:txBody>
      </p:sp>
    </p:spTree>
    <p:extLst>
      <p:ext uri="{BB962C8B-B14F-4D97-AF65-F5344CB8AC3E}">
        <p14:creationId xmlns:p14="http://schemas.microsoft.com/office/powerpoint/2010/main" val="4095996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4BA09-7377-FA44-666A-5A54D7CE6B3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0C24A8BD-43E4-B4F9-118D-494E26E35B66}"/>
              </a:ext>
            </a:extLst>
          </p:cNvPr>
          <p:cNvSpPr>
            <a:spLocks noGrp="1"/>
          </p:cNvSpPr>
          <p:nvPr>
            <p:ph type="title"/>
          </p:nvPr>
        </p:nvSpPr>
        <p:spPr>
          <a:xfrm>
            <a:off x="704709" y="122518"/>
            <a:ext cx="10935094" cy="639098"/>
          </a:xfrm>
        </p:spPr>
        <p:txBody>
          <a:bodyPr>
            <a:normAutofit/>
          </a:bodyPr>
          <a:lstStyle/>
          <a:p>
            <a:pPr algn="ctr"/>
            <a:r>
              <a:rPr lang="tr-TR" sz="2800" b="1" dirty="0"/>
              <a:t>EMPATİ ve SEMPATİ</a:t>
            </a:r>
            <a:endParaRPr lang="en-US" sz="2800" b="1" dirty="0"/>
          </a:p>
        </p:txBody>
      </p:sp>
      <p:sp>
        <p:nvSpPr>
          <p:cNvPr id="3" name="İçerik Yer Tutucusu 2">
            <a:extLst>
              <a:ext uri="{FF2B5EF4-FFF2-40B4-BE49-F238E27FC236}">
                <a16:creationId xmlns:a16="http://schemas.microsoft.com/office/drawing/2014/main" id="{510E5EEC-0EFD-D487-F528-41AE928EBE26}"/>
              </a:ext>
            </a:extLst>
          </p:cNvPr>
          <p:cNvSpPr>
            <a:spLocks noGrp="1"/>
          </p:cNvSpPr>
          <p:nvPr>
            <p:ph idx="1"/>
          </p:nvPr>
        </p:nvSpPr>
        <p:spPr>
          <a:xfrm>
            <a:off x="321775" y="761616"/>
            <a:ext cx="11215415" cy="5884108"/>
          </a:xfrm>
        </p:spPr>
        <p:txBody>
          <a:bodyPr>
            <a:noAutofit/>
          </a:bodyPr>
          <a:lstStyle/>
          <a:p>
            <a:pPr marL="0" indent="0" algn="just">
              <a:buNone/>
            </a:pPr>
            <a:r>
              <a:rPr lang="tr-TR" sz="2000" b="1" dirty="0"/>
              <a:t>Empati ile sıklıkla karıştırılan </a:t>
            </a:r>
            <a:r>
              <a:rPr lang="tr-TR" sz="2000" b="1" u="sng" dirty="0"/>
              <a:t>sempati</a:t>
            </a:r>
            <a:r>
              <a:rPr lang="tr-TR" sz="2000" b="1" dirty="0"/>
              <a:t> (</a:t>
            </a:r>
            <a:r>
              <a:rPr lang="tr-TR" sz="2000" b="1" u="sng" dirty="0" err="1"/>
              <a:t>sympathia</a:t>
            </a:r>
            <a:r>
              <a:rPr lang="tr-TR" sz="2000" b="1" dirty="0"/>
              <a:t>) sözcüğündeki "</a:t>
            </a:r>
            <a:r>
              <a:rPr lang="tr-TR" sz="2000" b="1" dirty="0" err="1"/>
              <a:t>sym</a:t>
            </a:r>
            <a:r>
              <a:rPr lang="tr-TR" sz="2000" b="1" dirty="0"/>
              <a:t>" ya da "</a:t>
            </a:r>
            <a:r>
              <a:rPr lang="tr-TR" sz="2000" b="1" dirty="0" err="1"/>
              <a:t>syn</a:t>
            </a:r>
            <a:r>
              <a:rPr lang="tr-TR" sz="2000" b="1" dirty="0"/>
              <a:t>" öneki, "</a:t>
            </a:r>
            <a:r>
              <a:rPr lang="tr-TR" sz="2000" b="1" dirty="0" err="1"/>
              <a:t>ile","ile</a:t>
            </a:r>
            <a:r>
              <a:rPr lang="tr-TR" sz="2000" b="1" dirty="0"/>
              <a:t> birlikte" ya da "birlikte" anlamına gelir. Eski </a:t>
            </a:r>
            <a:r>
              <a:rPr lang="tr-TR" sz="2000" b="1" dirty="0" err="1"/>
              <a:t>Yunanca’daki</a:t>
            </a:r>
            <a:r>
              <a:rPr lang="tr-TR" sz="2000" b="1" dirty="0"/>
              <a:t> ‘</a:t>
            </a:r>
            <a:r>
              <a:rPr lang="tr-TR" sz="2000" b="1" dirty="0" err="1"/>
              <a:t>sympatheia</a:t>
            </a:r>
            <a:r>
              <a:rPr lang="tr-TR" sz="2000" b="1" dirty="0"/>
              <a:t>’ teriminden </a:t>
            </a:r>
            <a:r>
              <a:rPr lang="tr-TR" sz="2000" b="1" dirty="0" err="1"/>
              <a:t>İngilizce’ye</a:t>
            </a:r>
            <a:r>
              <a:rPr lang="tr-TR" sz="2000" b="1" dirty="0"/>
              <a:t> ‘</a:t>
            </a:r>
            <a:r>
              <a:rPr lang="tr-TR" sz="2000" b="1" dirty="0" err="1"/>
              <a:t>sympathy</a:t>
            </a:r>
            <a:r>
              <a:rPr lang="tr-TR" sz="2000" b="1" dirty="0"/>
              <a:t>’ olarak aktarılan terimin sözcük anlamı, birisiyle birlikte acı çekmektir. “</a:t>
            </a:r>
            <a:r>
              <a:rPr lang="tr-TR" sz="2000" b="1" dirty="0" err="1"/>
              <a:t>Empati’nin</a:t>
            </a:r>
            <a:r>
              <a:rPr lang="tr-TR" sz="2000" b="1" dirty="0"/>
              <a:t> "ile hissetmek» biçiminde kullanılması, empati ile sempatinin karıştırılmasının nedenidir (Ersoy ve </a:t>
            </a:r>
            <a:r>
              <a:rPr lang="tr-TR" sz="2000" b="1" dirty="0" err="1"/>
              <a:t>Köşger</a:t>
            </a:r>
            <a:r>
              <a:rPr lang="tr-TR" sz="2000" b="1" dirty="0"/>
              <a:t>, 2016, </a:t>
            </a:r>
            <a:r>
              <a:rPr lang="tr-TR" sz="2000" b="1" dirty="0" err="1"/>
              <a:t>ss</a:t>
            </a:r>
            <a:r>
              <a:rPr lang="tr-TR" sz="2000" b="1" dirty="0"/>
              <a:t>. 9-10). </a:t>
            </a:r>
          </a:p>
          <a:p>
            <a:pPr marL="0" indent="0" algn="just">
              <a:buNone/>
            </a:pPr>
            <a:r>
              <a:rPr lang="tr-TR" sz="2000" b="1" dirty="0"/>
              <a:t>Karıştırılmalarının temel nedeni, ikisinin de başkalarının duygusal yaşantıları karşısında gösterilen tepki biçimleri olmasıdır. Sempati (duygudaşlık), acı çeken kişi karşısında, onun duygularıyla ilgili yüksek bir farkındalığı ve onu teskin etme çabasını içerir.</a:t>
            </a:r>
          </a:p>
          <a:p>
            <a:pPr marL="0" indent="0" algn="just">
              <a:buNone/>
            </a:pPr>
            <a:r>
              <a:rPr lang="tr-TR" sz="2000" b="1" dirty="0"/>
              <a:t> “Ortak duygu” (</a:t>
            </a:r>
            <a:r>
              <a:rPr lang="tr-TR" sz="2000" b="1" dirty="0" err="1"/>
              <a:t>fellow</a:t>
            </a:r>
            <a:r>
              <a:rPr lang="tr-TR" sz="2000" b="1" dirty="0"/>
              <a:t> </a:t>
            </a:r>
            <a:r>
              <a:rPr lang="tr-TR" sz="2000" b="1" dirty="0" err="1"/>
              <a:t>feeling</a:t>
            </a:r>
            <a:r>
              <a:rPr lang="tr-TR" sz="2000" b="1" dirty="0"/>
              <a:t>) olarak da nitelenen sempati, karşındaki insanın sahip olduğu duygu ve düşüncelerin aynısına sahip olmak demektir. Bir anlamda onunla sevinmek onunla üzülmektir. Sempatide iki duygu hâkimdir; «merhamet duygusu» ve «sahiplenme duygusu». </a:t>
            </a:r>
          </a:p>
          <a:p>
            <a:pPr marL="0" indent="0" algn="just">
              <a:buNone/>
            </a:pPr>
            <a:r>
              <a:rPr lang="tr-TR" sz="2000" b="1" dirty="0"/>
              <a:t>Anlayış gösterme, kişinin hangi durumda olduğunu anlama ve onunla hemfikir olma gibi bir durumu içeren sempatide, bir çeşit yargılama ve olumlu değerlendirme vardır. </a:t>
            </a:r>
          </a:p>
          <a:p>
            <a:pPr marL="0" indent="0" algn="just">
              <a:buNone/>
            </a:pPr>
            <a:r>
              <a:rPr lang="tr-TR" sz="2000" b="1" dirty="0"/>
              <a:t>Empatide ise, hemfikir olma ya da olmama diye bir şey yoktur. </a:t>
            </a:r>
          </a:p>
          <a:p>
            <a:pPr marL="0" indent="0" algn="just">
              <a:buNone/>
            </a:pPr>
            <a:r>
              <a:rPr lang="tr-TR" sz="2000" b="1" dirty="0"/>
              <a:t>Kısacası, </a:t>
            </a:r>
            <a:r>
              <a:rPr lang="tr-TR" sz="2000" b="1" u="sng" dirty="0"/>
              <a:t>empatide anlamak</a:t>
            </a:r>
            <a:r>
              <a:rPr lang="tr-TR" sz="2000" b="1" dirty="0"/>
              <a:t>, </a:t>
            </a:r>
            <a:r>
              <a:rPr lang="tr-TR" sz="2000" b="1" u="sng" dirty="0"/>
              <a:t>sempatide ise </a:t>
            </a:r>
            <a:r>
              <a:rPr lang="tr-TR" sz="2000" b="1" dirty="0"/>
              <a:t>anlamış olalım ya da olmayalım, karşımızdakine </a:t>
            </a:r>
            <a:r>
              <a:rPr lang="tr-TR" sz="2000" b="1" u="sng" dirty="0"/>
              <a:t>hak vermek </a:t>
            </a:r>
            <a:r>
              <a:rPr lang="tr-TR" sz="2000" b="1" dirty="0"/>
              <a:t>söz konusudur (Özcan, 2007, s. 11).</a:t>
            </a:r>
          </a:p>
        </p:txBody>
      </p:sp>
    </p:spTree>
    <p:extLst>
      <p:ext uri="{BB962C8B-B14F-4D97-AF65-F5344CB8AC3E}">
        <p14:creationId xmlns:p14="http://schemas.microsoft.com/office/powerpoint/2010/main" val="1345742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6B007-61D5-A920-EDE1-275057C0C1BF}"/>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95AB1D4-C66A-7B20-556C-CBE491D5856E}"/>
              </a:ext>
            </a:extLst>
          </p:cNvPr>
          <p:cNvSpPr>
            <a:spLocks noGrp="1"/>
          </p:cNvSpPr>
          <p:nvPr>
            <p:ph type="title"/>
          </p:nvPr>
        </p:nvSpPr>
        <p:spPr>
          <a:xfrm>
            <a:off x="704709" y="122518"/>
            <a:ext cx="10935094" cy="639098"/>
          </a:xfrm>
        </p:spPr>
        <p:txBody>
          <a:bodyPr>
            <a:normAutofit/>
          </a:bodyPr>
          <a:lstStyle/>
          <a:p>
            <a:pPr algn="ctr"/>
            <a:r>
              <a:rPr lang="tr-TR" sz="2800" b="1" dirty="0"/>
              <a:t>SONUÇ VE DEĞERLENDİRME</a:t>
            </a:r>
            <a:endParaRPr lang="en-US" sz="2800" b="1" dirty="0"/>
          </a:p>
        </p:txBody>
      </p:sp>
      <p:sp>
        <p:nvSpPr>
          <p:cNvPr id="3" name="İçerik Yer Tutucusu 2">
            <a:extLst>
              <a:ext uri="{FF2B5EF4-FFF2-40B4-BE49-F238E27FC236}">
                <a16:creationId xmlns:a16="http://schemas.microsoft.com/office/drawing/2014/main" id="{11CEA388-FA40-2CCC-E987-2AA92E1FE269}"/>
              </a:ext>
            </a:extLst>
          </p:cNvPr>
          <p:cNvSpPr>
            <a:spLocks noGrp="1"/>
          </p:cNvSpPr>
          <p:nvPr>
            <p:ph idx="1"/>
          </p:nvPr>
        </p:nvSpPr>
        <p:spPr>
          <a:xfrm>
            <a:off x="321775" y="872564"/>
            <a:ext cx="11215415" cy="5773159"/>
          </a:xfrm>
        </p:spPr>
        <p:txBody>
          <a:bodyPr>
            <a:noAutofit/>
          </a:bodyPr>
          <a:lstStyle/>
          <a:p>
            <a:pPr marL="0" indent="0" algn="just">
              <a:buNone/>
            </a:pPr>
            <a:r>
              <a:rPr lang="tr-TR" sz="2400" b="1" dirty="0"/>
              <a:t>Bu ders kapsamında, iletişimin psikolojik ve sosyolojik boyutlarının yanı sıra medya etkilerinin toplum üzerindeki derin etkileri detaylı biçimde ele alınmıştır. </a:t>
            </a:r>
          </a:p>
          <a:p>
            <a:pPr marL="0" indent="0" algn="just">
              <a:buNone/>
            </a:pPr>
            <a:r>
              <a:rPr lang="tr-TR" sz="2400" b="1" dirty="0"/>
              <a:t>Öğrencilerin, iletişim engellerini ve önyargıları tanıması, etkili iletişim ilkelerini benimsemesi ve medya psikolojisinin temel kavramlarını kavraması amaçlanmıştır. </a:t>
            </a:r>
          </a:p>
          <a:p>
            <a:pPr marL="0" indent="0" algn="just">
              <a:buNone/>
            </a:pPr>
            <a:r>
              <a:rPr lang="tr-TR" sz="2400" b="1" dirty="0"/>
              <a:t>Ayrıca, medyanın toplumsal normlar ve birey davranışları üzerindeki etkisinin anlaşılmasıyla, medya ve iletişim alanında bilinçli ve sorumlu yaklaşımlar geliştirilmesi hedeflenmiştir. </a:t>
            </a:r>
          </a:p>
          <a:p>
            <a:pPr marL="0" indent="0" algn="just">
              <a:buNone/>
            </a:pPr>
            <a:r>
              <a:rPr lang="tr-TR" sz="2400" b="1" dirty="0"/>
              <a:t>Bu kapsamda, iletişimin ve medya etkilerinin toplumsal yapılar ve bireysel davranışlar üzerindeki rolünü anlamak, sürdürülebilir ve etik iletişim yaklaşımlarını benimsemek açısından önemlidir.</a:t>
            </a:r>
          </a:p>
        </p:txBody>
      </p:sp>
    </p:spTree>
    <p:extLst>
      <p:ext uri="{BB962C8B-B14F-4D97-AF65-F5344CB8AC3E}">
        <p14:creationId xmlns:p14="http://schemas.microsoft.com/office/powerpoint/2010/main" val="1973942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80803" y="125892"/>
            <a:ext cx="8596668" cy="703006"/>
          </a:xfrm>
        </p:spPr>
        <p:txBody>
          <a:bodyPr/>
          <a:lstStyle/>
          <a:p>
            <a:pPr algn="ctr"/>
            <a:r>
              <a:rPr lang="tr-TR" b="1" dirty="0"/>
              <a:t>Kaynakça</a:t>
            </a:r>
            <a:endParaRPr lang="en-US" b="1" dirty="0"/>
          </a:p>
        </p:txBody>
      </p:sp>
      <p:sp>
        <p:nvSpPr>
          <p:cNvPr id="3" name="İçerik Yer Tutucusu 2"/>
          <p:cNvSpPr>
            <a:spLocks noGrp="1"/>
          </p:cNvSpPr>
          <p:nvPr>
            <p:ph idx="1"/>
          </p:nvPr>
        </p:nvSpPr>
        <p:spPr>
          <a:xfrm>
            <a:off x="467096" y="765759"/>
            <a:ext cx="11121280" cy="5966349"/>
          </a:xfrm>
        </p:spPr>
        <p:txBody>
          <a:bodyPr>
            <a:noAutofit/>
          </a:bodyPr>
          <a:lstStyle/>
          <a:p>
            <a:pPr algn="just"/>
            <a:r>
              <a:rPr lang="tr-TR" sz="1200" b="1" dirty="0"/>
              <a:t>Aziz, A. (2010). </a:t>
            </a:r>
            <a:r>
              <a:rPr lang="tr-TR" sz="1200" b="1" i="1" dirty="0"/>
              <a:t>İletişime giriş</a:t>
            </a:r>
            <a:r>
              <a:rPr lang="tr-TR" sz="1200" b="1" dirty="0"/>
              <a:t>. 3. bs. İstanbul: </a:t>
            </a:r>
            <a:r>
              <a:rPr lang="tr-TR" sz="1200" b="1" dirty="0" err="1"/>
              <a:t>Hiperlink</a:t>
            </a:r>
            <a:r>
              <a:rPr lang="tr-TR" sz="1200" b="1" dirty="0"/>
              <a:t>.</a:t>
            </a:r>
          </a:p>
          <a:p>
            <a:pPr algn="just"/>
            <a:r>
              <a:rPr lang="tr-TR" sz="1200" b="1" dirty="0"/>
              <a:t>Bozkurt, V. (2013). </a:t>
            </a:r>
            <a:r>
              <a:rPr lang="tr-TR" sz="1200" b="1" i="1" dirty="0"/>
              <a:t>Değişen dünyada sosyoloji</a:t>
            </a:r>
            <a:r>
              <a:rPr lang="tr-TR" sz="1200" b="1" dirty="0"/>
              <a:t>. Bursa: Ekin Yayınları.</a:t>
            </a:r>
            <a:r>
              <a:rPr lang="en-US" sz="1200" b="1" dirty="0"/>
              <a:t> </a:t>
            </a:r>
            <a:endParaRPr lang="tr-TR" sz="1200" b="1" dirty="0"/>
          </a:p>
          <a:p>
            <a:pPr algn="just"/>
            <a:r>
              <a:rPr lang="tr-TR" sz="1200" b="1" dirty="0"/>
              <a:t>Cambridge Dictionary (2025). </a:t>
            </a:r>
            <a:r>
              <a:rPr lang="tr-TR" sz="1200" b="1" i="1" dirty="0" err="1"/>
              <a:t>Prejudice</a:t>
            </a:r>
            <a:r>
              <a:rPr lang="tr-TR" sz="1200" b="1" dirty="0"/>
              <a:t>. </a:t>
            </a:r>
            <a:r>
              <a:rPr lang="tr-TR" sz="1200" b="1" dirty="0">
                <a:hlinkClick r:id="rId3"/>
              </a:rPr>
              <a:t>https://dictionary.cambridge.org/dictionary/english/prejudice</a:t>
            </a:r>
            <a:endParaRPr lang="tr-TR" sz="1200" b="1" dirty="0"/>
          </a:p>
          <a:p>
            <a:pPr algn="just"/>
            <a:r>
              <a:rPr lang="tr-TR" sz="1200" b="1" dirty="0" err="1"/>
              <a:t>Cherry</a:t>
            </a:r>
            <a:r>
              <a:rPr lang="tr-TR" sz="1200" b="1" dirty="0"/>
              <a:t>, K. (2024, 15 Temmuz). </a:t>
            </a:r>
            <a:r>
              <a:rPr lang="tr-TR" sz="1200" b="1" i="1" dirty="0" err="1"/>
              <a:t>The</a:t>
            </a:r>
            <a:r>
              <a:rPr lang="tr-TR" sz="1200" b="1" i="1" dirty="0"/>
              <a:t> </a:t>
            </a:r>
            <a:r>
              <a:rPr lang="tr-TR" sz="1200" b="1" i="1" dirty="0" err="1"/>
              <a:t>halo</a:t>
            </a:r>
            <a:r>
              <a:rPr lang="tr-TR" sz="1200" b="1" i="1" dirty="0"/>
              <a:t> </a:t>
            </a:r>
            <a:r>
              <a:rPr lang="tr-TR" sz="1200" b="1" i="1" dirty="0" err="1"/>
              <a:t>effect</a:t>
            </a:r>
            <a:r>
              <a:rPr lang="tr-TR" sz="1200" b="1" i="1" dirty="0"/>
              <a:t> in </a:t>
            </a:r>
            <a:r>
              <a:rPr lang="tr-TR" sz="1200" b="1" i="1" dirty="0" err="1"/>
              <a:t>psychology</a:t>
            </a:r>
            <a:r>
              <a:rPr lang="tr-TR" sz="1200" b="1" i="1" dirty="0"/>
              <a:t>: </a:t>
            </a:r>
            <a:r>
              <a:rPr lang="tr-TR" sz="1200" b="1" i="1" dirty="0" err="1"/>
              <a:t>Attractiveness</a:t>
            </a:r>
            <a:r>
              <a:rPr lang="tr-TR" sz="1200" b="1" i="1" dirty="0"/>
              <a:t> is </a:t>
            </a:r>
            <a:r>
              <a:rPr lang="tr-TR" sz="1200" b="1" i="1" dirty="0" err="1"/>
              <a:t>more</a:t>
            </a:r>
            <a:r>
              <a:rPr lang="tr-TR" sz="1200" b="1" i="1" dirty="0"/>
              <a:t> </a:t>
            </a:r>
            <a:r>
              <a:rPr lang="tr-TR" sz="1200" b="1" i="1" dirty="0" err="1"/>
              <a:t>than</a:t>
            </a:r>
            <a:r>
              <a:rPr lang="tr-TR" sz="1200" b="1" i="1" dirty="0"/>
              <a:t> </a:t>
            </a:r>
            <a:r>
              <a:rPr lang="tr-TR" sz="1200" b="1" i="1" dirty="0" err="1"/>
              <a:t>looks</a:t>
            </a:r>
            <a:r>
              <a:rPr lang="tr-TR" sz="1200" b="1" dirty="0"/>
              <a:t>. </a:t>
            </a:r>
            <a:r>
              <a:rPr lang="tr-TR" sz="1200" b="1" dirty="0">
                <a:hlinkClick r:id="rId4"/>
              </a:rPr>
              <a:t>https://www.verywellmind.com/what-is-the-halo-effect-2795906</a:t>
            </a:r>
            <a:endParaRPr lang="tr-TR" sz="1200" b="1" dirty="0"/>
          </a:p>
          <a:p>
            <a:pPr algn="just"/>
            <a:r>
              <a:rPr lang="tr-TR" sz="1200" b="1" dirty="0"/>
              <a:t>Ersoy, E. G. ve </a:t>
            </a:r>
            <a:r>
              <a:rPr lang="tr-TR" sz="1200" b="1" dirty="0" err="1"/>
              <a:t>Köşger</a:t>
            </a:r>
            <a:r>
              <a:rPr lang="tr-TR" sz="1200" b="1" dirty="0"/>
              <a:t>, F. (2016). Empati: Tanımı ve önemi. </a:t>
            </a:r>
            <a:r>
              <a:rPr lang="tr-TR" sz="1200" b="1" i="1" dirty="0"/>
              <a:t>Osmangazi Tıp Dergisi</a:t>
            </a:r>
            <a:r>
              <a:rPr lang="tr-TR" sz="1200" b="1" dirty="0"/>
              <a:t>, 38(2), 9-17. DOI: </a:t>
            </a:r>
            <a:r>
              <a:rPr lang="tr-TR" sz="1200" b="1" dirty="0">
                <a:hlinkClick r:id="rId5"/>
              </a:rPr>
              <a:t>http://dx.doi.org/10.20515/otd.33993</a:t>
            </a:r>
            <a:r>
              <a:rPr lang="tr-TR" sz="1200" b="1" dirty="0"/>
              <a:t>. </a:t>
            </a:r>
            <a:r>
              <a:rPr lang="tr-TR" sz="1200" b="1" dirty="0">
                <a:hlinkClick r:id="rId6"/>
              </a:rPr>
              <a:t>https://dergipark.org.tr/tr/download/article-file/268016</a:t>
            </a:r>
            <a:endParaRPr lang="tr-TR" sz="1200" b="1" dirty="0"/>
          </a:p>
          <a:p>
            <a:pPr algn="just"/>
            <a:r>
              <a:rPr lang="tr-TR" sz="1200" b="1" dirty="0" err="1"/>
              <a:t>Holz</a:t>
            </a:r>
            <a:r>
              <a:rPr lang="tr-TR" sz="1200" b="1" dirty="0"/>
              <a:t>, J. R. ve Wright, C. R. (1979). S</a:t>
            </a:r>
            <a:r>
              <a:rPr lang="en-US" sz="1200" b="1" dirty="0" err="1"/>
              <a:t>ociology</a:t>
            </a:r>
            <a:r>
              <a:rPr lang="en-US" sz="1200" b="1" dirty="0"/>
              <a:t> of mass</a:t>
            </a:r>
            <a:r>
              <a:rPr lang="tr-TR" sz="1200" b="1" dirty="0"/>
              <a:t> </a:t>
            </a:r>
            <a:r>
              <a:rPr lang="en-US" sz="1200" b="1" dirty="0"/>
              <a:t>communications</a:t>
            </a:r>
            <a:r>
              <a:rPr lang="tr-TR" sz="1200" b="1" dirty="0"/>
              <a:t>. </a:t>
            </a:r>
            <a:r>
              <a:rPr lang="en-US" sz="1200" b="1" i="1" dirty="0"/>
              <a:t>Ann. Rev. </a:t>
            </a:r>
            <a:r>
              <a:rPr lang="en-US" sz="1200" b="1" i="1" dirty="0" err="1"/>
              <a:t>Sociol</a:t>
            </a:r>
            <a:r>
              <a:rPr lang="en-US" sz="1200" b="1" dirty="0"/>
              <a:t>.</a:t>
            </a:r>
            <a:r>
              <a:rPr lang="tr-TR" sz="1200" b="1" dirty="0"/>
              <a:t>,(</a:t>
            </a:r>
            <a:r>
              <a:rPr lang="en-US" sz="1200" b="1" dirty="0"/>
              <a:t>5</a:t>
            </a:r>
            <a:r>
              <a:rPr lang="tr-TR" sz="1200" b="1" dirty="0"/>
              <a:t>),</a:t>
            </a:r>
            <a:r>
              <a:rPr lang="en-US" sz="1200" b="1" dirty="0"/>
              <a:t>193-217</a:t>
            </a:r>
            <a:r>
              <a:rPr lang="tr-TR" sz="1200" b="1" dirty="0"/>
              <a:t>. </a:t>
            </a:r>
          </a:p>
          <a:p>
            <a:pPr algn="just"/>
            <a:r>
              <a:rPr lang="tr-TR" sz="1200" b="1" dirty="0" err="1"/>
              <a:t>Merriam</a:t>
            </a:r>
            <a:r>
              <a:rPr lang="tr-TR" sz="1200" b="1" dirty="0"/>
              <a:t>-Webster (2025). </a:t>
            </a:r>
            <a:r>
              <a:rPr lang="tr-TR" sz="1200" b="1" i="1" dirty="0" err="1"/>
              <a:t>Psychology</a:t>
            </a:r>
            <a:r>
              <a:rPr lang="tr-TR" sz="1200" b="1" i="1" dirty="0"/>
              <a:t>.</a:t>
            </a:r>
            <a:r>
              <a:rPr lang="tr-TR" sz="1200" b="1" dirty="0"/>
              <a:t> </a:t>
            </a:r>
            <a:r>
              <a:rPr lang="tr-TR" sz="1200" b="1" dirty="0">
                <a:hlinkClick r:id="rId7"/>
              </a:rPr>
              <a:t>https://www.merriam-webster.com/dictionary/psychology</a:t>
            </a:r>
            <a:endParaRPr lang="tr-TR" sz="1200" b="1" dirty="0"/>
          </a:p>
          <a:p>
            <a:pPr algn="just"/>
            <a:r>
              <a:rPr lang="tr-TR" sz="1200" b="1" dirty="0" err="1"/>
              <a:t>Mischel</a:t>
            </a:r>
            <a:r>
              <a:rPr lang="tr-TR" sz="1200" b="1" dirty="0"/>
              <a:t>, W. (2025, 21 Haziran). </a:t>
            </a:r>
            <a:r>
              <a:rPr lang="tr-TR" sz="1200" b="1" i="1" dirty="0" err="1"/>
              <a:t>Psychology</a:t>
            </a:r>
            <a:r>
              <a:rPr lang="tr-TR" sz="1200" b="1" dirty="0"/>
              <a:t>. </a:t>
            </a:r>
            <a:r>
              <a:rPr lang="tr-TR" sz="1200" b="1" dirty="0">
                <a:hlinkClick r:id="rId8"/>
              </a:rPr>
              <a:t>https://www.britannica.com/science/psychology</a:t>
            </a:r>
            <a:endParaRPr lang="tr-TR" sz="1200" b="1" dirty="0"/>
          </a:p>
          <a:p>
            <a:pPr algn="just"/>
            <a:r>
              <a:rPr lang="en-US" sz="1200" b="1" dirty="0"/>
              <a:t>Noor, N., </a:t>
            </a:r>
            <a:r>
              <a:rPr lang="en-US" sz="1200" b="1" dirty="0" err="1"/>
              <a:t>Beram</a:t>
            </a:r>
            <a:r>
              <a:rPr lang="en-US" sz="1200" b="1" dirty="0"/>
              <a:t>, S., Yuet, F. K. C., Gengatharan, K., &amp; Rasidi, M. S. M. (2023). Bias, halo</a:t>
            </a:r>
            <a:r>
              <a:rPr lang="tr-TR" sz="1200" b="1" dirty="0"/>
              <a:t> </a:t>
            </a:r>
            <a:r>
              <a:rPr lang="en-US" sz="1200" b="1" dirty="0"/>
              <a:t>effect and horn effect: A systematic literature review. </a:t>
            </a:r>
            <a:r>
              <a:rPr lang="en-US" sz="1200" b="1" i="1" dirty="0"/>
              <a:t>International Journal of Academic Research in</a:t>
            </a:r>
            <a:r>
              <a:rPr lang="tr-TR" sz="1200" b="1" i="1" dirty="0"/>
              <a:t> </a:t>
            </a:r>
            <a:r>
              <a:rPr lang="en-US" sz="1200" b="1" i="1" dirty="0"/>
              <a:t>Business &amp; Social Sciences</a:t>
            </a:r>
            <a:r>
              <a:rPr lang="en-US" sz="1200" b="1" dirty="0"/>
              <a:t>, 13(3), 1116–1140.</a:t>
            </a:r>
          </a:p>
          <a:p>
            <a:pPr algn="just"/>
            <a:r>
              <a:rPr lang="tr-TR" sz="1200" b="1" dirty="0"/>
              <a:t>Özcan, Z. (2007). </a:t>
            </a:r>
            <a:r>
              <a:rPr lang="tr-TR" sz="1200" b="1" i="1" dirty="0"/>
              <a:t>Empati ve dini inanç arasındaki ilişki üzerine bir araştırma </a:t>
            </a:r>
            <a:r>
              <a:rPr lang="tr-TR" sz="1200" b="1" dirty="0"/>
              <a:t>(Yayımlanmamış Yüksek Lisans Tezi). Erzurum: Atatürk Üniversitesi.</a:t>
            </a:r>
          </a:p>
          <a:p>
            <a:pPr algn="just"/>
            <a:r>
              <a:rPr lang="tr-TR" sz="1200" b="1" dirty="0" err="1"/>
              <a:t>Rutledge</a:t>
            </a:r>
            <a:r>
              <a:rPr lang="tr-TR" sz="1200" b="1" dirty="0"/>
              <a:t>, P. (2025). </a:t>
            </a:r>
            <a:r>
              <a:rPr lang="tr-TR" sz="1200" b="1" i="1" dirty="0" err="1"/>
              <a:t>What</a:t>
            </a:r>
            <a:r>
              <a:rPr lang="tr-TR" sz="1200" b="1" i="1" dirty="0"/>
              <a:t> is </a:t>
            </a:r>
            <a:r>
              <a:rPr lang="tr-TR" sz="1200" b="1" i="1" dirty="0" err="1"/>
              <a:t>media</a:t>
            </a:r>
            <a:r>
              <a:rPr lang="tr-TR" sz="1200" b="1" i="1" dirty="0"/>
              <a:t> </a:t>
            </a:r>
            <a:r>
              <a:rPr lang="tr-TR" sz="1200" b="1" i="1" dirty="0" err="1"/>
              <a:t>psychology</a:t>
            </a:r>
            <a:r>
              <a:rPr lang="tr-TR" sz="1200" b="1" dirty="0"/>
              <a:t>. Media </a:t>
            </a:r>
            <a:r>
              <a:rPr lang="tr-TR" sz="1200" b="1" dirty="0" err="1"/>
              <a:t>Psychology</a:t>
            </a:r>
            <a:r>
              <a:rPr lang="tr-TR" sz="1200" b="1" dirty="0"/>
              <a:t> </a:t>
            </a:r>
            <a:r>
              <a:rPr lang="tr-TR" sz="1200" b="1" dirty="0" err="1"/>
              <a:t>Research</a:t>
            </a:r>
            <a:r>
              <a:rPr lang="tr-TR" sz="1200" b="1" dirty="0"/>
              <a:t> Center. </a:t>
            </a:r>
            <a:r>
              <a:rPr lang="tr-TR" sz="1200" b="1" dirty="0">
                <a:hlinkClick r:id="rId9"/>
              </a:rPr>
              <a:t>https://mprcenter.org/applications/what-is-media-psychology/</a:t>
            </a:r>
            <a:endParaRPr lang="tr-TR" sz="1200" b="1" dirty="0"/>
          </a:p>
          <a:p>
            <a:pPr algn="just"/>
            <a:r>
              <a:rPr lang="tr-TR" sz="1200" b="1" dirty="0" err="1"/>
              <a:t>Shortcuts</a:t>
            </a:r>
            <a:r>
              <a:rPr lang="tr-TR" sz="1200" b="1" dirty="0"/>
              <a:t>/</a:t>
            </a:r>
            <a:r>
              <a:rPr lang="tr-TR" sz="1200" b="1" dirty="0" err="1"/>
              <a:t>Raccourcis</a:t>
            </a:r>
            <a:r>
              <a:rPr lang="tr-TR" sz="1200" b="1" dirty="0"/>
              <a:t> (2020). </a:t>
            </a:r>
            <a:r>
              <a:rPr lang="tr-TR" sz="1200" b="1" i="1" dirty="0"/>
              <a:t>Halo </a:t>
            </a:r>
            <a:r>
              <a:rPr lang="tr-TR" sz="1200" b="1" i="1" dirty="0" err="1"/>
              <a:t>effect</a:t>
            </a:r>
            <a:r>
              <a:rPr lang="tr-TR" sz="1200" b="1" dirty="0"/>
              <a:t>. </a:t>
            </a:r>
            <a:r>
              <a:rPr lang="tr-TR" sz="1200" b="1" dirty="0">
                <a:hlinkClick r:id="rId10"/>
              </a:rPr>
              <a:t>https://www.shortcogs.com/bias/halo-effect</a:t>
            </a:r>
            <a:endParaRPr lang="tr-TR" sz="1200" b="1" dirty="0"/>
          </a:p>
          <a:p>
            <a:pPr algn="just"/>
            <a:r>
              <a:rPr lang="tr-TR" sz="1200" b="1" dirty="0" err="1"/>
              <a:t>Vinogradova</a:t>
            </a:r>
            <a:r>
              <a:rPr lang="tr-TR" sz="1200" b="1" dirty="0"/>
              <a:t>, S. ve </a:t>
            </a:r>
            <a:r>
              <a:rPr lang="tr-TR" sz="1200" b="1" dirty="0" err="1"/>
              <a:t>Melnik</a:t>
            </a:r>
            <a:r>
              <a:rPr lang="tr-TR" sz="1200" b="1" dirty="0"/>
              <a:t>, G. (2013). Media </a:t>
            </a:r>
            <a:r>
              <a:rPr lang="tr-TR" sz="1200" b="1" dirty="0" err="1"/>
              <a:t>psychology</a:t>
            </a:r>
            <a:r>
              <a:rPr lang="tr-TR" sz="1200" b="1" dirty="0"/>
              <a:t>: A </a:t>
            </a:r>
            <a:r>
              <a:rPr lang="tr-TR" sz="1200" b="1" dirty="0" err="1"/>
              <a:t>new</a:t>
            </a:r>
            <a:r>
              <a:rPr lang="tr-TR" sz="1200" b="1" dirty="0"/>
              <a:t> </a:t>
            </a:r>
            <a:r>
              <a:rPr lang="tr-TR" sz="1200" b="1" dirty="0" err="1"/>
              <a:t>branch</a:t>
            </a:r>
            <a:r>
              <a:rPr lang="tr-TR" sz="1200" b="1" dirty="0"/>
              <a:t> of </a:t>
            </a:r>
            <a:r>
              <a:rPr lang="tr-TR" sz="1200" b="1" dirty="0" err="1"/>
              <a:t>theory</a:t>
            </a:r>
            <a:r>
              <a:rPr lang="tr-TR" sz="1200" b="1" dirty="0"/>
              <a:t> in </a:t>
            </a:r>
            <a:r>
              <a:rPr lang="tr-TR" sz="1200" b="1" dirty="0" err="1"/>
              <a:t>mass</a:t>
            </a:r>
            <a:r>
              <a:rPr lang="tr-TR" sz="1200" b="1" dirty="0"/>
              <a:t> </a:t>
            </a:r>
            <a:r>
              <a:rPr lang="tr-TR" sz="1200" b="1" dirty="0" err="1"/>
              <a:t>communıcatıon-the</a:t>
            </a:r>
            <a:r>
              <a:rPr lang="tr-TR" sz="1200" b="1" dirty="0"/>
              <a:t> problem of </a:t>
            </a:r>
            <a:r>
              <a:rPr lang="tr-TR" sz="1200" b="1" dirty="0" err="1"/>
              <a:t>psychological</a:t>
            </a:r>
            <a:r>
              <a:rPr lang="tr-TR" sz="1200" b="1" dirty="0"/>
              <a:t> </a:t>
            </a:r>
            <a:r>
              <a:rPr lang="tr-TR" sz="1200" b="1" dirty="0" err="1"/>
              <a:t>protection</a:t>
            </a:r>
            <a:r>
              <a:rPr lang="tr-TR" sz="1200" b="1" dirty="0"/>
              <a:t> </a:t>
            </a:r>
            <a:r>
              <a:rPr lang="tr-TR" sz="1200" b="1" dirty="0" err="1"/>
              <a:t>from</a:t>
            </a:r>
            <a:r>
              <a:rPr lang="tr-TR" sz="1200" b="1" dirty="0"/>
              <a:t> adverse </a:t>
            </a:r>
            <a:r>
              <a:rPr lang="tr-TR" sz="1200" b="1" dirty="0" err="1"/>
              <a:t>media</a:t>
            </a:r>
            <a:r>
              <a:rPr lang="tr-TR" sz="1200" b="1" dirty="0"/>
              <a:t> </a:t>
            </a:r>
            <a:r>
              <a:rPr lang="tr-TR" sz="1200" b="1" dirty="0" err="1"/>
              <a:t>impacts</a:t>
            </a:r>
            <a:r>
              <a:rPr lang="tr-TR" sz="1200" b="1" dirty="0"/>
              <a:t>. </a:t>
            </a:r>
            <a:r>
              <a:rPr lang="tr-TR" sz="1200" b="1" i="1" dirty="0"/>
              <a:t>İstanbul Üniversitesi İletişim Fakültesi Dergisi</a:t>
            </a:r>
            <a:r>
              <a:rPr lang="tr-TR" sz="1200" b="1" dirty="0"/>
              <a:t>, I(44), 177-187. </a:t>
            </a:r>
            <a:r>
              <a:rPr lang="tr-TR" sz="1200" b="1" dirty="0">
                <a:hlinkClick r:id="rId11"/>
              </a:rPr>
              <a:t>https://dergipark.org.tr/tr/download/article-file/213098</a:t>
            </a:r>
            <a:endParaRPr lang="tr-TR" sz="1200" b="1" dirty="0"/>
          </a:p>
          <a:p>
            <a:pPr algn="just"/>
            <a:r>
              <a:rPr lang="tr-TR" sz="1200" b="1" dirty="0"/>
              <a:t>Yaprak Terapi (2025). </a:t>
            </a:r>
            <a:r>
              <a:rPr lang="en-US" sz="1200" b="1" i="1" dirty="0" err="1"/>
              <a:t>Psikoloji</a:t>
            </a:r>
            <a:r>
              <a:rPr lang="en-US" sz="1200" b="1" i="1" dirty="0"/>
              <a:t> </a:t>
            </a:r>
            <a:r>
              <a:rPr lang="tr-TR" sz="1200" b="1" i="1" dirty="0"/>
              <a:t>n</a:t>
            </a:r>
            <a:r>
              <a:rPr lang="en-US" sz="1200" b="1" i="1" dirty="0" err="1"/>
              <a:t>edir</a:t>
            </a:r>
            <a:r>
              <a:rPr lang="en-US" sz="1200" b="1" i="1" dirty="0"/>
              <a:t>? </a:t>
            </a:r>
            <a:r>
              <a:rPr lang="en-US" sz="1200" b="1" i="1" dirty="0" err="1"/>
              <a:t>Psikoloji</a:t>
            </a:r>
            <a:r>
              <a:rPr lang="en-US" sz="1200" b="1" i="1" dirty="0"/>
              <a:t> </a:t>
            </a:r>
            <a:r>
              <a:rPr lang="en-US" sz="1200" b="1" i="1" dirty="0" err="1"/>
              <a:t>bölümü</a:t>
            </a:r>
            <a:r>
              <a:rPr lang="en-US" sz="1200" b="1" i="1" dirty="0"/>
              <a:t> hangi </a:t>
            </a:r>
            <a:r>
              <a:rPr lang="en-US" sz="1200" b="1" i="1" dirty="0" err="1"/>
              <a:t>alanlarda</a:t>
            </a:r>
            <a:r>
              <a:rPr lang="en-US" sz="1200" b="1" i="1" dirty="0"/>
              <a:t> </a:t>
            </a:r>
            <a:r>
              <a:rPr lang="en-US" sz="1200" b="1" i="1" dirty="0" err="1"/>
              <a:t>hizmet</a:t>
            </a:r>
            <a:r>
              <a:rPr lang="en-US" sz="1200" b="1" i="1" dirty="0"/>
              <a:t> </a:t>
            </a:r>
            <a:r>
              <a:rPr lang="en-US" sz="1200" b="1" i="1" dirty="0" err="1"/>
              <a:t>verir</a:t>
            </a:r>
            <a:r>
              <a:rPr lang="en-US" sz="1200" b="1" i="1" dirty="0"/>
              <a:t>?</a:t>
            </a:r>
            <a:r>
              <a:rPr lang="tr-TR" sz="1200" b="1" i="1" dirty="0"/>
              <a:t> </a:t>
            </a:r>
            <a:r>
              <a:rPr lang="tr-TR" sz="1200" b="1" dirty="0">
                <a:hlinkClick r:id="rId12"/>
              </a:rPr>
              <a:t>https://yaprakterapi.com/psikoloji-nedir-psikoloji-bolumu-hangi-alanlarda-hizmet-verir/</a:t>
            </a:r>
            <a:endParaRPr lang="tr-TR" sz="1200" b="1" dirty="0"/>
          </a:p>
          <a:p>
            <a:pPr algn="just"/>
            <a:r>
              <a:rPr lang="tr-TR" sz="1200" b="1" dirty="0"/>
              <a:t>Yazıcı, Ö. ve Gündüz, Y. (2010). Etkili eğitim denetiminde yaşanan iletişim engelleri ve bu engelleri aşma yolları. </a:t>
            </a:r>
            <a:r>
              <a:rPr lang="tr-TR" sz="1200" b="1" i="1" dirty="0"/>
              <a:t>Kuramsal Eğitimbilim</a:t>
            </a:r>
            <a:r>
              <a:rPr lang="tr-TR" sz="1200" b="1" dirty="0"/>
              <a:t>, 3(2), 37-52. </a:t>
            </a:r>
            <a:r>
              <a:rPr lang="tr-TR" sz="1200" b="1" dirty="0">
                <a:hlinkClick r:id="rId13"/>
              </a:rPr>
              <a:t>https://dergipark.org.tr/tr/download/article-file/304139</a:t>
            </a:r>
            <a:endParaRPr lang="tr-TR" sz="1200" b="1" dirty="0"/>
          </a:p>
        </p:txBody>
      </p:sp>
    </p:spTree>
    <p:extLst>
      <p:ext uri="{BB962C8B-B14F-4D97-AF65-F5344CB8AC3E}">
        <p14:creationId xmlns:p14="http://schemas.microsoft.com/office/powerpoint/2010/main" val="2053632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B353A-E004-E311-DCC3-F0937E01915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7F78DA09-A853-6FDD-A1D8-908C480DE0B1}"/>
              </a:ext>
            </a:extLst>
          </p:cNvPr>
          <p:cNvSpPr>
            <a:spLocks noGrp="1"/>
          </p:cNvSpPr>
          <p:nvPr>
            <p:ph type="title"/>
          </p:nvPr>
        </p:nvSpPr>
        <p:spPr>
          <a:xfrm>
            <a:off x="716662" y="212276"/>
            <a:ext cx="10935094" cy="639098"/>
          </a:xfrm>
        </p:spPr>
        <p:txBody>
          <a:bodyPr>
            <a:normAutofit/>
          </a:bodyPr>
          <a:lstStyle/>
          <a:p>
            <a:pPr algn="ctr"/>
            <a:r>
              <a:rPr lang="tr-TR" sz="2800" b="1" dirty="0"/>
              <a:t>GİRİŞ</a:t>
            </a:r>
            <a:endParaRPr lang="en-US" sz="2800" b="1" dirty="0"/>
          </a:p>
        </p:txBody>
      </p:sp>
      <p:sp>
        <p:nvSpPr>
          <p:cNvPr id="3" name="İçerik Yer Tutucusu 2">
            <a:extLst>
              <a:ext uri="{FF2B5EF4-FFF2-40B4-BE49-F238E27FC236}">
                <a16:creationId xmlns:a16="http://schemas.microsoft.com/office/drawing/2014/main" id="{A03FBDFB-B66F-7B64-2598-E86ACECA877E}"/>
              </a:ext>
            </a:extLst>
          </p:cNvPr>
          <p:cNvSpPr>
            <a:spLocks noGrp="1"/>
          </p:cNvSpPr>
          <p:nvPr>
            <p:ph idx="1"/>
          </p:nvPr>
        </p:nvSpPr>
        <p:spPr>
          <a:xfrm>
            <a:off x="339705" y="1052349"/>
            <a:ext cx="11215415" cy="5521769"/>
          </a:xfrm>
        </p:spPr>
        <p:txBody>
          <a:bodyPr>
            <a:noAutofit/>
          </a:bodyPr>
          <a:lstStyle/>
          <a:p>
            <a:pPr marL="0" indent="0" algn="just">
              <a:buNone/>
            </a:pPr>
            <a:r>
              <a:rPr lang="tr-TR" sz="2400" b="1" dirty="0"/>
              <a:t>Bu derste, medya ve iletişim ile psikoloji ve sosyoloji alanları arasındaki ilişkilerin kapsamlı bir biçimde incelenmesi amaçlanmaktadır. </a:t>
            </a:r>
          </a:p>
          <a:p>
            <a:pPr marL="0" indent="0" algn="just">
              <a:buNone/>
            </a:pPr>
            <a:r>
              <a:rPr lang="tr-TR" sz="2400" b="1" dirty="0"/>
              <a:t>İletişim süreçlerinin psikoloji ve sosyoloji perspektifinden ele alınarak anlaşılması, medya etkilerinin ve iletişim engellerinin kavranması açısından büyük önem taşımaktadır. </a:t>
            </a:r>
          </a:p>
          <a:p>
            <a:pPr marL="0" indent="0" algn="just">
              <a:buNone/>
            </a:pPr>
            <a:r>
              <a:rPr lang="tr-TR" sz="2400" b="1" dirty="0"/>
              <a:t>Bu bağlamda, iletişim engelleri, önyargılar, </a:t>
            </a:r>
            <a:r>
              <a:rPr lang="tr-TR" sz="2400" b="1" dirty="0" err="1"/>
              <a:t>halo</a:t>
            </a:r>
            <a:r>
              <a:rPr lang="tr-TR" sz="2400" b="1" dirty="0"/>
              <a:t> ve ters </a:t>
            </a:r>
            <a:r>
              <a:rPr lang="tr-TR" sz="2400" b="1" dirty="0" err="1"/>
              <a:t>halo</a:t>
            </a:r>
            <a:r>
              <a:rPr lang="tr-TR" sz="2400" b="1" dirty="0"/>
              <a:t> etkileri gibi bilişsel önyargıların yanı sıra, etkili iletişim ilkeleri ile beraber empati ve ilgili kavramlar detaylandırılacaktır. </a:t>
            </a:r>
          </a:p>
          <a:p>
            <a:pPr marL="0" indent="0" algn="just">
              <a:buNone/>
            </a:pPr>
            <a:r>
              <a:rPr lang="tr-TR" sz="2400" b="1" dirty="0"/>
              <a:t>Ayrıca, medya psikolojisi ve sosyolojinin medya ve iletişim alanındaki katkılarıyla medya ve toplum ilişkisi değerlendirilecektir. </a:t>
            </a:r>
          </a:p>
          <a:p>
            <a:pPr marL="0" indent="0" algn="just">
              <a:buNone/>
            </a:pPr>
            <a:r>
              <a:rPr lang="tr-TR" sz="2400" b="1" dirty="0"/>
              <a:t>Bu dersin amacı; iletişim süreçlerinin psikolojik ve sosyolojik boyutlarının ve iletişimde karşılaşılan engellerin kavranması ve medya etkilerinin toplumsal yapılar üzerindeki rolünün anlaşılmasıdır.</a:t>
            </a:r>
          </a:p>
        </p:txBody>
      </p:sp>
    </p:spTree>
    <p:extLst>
      <p:ext uri="{BB962C8B-B14F-4D97-AF65-F5344CB8AC3E}">
        <p14:creationId xmlns:p14="http://schemas.microsoft.com/office/powerpoint/2010/main" val="2519718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C460B-CFF5-A25C-C18E-5D9356E04E3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D26D24DB-941A-30E2-1C7C-623F13541B7A}"/>
              </a:ext>
            </a:extLst>
          </p:cNvPr>
          <p:cNvSpPr>
            <a:spLocks noGrp="1"/>
          </p:cNvSpPr>
          <p:nvPr>
            <p:ph type="title"/>
          </p:nvPr>
        </p:nvSpPr>
        <p:spPr>
          <a:xfrm>
            <a:off x="716662" y="212276"/>
            <a:ext cx="10935094" cy="639098"/>
          </a:xfrm>
        </p:spPr>
        <p:txBody>
          <a:bodyPr>
            <a:normAutofit/>
          </a:bodyPr>
          <a:lstStyle/>
          <a:p>
            <a:pPr algn="ctr"/>
            <a:r>
              <a:rPr lang="tr-TR" sz="2800" b="1" dirty="0"/>
              <a:t>İLETİŞİM VE SOSYOLOJİ</a:t>
            </a:r>
            <a:endParaRPr lang="en-US" sz="2800" b="1" dirty="0"/>
          </a:p>
        </p:txBody>
      </p:sp>
      <p:sp>
        <p:nvSpPr>
          <p:cNvPr id="3" name="İçerik Yer Tutucusu 2">
            <a:extLst>
              <a:ext uri="{FF2B5EF4-FFF2-40B4-BE49-F238E27FC236}">
                <a16:creationId xmlns:a16="http://schemas.microsoft.com/office/drawing/2014/main" id="{8F4282C0-D82D-2D23-064D-3AAEE4D4FE83}"/>
              </a:ext>
            </a:extLst>
          </p:cNvPr>
          <p:cNvSpPr>
            <a:spLocks noGrp="1"/>
          </p:cNvSpPr>
          <p:nvPr>
            <p:ph idx="1"/>
          </p:nvPr>
        </p:nvSpPr>
        <p:spPr>
          <a:xfrm>
            <a:off x="339705" y="1052349"/>
            <a:ext cx="11215415" cy="5521769"/>
          </a:xfrm>
        </p:spPr>
        <p:txBody>
          <a:bodyPr>
            <a:noAutofit/>
          </a:bodyPr>
          <a:lstStyle/>
          <a:p>
            <a:pPr marL="0" indent="0" algn="ctr">
              <a:buNone/>
            </a:pPr>
            <a:r>
              <a:rPr lang="tr-TR" sz="2000" b="1" u="sng" dirty="0"/>
              <a:t>İletişim alanının ilgili olmadığı bir disiplin alanı yok gibidir. </a:t>
            </a:r>
          </a:p>
          <a:p>
            <a:pPr marL="0" indent="0" algn="just">
              <a:buNone/>
            </a:pPr>
            <a:r>
              <a:rPr lang="tr-TR" sz="2000" b="1" dirty="0"/>
              <a:t>Çok yakından ilgili olduğu, içinden çıktığı bir alan/disiplin de sosyoloji/toplum bilimdir. İletişim olgu ve süreci kişiler arasında ya da kurumsal olarak kalabalıklar içinde oluşur.</a:t>
            </a:r>
          </a:p>
          <a:p>
            <a:pPr marL="0" indent="0" algn="just">
              <a:buNone/>
            </a:pPr>
            <a:r>
              <a:rPr lang="tr-TR" sz="2000" b="1" dirty="0"/>
              <a:t>İletişim biliminin konusunu insan oluşturur; bir toplumu oluşturan kişiler, gruplar, topluluklar, cemaat ya da cemiyet biçimindeki örgütlenmeler ile insanlar arası ilişki ve onun sonucunda oluşan toplumsallaşma olgusu ve süreci dikkate alındığında «İletişim» ile «</a:t>
            </a:r>
            <a:r>
              <a:rPr lang="tr-TR" sz="2000" b="1" dirty="0" err="1"/>
              <a:t>Sosyoloji»nin</a:t>
            </a:r>
            <a:r>
              <a:rPr lang="tr-TR" sz="2000" b="1" dirty="0"/>
              <a:t> iç içe girdiği söylenebilir. </a:t>
            </a:r>
          </a:p>
          <a:p>
            <a:pPr marL="0" indent="0" algn="just">
              <a:buNone/>
            </a:pPr>
            <a:r>
              <a:rPr lang="tr-TR" sz="2000" b="1" dirty="0"/>
              <a:t>Sosyolojinin tüm kurumlarında iletişim vardır, iletişimin türü, içeriği ve şekli bu kurumların yapısına göre değişir. Temelinde iletişim olan insanlar arası ilişkiler sosyolojinin konusudur (Aziz, 2010, </a:t>
            </a:r>
            <a:r>
              <a:rPr lang="tr-TR" sz="2000" b="1" dirty="0" err="1"/>
              <a:t>ss</a:t>
            </a:r>
            <a:r>
              <a:rPr lang="tr-TR" sz="2000" b="1" dirty="0"/>
              <a:t>. 35-36).</a:t>
            </a:r>
          </a:p>
          <a:p>
            <a:pPr marL="0" indent="0" algn="just">
              <a:buNone/>
            </a:pPr>
            <a:r>
              <a:rPr lang="tr-TR" sz="2000" b="1" dirty="0"/>
              <a:t>Genç bir bilim alanı sayılan sosyoloji, Latince eş, arkadaş, birliktelik (</a:t>
            </a:r>
            <a:r>
              <a:rPr lang="tr-TR" sz="2000" b="1" dirty="0" err="1"/>
              <a:t>companian</a:t>
            </a:r>
            <a:r>
              <a:rPr lang="tr-TR" sz="2000" b="1" dirty="0"/>
              <a:t>) anlamına gelen «</a:t>
            </a:r>
            <a:r>
              <a:rPr lang="tr-TR" sz="2000" b="1" dirty="0" err="1"/>
              <a:t>socius</a:t>
            </a:r>
            <a:r>
              <a:rPr lang="tr-TR" sz="2000" b="1" dirty="0"/>
              <a:t>» ile Yunanca inceleme (</a:t>
            </a:r>
            <a:r>
              <a:rPr lang="tr-TR" sz="2000" b="1" dirty="0" err="1"/>
              <a:t>study</a:t>
            </a:r>
            <a:r>
              <a:rPr lang="tr-TR" sz="2000" b="1" dirty="0"/>
              <a:t>) anlamına gelen «logos» sözcüklerinin bileşiminden oluşmuştur. </a:t>
            </a:r>
          </a:p>
          <a:p>
            <a:pPr marL="0" indent="0" algn="just">
              <a:buNone/>
            </a:pPr>
            <a:r>
              <a:rPr lang="tr-TR" sz="2000" b="1" dirty="0"/>
              <a:t>Sözcük anlamı «Toplumsal üyeliğin temellerinin </a:t>
            </a:r>
            <a:r>
              <a:rPr lang="tr-TR" sz="2000" b="1" dirty="0" err="1"/>
              <a:t>incelenmesi»dir</a:t>
            </a:r>
            <a:r>
              <a:rPr lang="tr-TR" sz="2000" b="1" dirty="0"/>
              <a:t> (Bozkurt, 2013, s. 2).</a:t>
            </a:r>
          </a:p>
        </p:txBody>
      </p:sp>
    </p:spTree>
    <p:extLst>
      <p:ext uri="{BB962C8B-B14F-4D97-AF65-F5344CB8AC3E}">
        <p14:creationId xmlns:p14="http://schemas.microsoft.com/office/powerpoint/2010/main" val="2524868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A65D6-6146-5496-2C82-33E34EC23C4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39605724-7369-7F84-609D-5243AC5A2937}"/>
              </a:ext>
            </a:extLst>
          </p:cNvPr>
          <p:cNvSpPr>
            <a:spLocks noGrp="1"/>
          </p:cNvSpPr>
          <p:nvPr>
            <p:ph type="title"/>
          </p:nvPr>
        </p:nvSpPr>
        <p:spPr>
          <a:xfrm>
            <a:off x="716662" y="212276"/>
            <a:ext cx="10935094" cy="639098"/>
          </a:xfrm>
        </p:spPr>
        <p:txBody>
          <a:bodyPr>
            <a:normAutofit/>
          </a:bodyPr>
          <a:lstStyle/>
          <a:p>
            <a:pPr algn="ctr"/>
            <a:r>
              <a:rPr lang="tr-TR" sz="2800" b="1" dirty="0"/>
              <a:t>İLETİŞİM VE SOSYOLOJİ</a:t>
            </a:r>
            <a:endParaRPr lang="en-US" sz="2800" b="1" dirty="0"/>
          </a:p>
        </p:txBody>
      </p:sp>
      <p:sp>
        <p:nvSpPr>
          <p:cNvPr id="3" name="İçerik Yer Tutucusu 2">
            <a:extLst>
              <a:ext uri="{FF2B5EF4-FFF2-40B4-BE49-F238E27FC236}">
                <a16:creationId xmlns:a16="http://schemas.microsoft.com/office/drawing/2014/main" id="{E943ED22-A74E-31EC-A9B0-953FD3F60D26}"/>
              </a:ext>
            </a:extLst>
          </p:cNvPr>
          <p:cNvSpPr>
            <a:spLocks noGrp="1"/>
          </p:cNvSpPr>
          <p:nvPr>
            <p:ph idx="1"/>
          </p:nvPr>
        </p:nvSpPr>
        <p:spPr>
          <a:xfrm>
            <a:off x="339705" y="1052349"/>
            <a:ext cx="11215415" cy="5521769"/>
          </a:xfrm>
        </p:spPr>
        <p:txBody>
          <a:bodyPr>
            <a:noAutofit/>
          </a:bodyPr>
          <a:lstStyle/>
          <a:p>
            <a:pPr marL="0" indent="0" algn="just">
              <a:buNone/>
            </a:pPr>
            <a:r>
              <a:rPr lang="tr-TR" sz="2000" b="1" dirty="0"/>
              <a:t>İnsan davranışlarının geniş bir perspektiften incelenmesine dayanan sosyolojinin alanının son derece dağınık ve ortak bir kimlikten yoksun olduğu yönünde görüşler vardır. </a:t>
            </a:r>
          </a:p>
          <a:p>
            <a:pPr marL="0" indent="0" algn="just">
              <a:buNone/>
            </a:pPr>
            <a:r>
              <a:rPr lang="tr-TR" sz="2000" b="1" dirty="0"/>
              <a:t>Geniş çerçevesine karşın sosyolojiyi eklektik bir yaklaşımla «</a:t>
            </a:r>
            <a:r>
              <a:rPr lang="tr-TR" sz="2000" b="1" u="sng" dirty="0"/>
              <a:t>toplumu, grupları, toplumsal ilişkileri ve kurumları sistematik olarak inceleyen bilim dalı</a:t>
            </a:r>
            <a:r>
              <a:rPr lang="tr-TR" sz="2000" b="1" dirty="0"/>
              <a:t>» biçiminde tanımlamak olasıdır (Bozkurt, 2013, s. 4). </a:t>
            </a:r>
          </a:p>
          <a:p>
            <a:pPr marL="0" indent="0" algn="just">
              <a:buNone/>
            </a:pPr>
            <a:r>
              <a:rPr lang="tr-TR" sz="2000" b="1" dirty="0"/>
              <a:t>Sosyoloji, kitle iletişimi alanına önemli katkılarda bulunmuş geniş, çok disiplinli bir alandır. </a:t>
            </a:r>
          </a:p>
          <a:p>
            <a:pPr marL="0" indent="0" algn="just">
              <a:buNone/>
            </a:pPr>
            <a:r>
              <a:rPr lang="tr-TR" sz="2000" b="1" dirty="0"/>
              <a:t>Özellikle, iletişim süreçlerinin toplumsal yapı ve kurumlar bağlamında incelenmesi, sosyolojik analizlerin temelini oluşturur. </a:t>
            </a:r>
          </a:p>
          <a:p>
            <a:pPr marL="0" indent="0" algn="just">
              <a:buNone/>
            </a:pPr>
            <a:r>
              <a:rPr lang="tr-TR" sz="2000" b="1" dirty="0"/>
              <a:t>Sosyolojik çalışmalar, iletişim üretim süreçlerinin toplumsal örgütler, meslekler ve sosyal sınıflar içindeki konumunu ve işleyişini araştırır. </a:t>
            </a:r>
          </a:p>
          <a:p>
            <a:pPr marL="0" indent="0" algn="just">
              <a:buNone/>
            </a:pPr>
            <a:r>
              <a:rPr lang="tr-TR" sz="2000" b="1" dirty="0"/>
              <a:t>İletişim alanındaki araştırmalar, medya içeriklerinin ve içerik üretim süreçlerinin toplum normları ve sosyal roller üzerindeki etkisini (medyanın toplumsal bilinç ve sosyal değişimdeki rolünü) sosyolojik bakış açısıyla analiz eder (H</a:t>
            </a:r>
            <a:r>
              <a:rPr lang="en-US" sz="2000" b="1" dirty="0" err="1"/>
              <a:t>olz</a:t>
            </a:r>
            <a:r>
              <a:rPr lang="en-US" sz="2000" b="1" dirty="0"/>
              <a:t> </a:t>
            </a:r>
            <a:r>
              <a:rPr lang="en-US" sz="2000" b="1" dirty="0" err="1"/>
              <a:t>ve</a:t>
            </a:r>
            <a:r>
              <a:rPr lang="en-US" sz="2000" b="1" dirty="0"/>
              <a:t> Wright,1979</a:t>
            </a:r>
            <a:r>
              <a:rPr lang="tr-TR" sz="2000" b="1" dirty="0"/>
              <a:t>, ss.193-212).</a:t>
            </a:r>
          </a:p>
        </p:txBody>
      </p:sp>
    </p:spTree>
    <p:extLst>
      <p:ext uri="{BB962C8B-B14F-4D97-AF65-F5344CB8AC3E}">
        <p14:creationId xmlns:p14="http://schemas.microsoft.com/office/powerpoint/2010/main" val="3987540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B9E4E-FEFB-1D23-7060-335B2B7D600F}"/>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F40F701B-FB0A-E8D7-5CD5-2D1FE7539D82}"/>
              </a:ext>
            </a:extLst>
          </p:cNvPr>
          <p:cNvSpPr>
            <a:spLocks noGrp="1"/>
          </p:cNvSpPr>
          <p:nvPr>
            <p:ph type="title"/>
          </p:nvPr>
        </p:nvSpPr>
        <p:spPr>
          <a:xfrm>
            <a:off x="716662" y="212276"/>
            <a:ext cx="10935094" cy="639098"/>
          </a:xfrm>
        </p:spPr>
        <p:txBody>
          <a:bodyPr>
            <a:normAutofit/>
          </a:bodyPr>
          <a:lstStyle/>
          <a:p>
            <a:pPr algn="ctr"/>
            <a:r>
              <a:rPr lang="tr-TR" sz="2800" b="1" dirty="0"/>
              <a:t>İLETİŞİM VE SOSYOLOJİ</a:t>
            </a:r>
            <a:endParaRPr lang="en-US" sz="2800" b="1" dirty="0"/>
          </a:p>
        </p:txBody>
      </p:sp>
      <p:sp>
        <p:nvSpPr>
          <p:cNvPr id="3" name="İçerik Yer Tutucusu 2">
            <a:extLst>
              <a:ext uri="{FF2B5EF4-FFF2-40B4-BE49-F238E27FC236}">
                <a16:creationId xmlns:a16="http://schemas.microsoft.com/office/drawing/2014/main" id="{0E36642D-8D4A-B354-0A67-378282DCED42}"/>
              </a:ext>
            </a:extLst>
          </p:cNvPr>
          <p:cNvSpPr>
            <a:spLocks noGrp="1"/>
          </p:cNvSpPr>
          <p:nvPr>
            <p:ph idx="1"/>
          </p:nvPr>
        </p:nvSpPr>
        <p:spPr>
          <a:xfrm>
            <a:off x="339705" y="1052349"/>
            <a:ext cx="11215415" cy="5521769"/>
          </a:xfrm>
        </p:spPr>
        <p:txBody>
          <a:bodyPr>
            <a:noAutofit/>
          </a:bodyPr>
          <a:lstStyle/>
          <a:p>
            <a:pPr marL="0" indent="0" algn="just">
              <a:buNone/>
            </a:pPr>
            <a:r>
              <a:rPr lang="tr-TR" sz="2000" b="1" dirty="0"/>
              <a:t>İletişim ve sosyoloji arasındaki ilişki, özellikle medya üretim süreçleri, medya tüketicileri ve içeriklerin toplum üzerindeki etkileri gibi alanlarda yoğunlaşır. Sosyoloji, medya organizasyonlarının yapısı, medya çalışanlarının sosyal özellikleri ve mesleki tutumları gibi konuları inceleyerek, iletişimin toplumsal yapı ve normlarla nasıl etkileşime geçtiğini anlamaya çalışır. Ayrıca, medya içeriklerinin toplumda normlar ve rol modellerini nasıl pekiştirdiği veya değiştirdiği de sosyolojik araştırmaların önemli konularındandır (H</a:t>
            </a:r>
            <a:r>
              <a:rPr lang="en-US" sz="2000" b="1" dirty="0" err="1"/>
              <a:t>olz</a:t>
            </a:r>
            <a:r>
              <a:rPr lang="en-US" sz="2000" b="1" dirty="0"/>
              <a:t> </a:t>
            </a:r>
            <a:r>
              <a:rPr lang="en-US" sz="2000" b="1" dirty="0" err="1"/>
              <a:t>ve</a:t>
            </a:r>
            <a:r>
              <a:rPr lang="en-US" sz="2000" b="1" dirty="0"/>
              <a:t> Wright,1979</a:t>
            </a:r>
            <a:r>
              <a:rPr lang="tr-TR" sz="2000" b="1" dirty="0"/>
              <a:t>, ss.193-212). </a:t>
            </a:r>
            <a:r>
              <a:rPr lang="en-US" sz="2000" b="1" dirty="0"/>
              <a:t> </a:t>
            </a:r>
            <a:endParaRPr lang="tr-TR" sz="2000" b="1" dirty="0"/>
          </a:p>
          <a:p>
            <a:pPr marL="0" indent="0" algn="just">
              <a:buNone/>
            </a:pPr>
            <a:r>
              <a:rPr lang="tr-TR" sz="2000" b="1" dirty="0"/>
              <a:t>Kısaca, sosyoloji ve iletişim birbirini tamamlayan alanlardır: </a:t>
            </a:r>
          </a:p>
          <a:p>
            <a:pPr algn="just"/>
            <a:r>
              <a:rPr lang="tr-TR" sz="2000" b="1" dirty="0"/>
              <a:t>Sosyoloji, iletişimin toplumsal bağlamını ve etkilerini anlamaya çalışırken,</a:t>
            </a:r>
          </a:p>
          <a:p>
            <a:pPr algn="just"/>
            <a:r>
              <a:rPr lang="tr-TR" sz="2000" b="1" dirty="0"/>
              <a:t>İletişim de sosyolojinin toplumdaki bilgi, güç ve normların nasıl üretildiği ve yayıldığı konularına katkıda bulunur. </a:t>
            </a:r>
          </a:p>
          <a:p>
            <a:pPr algn="just"/>
            <a:r>
              <a:rPr lang="tr-TR" sz="2000" b="1" dirty="0"/>
              <a:t>Bu ilişkinin detaylı analizi, iletişimin toplumsal yapı ve kültürel süreçlerle nasıl şekillendiğini anlamada temel bir rol oynar.</a:t>
            </a:r>
          </a:p>
        </p:txBody>
      </p:sp>
    </p:spTree>
    <p:extLst>
      <p:ext uri="{BB962C8B-B14F-4D97-AF65-F5344CB8AC3E}">
        <p14:creationId xmlns:p14="http://schemas.microsoft.com/office/powerpoint/2010/main" val="1857460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0AB84-507A-2995-EB41-41F04FF69466}"/>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CB8428C-138E-2CF4-E6D5-A678431257B2}"/>
              </a:ext>
            </a:extLst>
          </p:cNvPr>
          <p:cNvSpPr>
            <a:spLocks noGrp="1"/>
          </p:cNvSpPr>
          <p:nvPr>
            <p:ph type="title"/>
          </p:nvPr>
        </p:nvSpPr>
        <p:spPr>
          <a:xfrm>
            <a:off x="716662" y="212276"/>
            <a:ext cx="10935094" cy="639098"/>
          </a:xfrm>
        </p:spPr>
        <p:txBody>
          <a:bodyPr>
            <a:normAutofit/>
          </a:bodyPr>
          <a:lstStyle/>
          <a:p>
            <a:pPr algn="ctr"/>
            <a:r>
              <a:rPr lang="tr-TR" sz="2800" b="1" dirty="0"/>
              <a:t>İLETİŞİM VE PSİKOLOJİ</a:t>
            </a:r>
            <a:endParaRPr lang="en-US" sz="2800" b="1" dirty="0"/>
          </a:p>
        </p:txBody>
      </p:sp>
      <p:sp>
        <p:nvSpPr>
          <p:cNvPr id="3" name="İçerik Yer Tutucusu 2">
            <a:extLst>
              <a:ext uri="{FF2B5EF4-FFF2-40B4-BE49-F238E27FC236}">
                <a16:creationId xmlns:a16="http://schemas.microsoft.com/office/drawing/2014/main" id="{59810601-21A2-ED43-263D-A9AD3238239D}"/>
              </a:ext>
            </a:extLst>
          </p:cNvPr>
          <p:cNvSpPr>
            <a:spLocks noGrp="1"/>
          </p:cNvSpPr>
          <p:nvPr>
            <p:ph idx="1"/>
          </p:nvPr>
        </p:nvSpPr>
        <p:spPr>
          <a:xfrm>
            <a:off x="339705" y="1052349"/>
            <a:ext cx="11215415" cy="5521769"/>
          </a:xfrm>
        </p:spPr>
        <p:txBody>
          <a:bodyPr>
            <a:noAutofit/>
          </a:bodyPr>
          <a:lstStyle/>
          <a:p>
            <a:pPr marL="0" indent="0" algn="just">
              <a:buNone/>
            </a:pPr>
            <a:r>
              <a:rPr lang="tr-TR" sz="2000" b="1" dirty="0"/>
              <a:t>Psikoloji, insanlarda ve hayvanlarda zihinsel durumları, süreçleri ve davranışları inceleyen bilim dalıdır.</a:t>
            </a:r>
          </a:p>
          <a:p>
            <a:pPr marL="0" indent="0" algn="just">
              <a:buNone/>
            </a:pPr>
            <a:r>
              <a:rPr lang="tr-TR" sz="2000" b="1" dirty="0"/>
              <a:t>Psikoloji disiplini genel olarak iki bölüme ayrılır: uygulayıcılardan oluşan büyük bir meslek ve zihin, beyin ve sosyal davranış üzerine çalışan daha küçük ama gittikçe büyüyen bir bilim. İkisinin de kendine özgü hedefleri, eğitimleri ve uygulamaları vardır ancak bazı psikologlar ikisini de bütünleştirir (</a:t>
            </a:r>
            <a:r>
              <a:rPr lang="tr-TR" sz="2000" b="1" dirty="0" err="1"/>
              <a:t>Mischel</a:t>
            </a:r>
            <a:r>
              <a:rPr lang="tr-TR" sz="2000" b="1" dirty="0"/>
              <a:t>, 2025)</a:t>
            </a:r>
          </a:p>
          <a:p>
            <a:pPr marL="0" indent="0" algn="just">
              <a:buNone/>
            </a:pPr>
            <a:r>
              <a:rPr lang="tr-TR" sz="2000" b="1" dirty="0"/>
              <a:t>Psikoloji, insan zihnini ve davranışlarını bilimsel yöntemlerle inceler; düşünce, duygu ve davranışları anlamayı hedefler. Klinik, eğitim, endüstri, sağlık, spor ve adli gibi çeşitli sektörlerde uzmanlar yetiştirerek bireysel ve toplumsal sorunlara çözüm arar. Psikolojinin bilimsel kimliği, araştırma ve uygulama alanında tutarlı ve güvenilir bilgi üretmeye dayanır. Bu bağlamda çeşitli araştırma yöntemleri kullanılır; psikoterapi ve psikolojik değerlendirme temel olanlarıdır. Psikoloji, psikiyatri gibi diğer disiplinlerle yakın ilişkilidir. </a:t>
            </a:r>
          </a:p>
          <a:p>
            <a:pPr marL="0" indent="0" algn="just">
              <a:buNone/>
            </a:pPr>
            <a:r>
              <a:rPr lang="tr-TR" sz="2000" b="1" dirty="0"/>
              <a:t>Ancak psikiyatri, biyolojik temellere odaklanırken, psikoloji daha çok davranış ve düşünce süreçlerine yönelir. Ayrıca, eğitim, sağlık, adli ve endüstri alanlarında çeşitli işbirlikleri gerçekleştirir (Yaprak Terapi, 2025).</a:t>
            </a:r>
          </a:p>
        </p:txBody>
      </p:sp>
    </p:spTree>
    <p:extLst>
      <p:ext uri="{BB962C8B-B14F-4D97-AF65-F5344CB8AC3E}">
        <p14:creationId xmlns:p14="http://schemas.microsoft.com/office/powerpoint/2010/main" val="4069546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85E02-332E-C6BA-599B-52C55996CA4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E9EAC5B5-AEEE-4BD3-5AF7-37384C6957EF}"/>
              </a:ext>
            </a:extLst>
          </p:cNvPr>
          <p:cNvSpPr>
            <a:spLocks noGrp="1"/>
          </p:cNvSpPr>
          <p:nvPr>
            <p:ph type="title"/>
          </p:nvPr>
        </p:nvSpPr>
        <p:spPr>
          <a:xfrm>
            <a:off x="716662" y="212276"/>
            <a:ext cx="10935094" cy="639098"/>
          </a:xfrm>
        </p:spPr>
        <p:txBody>
          <a:bodyPr>
            <a:normAutofit/>
          </a:bodyPr>
          <a:lstStyle/>
          <a:p>
            <a:pPr algn="ctr"/>
            <a:r>
              <a:rPr lang="tr-TR" sz="2800" b="1" dirty="0"/>
              <a:t>İLETİŞİM VE PSİKOLOJİ</a:t>
            </a:r>
            <a:endParaRPr lang="en-US" sz="2800" b="1" dirty="0"/>
          </a:p>
        </p:txBody>
      </p:sp>
      <p:sp>
        <p:nvSpPr>
          <p:cNvPr id="3" name="İçerik Yer Tutucusu 2">
            <a:extLst>
              <a:ext uri="{FF2B5EF4-FFF2-40B4-BE49-F238E27FC236}">
                <a16:creationId xmlns:a16="http://schemas.microsoft.com/office/drawing/2014/main" id="{935AADD8-E93E-8663-6BD4-A2F4FD468183}"/>
              </a:ext>
            </a:extLst>
          </p:cNvPr>
          <p:cNvSpPr>
            <a:spLocks noGrp="1"/>
          </p:cNvSpPr>
          <p:nvPr>
            <p:ph idx="1"/>
          </p:nvPr>
        </p:nvSpPr>
        <p:spPr>
          <a:xfrm>
            <a:off x="339705" y="1052349"/>
            <a:ext cx="11215415" cy="5521769"/>
          </a:xfrm>
        </p:spPr>
        <p:txBody>
          <a:bodyPr>
            <a:noAutofit/>
          </a:bodyPr>
          <a:lstStyle/>
          <a:p>
            <a:pPr marL="0" indent="0" algn="just">
              <a:buNone/>
            </a:pPr>
            <a:r>
              <a:rPr lang="tr-TR" sz="2000" b="1" dirty="0"/>
              <a:t>«Zihin ve davranış bilimi»; «Bir bireyin veya grubun zihinsel veya davranışsal özellikleri» ve «Belirli bir bilgi veya faaliyet alanıyla ilişkili olarak zihin ve davranışın incelenmesi» olarak tanımlanan psikoloji sözcüğü, Yunanca </a:t>
            </a:r>
            <a:r>
              <a:rPr lang="tr-TR" sz="2000" b="1" dirty="0" err="1"/>
              <a:t>psychē</a:t>
            </a:r>
            <a:r>
              <a:rPr lang="tr-TR" sz="2000" b="1" dirty="0"/>
              <a:t> (nefes, yaşam ilkesi, hayat, ruh) ile - </a:t>
            </a:r>
            <a:r>
              <a:rPr lang="tr-TR" sz="2000" b="1" dirty="0" err="1"/>
              <a:t>logia</a:t>
            </a:r>
            <a:r>
              <a:rPr lang="tr-TR" sz="2000" b="1" dirty="0"/>
              <a:t> ("konuşma, söz, akıl" anlamına gelen Yunanca </a:t>
            </a:r>
            <a:r>
              <a:rPr lang="tr-TR" sz="2000" b="1" dirty="0" err="1"/>
              <a:t>logos'tan</a:t>
            </a:r>
            <a:r>
              <a:rPr lang="tr-TR" sz="2000" b="1" dirty="0"/>
              <a:t> gelir) sözcüklerinin birleştirilmesiyle oluşturulmuştur (</a:t>
            </a:r>
            <a:r>
              <a:rPr lang="tr-TR" sz="2000" b="1" dirty="0" err="1"/>
              <a:t>Merriam</a:t>
            </a:r>
            <a:r>
              <a:rPr lang="tr-TR" sz="2000" b="1" dirty="0"/>
              <a:t>-Webster, 2025).</a:t>
            </a:r>
          </a:p>
          <a:p>
            <a:pPr marL="0" indent="0" algn="just">
              <a:buNone/>
            </a:pPr>
            <a:endParaRPr lang="tr-TR" sz="2000" b="1" dirty="0"/>
          </a:p>
          <a:p>
            <a:pPr marL="0" indent="0" algn="just">
              <a:buNone/>
            </a:pPr>
            <a:r>
              <a:rPr lang="tr-TR" sz="2000" b="1" dirty="0"/>
              <a:t>Erken bir kullanımı, Nicholas </a:t>
            </a:r>
            <a:r>
              <a:rPr lang="tr-TR" sz="2000" b="1" dirty="0" err="1"/>
              <a:t>Culpeper'ın</a:t>
            </a:r>
            <a:r>
              <a:rPr lang="tr-TR" sz="2000" b="1" dirty="0"/>
              <a:t> 17. yüzyıl ortalarında </a:t>
            </a:r>
            <a:r>
              <a:rPr lang="tr-TR" sz="2000" b="1" dirty="0" err="1"/>
              <a:t>Simeon</a:t>
            </a:r>
            <a:r>
              <a:rPr lang="tr-TR" sz="2000" b="1" dirty="0"/>
              <a:t> </a:t>
            </a:r>
            <a:r>
              <a:rPr lang="tr-TR" sz="2000" b="1" dirty="0" err="1"/>
              <a:t>Partliz'in</a:t>
            </a:r>
            <a:r>
              <a:rPr lang="tr-TR" sz="2000" b="1" dirty="0"/>
              <a:t> A New </a:t>
            </a:r>
            <a:r>
              <a:rPr lang="tr-TR" sz="2000" b="1" dirty="0" err="1"/>
              <a:t>Method</a:t>
            </a:r>
            <a:r>
              <a:rPr lang="tr-TR" sz="2000" b="1" dirty="0"/>
              <a:t> of </a:t>
            </a:r>
            <a:r>
              <a:rPr lang="tr-TR" sz="2000" b="1" dirty="0" err="1"/>
              <a:t>Physick</a:t>
            </a:r>
            <a:r>
              <a:rPr lang="tr-TR" sz="2000" b="1" dirty="0"/>
              <a:t> adlı eserinin çevirisinde görülür ; burada "</a:t>
            </a:r>
            <a:r>
              <a:rPr lang="tr-TR" sz="2000" b="1" dirty="0" err="1"/>
              <a:t>Psychologie</a:t>
            </a:r>
            <a:r>
              <a:rPr lang="tr-TR" sz="2000" b="1" dirty="0"/>
              <a:t>, Ruhun bilgisidir" ifadesi yer alır. Günümüzde psikoloji, zihin ve davranışın bilimi veya çalışmasıyla ilgilenmektedir. Psikolojinin birçok dalı, ait oldukları belirli alana göre farklılaşır; örneğin hayvan psikolojisi, çocuk psikolojisi ve spor psikolojisi (</a:t>
            </a:r>
            <a:r>
              <a:rPr lang="tr-TR" sz="2000" b="1" dirty="0" err="1"/>
              <a:t>Merriam</a:t>
            </a:r>
            <a:r>
              <a:rPr lang="tr-TR" sz="2000" b="1" dirty="0"/>
              <a:t>-Webster, 2025).</a:t>
            </a:r>
          </a:p>
        </p:txBody>
      </p:sp>
    </p:spTree>
    <p:extLst>
      <p:ext uri="{BB962C8B-B14F-4D97-AF65-F5344CB8AC3E}">
        <p14:creationId xmlns:p14="http://schemas.microsoft.com/office/powerpoint/2010/main" val="3362247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DEA3C-8370-DB16-FDAE-F81264C61265}"/>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26636C95-4EED-A882-AC8B-01EAFBF003ED}"/>
              </a:ext>
            </a:extLst>
          </p:cNvPr>
          <p:cNvSpPr>
            <a:spLocks noGrp="1"/>
          </p:cNvSpPr>
          <p:nvPr>
            <p:ph type="title"/>
          </p:nvPr>
        </p:nvSpPr>
        <p:spPr>
          <a:xfrm>
            <a:off x="716662" y="212276"/>
            <a:ext cx="10935094" cy="639098"/>
          </a:xfrm>
        </p:spPr>
        <p:txBody>
          <a:bodyPr>
            <a:normAutofit/>
          </a:bodyPr>
          <a:lstStyle/>
          <a:p>
            <a:pPr algn="ctr"/>
            <a:r>
              <a:rPr lang="tr-TR" sz="2800" b="1" dirty="0"/>
              <a:t>İLETİŞİM VE PSİKOLOJİ</a:t>
            </a:r>
            <a:endParaRPr lang="en-US" sz="2800" b="1" dirty="0"/>
          </a:p>
        </p:txBody>
      </p:sp>
      <p:sp>
        <p:nvSpPr>
          <p:cNvPr id="3" name="İçerik Yer Tutucusu 2">
            <a:extLst>
              <a:ext uri="{FF2B5EF4-FFF2-40B4-BE49-F238E27FC236}">
                <a16:creationId xmlns:a16="http://schemas.microsoft.com/office/drawing/2014/main" id="{7FDEF938-87AF-55F2-F9F0-3DABCCDBB353}"/>
              </a:ext>
            </a:extLst>
          </p:cNvPr>
          <p:cNvSpPr>
            <a:spLocks noGrp="1"/>
          </p:cNvSpPr>
          <p:nvPr>
            <p:ph idx="1"/>
          </p:nvPr>
        </p:nvSpPr>
        <p:spPr>
          <a:xfrm>
            <a:off x="148458" y="851374"/>
            <a:ext cx="11215415" cy="5597238"/>
          </a:xfrm>
        </p:spPr>
        <p:txBody>
          <a:bodyPr>
            <a:noAutofit/>
          </a:bodyPr>
          <a:lstStyle/>
          <a:p>
            <a:pPr marL="0" indent="0" algn="just">
              <a:buNone/>
            </a:pPr>
            <a:r>
              <a:rPr lang="tr-TR" sz="2000" b="1" dirty="0"/>
              <a:t>Psikoloji alanında  yararlanılan kişilik gelişimindeki «alt benlik», «benlik», «ego», «üst benlik» ve «süper ego» gibi temel kavramlar, iletişimde çok önemlidir.  Bireyin kendine tanıması, düşünce, duygu, davranış ve bedensel durumunun oluşumunda etkili olan bilinçaltının tanınmasında psikolojiden yararlanılır. Bireyin herhangi bir mesajı algılaması, yorumlaması, kendi deneyimleri ile karşılaştırması, depolaması ve kullanabilmesi psikoloji alanıyla yakından ilgilidir. Bireyin çevresini olumlu ya da olumsuz algılaması da iletişimin en yaygın türü olan içsel iletişimini doğru eksende çalıştırması ile yakından ilişkilidir (Aziz, 2010, s. 36).</a:t>
            </a:r>
          </a:p>
          <a:p>
            <a:pPr marL="0" indent="0" algn="just">
              <a:buNone/>
            </a:pPr>
            <a:r>
              <a:rPr lang="tr-TR" sz="2000" b="1" dirty="0"/>
              <a:t>Medyanın hızla büyümesi ve çeşitlenmesi, medya ile psikolojiyi bütünleştiren bir alanın gelişimini tetiklemiştir: </a:t>
            </a:r>
            <a:r>
              <a:rPr lang="tr-TR" sz="2000" b="1" u="sng" dirty="0"/>
              <a:t>MEDYA PSİKOLOJİSİ.</a:t>
            </a:r>
          </a:p>
          <a:p>
            <a:pPr marL="0" indent="0" algn="just">
              <a:buNone/>
            </a:pPr>
            <a:r>
              <a:rPr lang="tr-TR" sz="2000" b="1" dirty="0"/>
              <a:t>Medya psikolojisinin disiplinler arası yönü: Bu alanda araştırmaların büyük kısmı psikolojinin ötesinde sosyoloji, iletişim, antropoloji, medya çalışmaları, eğitim, bilgisayar ve bilgi bilimleri ile işletme yönetimi ve pazarlama gibi akademik ve uygulamalı disiplinlerde yayımlanmıştır. Medya psikolojisi, iletişim, biliş ve duyguların insan deneyiminin temeli olduğu ve bu nedenle tanımları gereği psikolojik düşüncede temelleri olduğu gerçeğini kabul ederek tüm bu yaklaşımları ve sözcük dağarcığını bir araya getirerek bu sorunu ele almaya çalışır (</a:t>
            </a:r>
            <a:r>
              <a:rPr lang="tr-TR" sz="2000" b="1" dirty="0" err="1"/>
              <a:t>Rutledge</a:t>
            </a:r>
            <a:r>
              <a:rPr lang="tr-TR" sz="2000" b="1" dirty="0"/>
              <a:t>, 2025).</a:t>
            </a:r>
          </a:p>
        </p:txBody>
      </p:sp>
    </p:spTree>
    <p:extLst>
      <p:ext uri="{BB962C8B-B14F-4D97-AF65-F5344CB8AC3E}">
        <p14:creationId xmlns:p14="http://schemas.microsoft.com/office/powerpoint/2010/main" val="922206751"/>
      </p:ext>
    </p:extLst>
  </p:cSld>
  <p:clrMapOvr>
    <a:masterClrMapping/>
  </p:clrMapOvr>
</p:sld>
</file>

<file path=ppt/theme/theme1.xml><?xml version="1.0" encoding="utf-8"?>
<a:theme xmlns:a="http://schemas.openxmlformats.org/drawingml/2006/main" name="Yüzeyler">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8527</TotalTime>
  <Words>3757</Words>
  <Application>Microsoft Office PowerPoint</Application>
  <PresentationFormat>Geniş ekran</PresentationFormat>
  <Paragraphs>192</Paragraphs>
  <Slides>23</Slides>
  <Notes>22</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23</vt:i4>
      </vt:variant>
    </vt:vector>
  </HeadingPairs>
  <TitlesOfParts>
    <vt:vector size="30" baseType="lpstr">
      <vt:lpstr>Arial</vt:lpstr>
      <vt:lpstr>Calibri</vt:lpstr>
      <vt:lpstr>Calibri Light</vt:lpstr>
      <vt:lpstr>Trebuchet MS</vt:lpstr>
      <vt:lpstr>Wingdings 3</vt:lpstr>
      <vt:lpstr>Yüzeyler</vt:lpstr>
      <vt:lpstr>Özel Tasarım</vt:lpstr>
      <vt:lpstr>MEDYA VE İLETİŞİM  13. HAFTA İLETİŞİM-PSİKOLOJİ-SOSYOLOJİ İLİŞKİSİ ve  İLETİŞİM ENGELLERİ:  Önyargılar/Halo ve Ters Halo Etkisi</vt:lpstr>
      <vt:lpstr>KAPSAM</vt:lpstr>
      <vt:lpstr>GİRİŞ</vt:lpstr>
      <vt:lpstr>İLETİŞİM VE SOSYOLOJİ</vt:lpstr>
      <vt:lpstr>İLETİŞİM VE SOSYOLOJİ</vt:lpstr>
      <vt:lpstr>İLETİŞİM VE SOSYOLOJİ</vt:lpstr>
      <vt:lpstr>İLETİŞİM VE PSİKOLOJİ</vt:lpstr>
      <vt:lpstr>İLETİŞİM VE PSİKOLOJİ</vt:lpstr>
      <vt:lpstr>İLETİŞİM VE PSİKOLOJİ</vt:lpstr>
      <vt:lpstr>MEDYA PSİKOLOJİSİ</vt:lpstr>
      <vt:lpstr>MEDYA PSİKOLOJİSİ</vt:lpstr>
      <vt:lpstr>MEDYA PSİKOLOJİSİ</vt:lpstr>
      <vt:lpstr>İLETİŞİM ENGELLERİ</vt:lpstr>
      <vt:lpstr>İLETİŞİM ENGELLERİ</vt:lpstr>
      <vt:lpstr>İLETİŞİM ENGELLERİ: Halo Etkisi (The Halo Effect) ve Ters Halo ya da Boynuz Etkisi (The Reverse Halo -or Horn- Effect</vt:lpstr>
      <vt:lpstr>İLETİŞİM ENGELLERİ: Halo Etkisi (The Halo Effect) ve Ters Halo ya da Boynuz Etkisi (The Reverse Halo -or Horn- Effect</vt:lpstr>
      <vt:lpstr>İLETİŞİM ENGELLERİ: Halo Etkisi (The Halo Effect) ve Ters Halo ya da Boynuz Etkisi (The Reverse Halo -or Horn- Effect</vt:lpstr>
      <vt:lpstr>İLETİŞİM, ETKİLİ İLETİŞİM ve İLİŞKİLİ KAVRAMLAR</vt:lpstr>
      <vt:lpstr>İLETİŞİM, ETKİLİ İLETİŞİM ve İLİŞKİLİ KAVRAMLAR</vt:lpstr>
      <vt:lpstr>EMPATİ ve SEMPATİ</vt:lpstr>
      <vt:lpstr>EMPATİ ve SEMPATİ</vt:lpstr>
      <vt:lpstr>SONUÇ VE DEĞERLENDİRME</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MEDYA VE İLETİŞİM:  1. HAFTA</dc:title>
  <dc:creator>GULERDEMIR</dc:creator>
  <cp:lastModifiedBy>Güler Demir</cp:lastModifiedBy>
  <cp:revision>28</cp:revision>
  <dcterms:created xsi:type="dcterms:W3CDTF">2025-07-04T07:41:44Z</dcterms:created>
  <dcterms:modified xsi:type="dcterms:W3CDTF">2025-08-09T18:52:52Z</dcterms:modified>
</cp:coreProperties>
</file>