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257" r:id="rId3"/>
    <p:sldId id="327" r:id="rId4"/>
    <p:sldId id="259" r:id="rId5"/>
    <p:sldId id="270" r:id="rId6"/>
    <p:sldId id="306" r:id="rId7"/>
    <p:sldId id="273" r:id="rId8"/>
    <p:sldId id="276" r:id="rId9"/>
    <p:sldId id="309" r:id="rId10"/>
    <p:sldId id="31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8C256BB-53B7-44D2-93E2-2A786BB829F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6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588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85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8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98522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60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85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8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1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38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72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9325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CF0313-2501-4751-9406-95CDC3A6A9F2}"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C256BB-53B7-44D2-93E2-2A786BB829F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CF0313-2501-4751-9406-95CDC3A6A9F2}"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0313-2501-4751-9406-95CDC3A6A9F2}"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06677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42561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F0313-2501-4751-9406-95CDC3A6A9F2}"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C256BB-53B7-44D2-93E2-2A786BB829F6}" type="slidenum">
              <a:rPr lang="tr-TR" smtClean="0"/>
              <a:t>‹#›</a:t>
            </a:fld>
            <a:endParaRPr lang="tr-TR"/>
          </a:p>
        </p:txBody>
      </p:sp>
    </p:spTree>
    <p:extLst>
      <p:ext uri="{BB962C8B-B14F-4D97-AF65-F5344CB8AC3E}">
        <p14:creationId xmlns:p14="http://schemas.microsoft.com/office/powerpoint/2010/main" val="33061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Autofit/>
          </a:bodyPr>
          <a:lstStyle/>
          <a:p>
            <a:pPr algn="ctr"/>
            <a:r>
              <a:rPr lang="tr-TR" sz="5400" dirty="0"/>
              <a:t>T.C. </a:t>
            </a:r>
            <a:br>
              <a:rPr lang="tr-TR" sz="5400" dirty="0"/>
            </a:br>
            <a:r>
              <a:rPr lang="tr-TR" sz="5400" dirty="0"/>
              <a:t>KASTAMONU ÜNİVERSİTESİ</a:t>
            </a:r>
            <a:br>
              <a:rPr lang="tr-TR" sz="5400" dirty="0"/>
            </a:br>
            <a:r>
              <a:rPr lang="tr-TR" sz="5400" dirty="0"/>
              <a:t>TURİZM FAKÜLTESİ</a:t>
            </a:r>
          </a:p>
        </p:txBody>
      </p:sp>
      <p:sp>
        <p:nvSpPr>
          <p:cNvPr id="3" name="Alt Başlık 2"/>
          <p:cNvSpPr>
            <a:spLocks noGrp="1"/>
          </p:cNvSpPr>
          <p:nvPr>
            <p:ph type="subTitle" idx="1"/>
          </p:nvPr>
        </p:nvSpPr>
        <p:spPr>
          <a:xfrm>
            <a:off x="1565563" y="4379316"/>
            <a:ext cx="9144000" cy="2106034"/>
          </a:xfrm>
        </p:spPr>
        <p:txBody>
          <a:bodyPr/>
          <a:lstStyle/>
          <a:p>
            <a:pPr algn="ctr"/>
            <a:r>
              <a:rPr lang="tr-TR" dirty="0"/>
              <a:t>Gastronomi ve Mutfak Sanatları Bölümü</a:t>
            </a:r>
          </a:p>
          <a:p>
            <a:endParaRPr lang="tr-TR" dirty="0"/>
          </a:p>
          <a:p>
            <a:pPr algn="ctr"/>
            <a:endParaRPr lang="tr-TR" dirty="0"/>
          </a:p>
          <a:p>
            <a:pPr algn="ctr"/>
            <a:r>
              <a:rPr lang="tr-TR" dirty="0"/>
              <a:t>Orta Asya Dönemi Mutfak Kültürü</a:t>
            </a:r>
          </a:p>
          <a:p>
            <a:pPr algn="ctr"/>
            <a:endParaRPr lang="tr-TR" b="1" dirty="0"/>
          </a:p>
        </p:txBody>
      </p:sp>
    </p:spTree>
    <p:extLst>
      <p:ext uri="{BB962C8B-B14F-4D97-AF65-F5344CB8AC3E}">
        <p14:creationId xmlns:p14="http://schemas.microsoft.com/office/powerpoint/2010/main" val="348924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2556932"/>
            <a:ext cx="9601196" cy="3733032"/>
          </a:xfrm>
        </p:spPr>
        <p:txBody>
          <a:bodyPr>
            <a:normAutofit lnSpcReduction="10000"/>
          </a:bodyPr>
          <a:lstStyle/>
          <a:p>
            <a:r>
              <a:rPr lang="tr-TR" dirty="0"/>
              <a:t>Kımız sağlık turizmi açısından da önemli bir ürün olarak değerlendirilmektedir. Özellikle Kırgızistan’da kımızı bir tedavi ürünü olarak sunan birçok sağlık merkezi bulunmaktadır. Burada kalan hastalar günde beş kez taze kısrak sütü veya sağmal içip tedavi olmaktadırlar. Tedavinin faydalı olabilmesi için önerilen tedavi süresinin 7 ile 10 gün arasında olduğu belirtilmektedir.</a:t>
            </a:r>
          </a:p>
          <a:p>
            <a:r>
              <a:rPr lang="tr-TR" dirty="0"/>
              <a:t>Moğolistan at kültürüne sahip bir ülke olarak kendisini tanıtmıştır ve kımızı geleneksel tıp ürünü olarak; tüberküloz, anemi, kalp ve damar hastalıkları, sindirim sistemi hastalıkları, diyabet ve jinekolojik rahatsızlıkların tedavisinde yaygın bir biçimde kullanılmaktadır.</a:t>
            </a:r>
          </a:p>
        </p:txBody>
      </p:sp>
    </p:spTree>
    <p:extLst>
      <p:ext uri="{BB962C8B-B14F-4D97-AF65-F5344CB8AC3E}">
        <p14:creationId xmlns:p14="http://schemas.microsoft.com/office/powerpoint/2010/main" val="401828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Genel Hatlarıyla Orta Asya Döneminde Yemek ve Mutfak</a:t>
            </a:r>
            <a:endParaRPr lang="tr-TR" dirty="0"/>
          </a:p>
        </p:txBody>
      </p:sp>
      <p:sp>
        <p:nvSpPr>
          <p:cNvPr id="3" name="İçerik Yer Tutucusu 2"/>
          <p:cNvSpPr>
            <a:spLocks noGrp="1"/>
          </p:cNvSpPr>
          <p:nvPr>
            <p:ph idx="1"/>
          </p:nvPr>
        </p:nvSpPr>
        <p:spPr/>
        <p:txBody>
          <a:bodyPr/>
          <a:lstStyle/>
          <a:p>
            <a:r>
              <a:rPr lang="tr-TR" dirty="0"/>
              <a:t>Orta Asya’nın sahip olduğu yemek kültürü insanların geçmiş zamanlardaki yaşam biçimlerinden oluşmuş önemli bir mirastır. Siyasi hayat, dini etkenler, savaşlar, sosyal yaşam yemek kültürlerinin oluşmasında yer alan önemli unsurlardır. Aslında söz konusu bu unsurlar yemek kültürünü etkilese de sosyal yaşamı da etkilemiş ve şekillendirmiştir.</a:t>
            </a:r>
          </a:p>
        </p:txBody>
      </p:sp>
    </p:spTree>
    <p:extLst>
      <p:ext uri="{BB962C8B-B14F-4D97-AF65-F5344CB8AC3E}">
        <p14:creationId xmlns:p14="http://schemas.microsoft.com/office/powerpoint/2010/main" val="35729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Orta Asya’da buğdayların dövülmesiyle elde edilen “</a:t>
            </a:r>
            <a:r>
              <a:rPr lang="tr-TR" dirty="0" err="1"/>
              <a:t>yarmaş</a:t>
            </a:r>
            <a:r>
              <a:rPr lang="tr-TR" dirty="0"/>
              <a:t>” adıyla nitelendirilen yarma, buğdayların nemlendirilip dövülerek kepeğinden ayrılması ve kurutulmasıyla “dövme” elde edilmiştir. Bu ürünler günümüzde hala aşure ve çorba gibi yemeklerde kullanılmaktadır. Ayrıca sertleşen buğday suda pişirilerek veya kavrularak da tüketilmiştir. Özellikle kavurarak tükettikleri buğday çok sevilmiş ve bu buğdaya “</a:t>
            </a:r>
            <a:r>
              <a:rPr lang="tr-TR" dirty="0" err="1"/>
              <a:t>kagurmaç</a:t>
            </a:r>
            <a:r>
              <a:rPr lang="tr-TR" dirty="0"/>
              <a:t>/kavurmaç” adı verilmiştir.</a:t>
            </a:r>
          </a:p>
          <a:p>
            <a:pPr marL="0" indent="0">
              <a:buNone/>
            </a:pPr>
            <a:endParaRPr lang="tr-TR" dirty="0"/>
          </a:p>
        </p:txBody>
      </p:sp>
    </p:spTree>
    <p:extLst>
      <p:ext uri="{BB962C8B-B14F-4D97-AF65-F5344CB8AC3E}">
        <p14:creationId xmlns:p14="http://schemas.microsoft.com/office/powerpoint/2010/main" val="145627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Orta Asya dönemindeki ekonomik kaynaklara bakıldığında daha çok hayvancılığın etkili olduğu görülmektedir. Dolayısıyla yemekler çoğunlukla et ağırlıklı hazırlanmıştır. Aynı zamanda beslenilen hayvanların özellikle erkek olanları ve yaşlı olanları kesilip yemeklerde kullanılmıştır. Ancak etin kısa sürede bozulabilir bir yapıda olması sebebiyle saklama yöntemleri geliştirilmiş ve pişirilerek ve konserve yapılarak muhafaza edilmiştir.</a:t>
            </a:r>
          </a:p>
        </p:txBody>
      </p:sp>
    </p:spTree>
    <p:extLst>
      <p:ext uri="{BB962C8B-B14F-4D97-AF65-F5344CB8AC3E}">
        <p14:creationId xmlns:p14="http://schemas.microsoft.com/office/powerpoint/2010/main" val="299357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Süt tüketiminin yaygın olmasıyla birlikte türevlerinden yoğurt ve peynir günlük yaşam içerisinde kullanılmıştır. Bu kapsamda da hem farklı peynir şekilleri üretimi hem de üretilenler için saklama yöntemleri geliştirmişlerdir. Özellikle savaş zamanlarında askerlerin tüketmesi için kurut peyniri yapmışlardır.</a:t>
            </a:r>
          </a:p>
          <a:p>
            <a:r>
              <a:rPr lang="tr-TR" dirty="0"/>
              <a:t>Ayrıca bu dönemde tereyağı da üretilmiştir ve sağ yağ olarak adlandırılmıştır. </a:t>
            </a:r>
          </a:p>
        </p:txBody>
      </p:sp>
    </p:spTree>
    <p:extLst>
      <p:ext uri="{BB962C8B-B14F-4D97-AF65-F5344CB8AC3E}">
        <p14:creationId xmlns:p14="http://schemas.microsoft.com/office/powerpoint/2010/main" val="399926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Meyve ve sebzeler kurutularak da kış için saklanmıştır. Yusuf Has </a:t>
            </a:r>
            <a:r>
              <a:rPr lang="tr-TR" dirty="0" err="1"/>
              <a:t>Hacib</a:t>
            </a:r>
            <a:r>
              <a:rPr lang="tr-TR" dirty="0"/>
              <a:t> tarafından yazılan bir eserde Türklerin elma, armut, şeftali, kayısı, erik, ayva, dut, iğde, fıstık ve ceviz gibi meyveleri kurutarak tükettikleri konusunda bilgi verilmektedir. Kaşgarlı Mahmut tarafından yazılan bir eserde de kurutulmuş meyvelerin “kak” adıyla ifade edildiği görülmektedir.</a:t>
            </a:r>
          </a:p>
        </p:txBody>
      </p:sp>
    </p:spTree>
    <p:extLst>
      <p:ext uri="{BB962C8B-B14F-4D97-AF65-F5344CB8AC3E}">
        <p14:creationId xmlns:p14="http://schemas.microsoft.com/office/powerpoint/2010/main" val="221565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Orta Asya Döneminde Çorba Kültürü</a:t>
            </a:r>
            <a:endParaRPr lang="tr-TR" dirty="0"/>
          </a:p>
        </p:txBody>
      </p:sp>
      <p:sp>
        <p:nvSpPr>
          <p:cNvPr id="3" name="İçerik Yer Tutucusu 2"/>
          <p:cNvSpPr>
            <a:spLocks noGrp="1"/>
          </p:cNvSpPr>
          <p:nvPr>
            <p:ph idx="1"/>
          </p:nvPr>
        </p:nvSpPr>
        <p:spPr/>
        <p:txBody>
          <a:bodyPr>
            <a:normAutofit/>
          </a:bodyPr>
          <a:lstStyle/>
          <a:p>
            <a:r>
              <a:rPr lang="tr-TR" dirty="0"/>
              <a:t>Çorba, bir sofranın yöneticisi ve temsilcisi olarak görülen bir yemek türü olmuştur. Orta Asya ve Orta Çağ’da yaşayan göçebeler arasında yaygın bir şekilde tüketilmiştir.</a:t>
            </a:r>
          </a:p>
          <a:p>
            <a:r>
              <a:rPr lang="tr-TR" dirty="0"/>
              <a:t>Ancak söz konusu çorbaların günümüzde yapılanlara göre daha katı olduğu görülmektedir.</a:t>
            </a:r>
          </a:p>
          <a:p>
            <a:r>
              <a:rPr lang="tr-TR" dirty="0"/>
              <a:t>Özellikle tarhana çorbası, un çorbası, yoğurtlu çorba ve mercimek çorbası en çok bilinen ve tüketilen çorbalar arasında yer almaktadır. </a:t>
            </a:r>
          </a:p>
        </p:txBody>
      </p:sp>
    </p:spTree>
    <p:extLst>
      <p:ext uri="{BB962C8B-B14F-4D97-AF65-F5344CB8AC3E}">
        <p14:creationId xmlns:p14="http://schemas.microsoft.com/office/powerpoint/2010/main" val="1668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Orta Asya Döneminde Et Kültürü</a:t>
            </a:r>
            <a:endParaRPr lang="tr-TR" dirty="0"/>
          </a:p>
        </p:txBody>
      </p:sp>
      <p:sp>
        <p:nvSpPr>
          <p:cNvPr id="3" name="İçerik Yer Tutucusu 2"/>
          <p:cNvSpPr>
            <a:spLocks noGrp="1"/>
          </p:cNvSpPr>
          <p:nvPr>
            <p:ph idx="1"/>
          </p:nvPr>
        </p:nvSpPr>
        <p:spPr/>
        <p:txBody>
          <a:bodyPr>
            <a:normAutofit/>
          </a:bodyPr>
          <a:lstStyle/>
          <a:p>
            <a:r>
              <a:rPr lang="tr-TR" dirty="0"/>
              <a:t>Orta Asya mutfak kültüründe ete büyük önem verilmiştir ve bazı anlamlar atfedilmiştir. Bu kapsamda da sağlığın ve gücün simgesi olarak görülmüştür. Aynı zamanda hayvanların hemen hemen bütün kısımlarından faydalanılmış, özellikle bağırsaklar değerlendirilerek bağırsak dolması, sucuk ve </a:t>
            </a:r>
            <a:r>
              <a:rPr lang="tr-TR" dirty="0" err="1"/>
              <a:t>mumbar</a:t>
            </a:r>
            <a:r>
              <a:rPr lang="tr-TR" dirty="0"/>
              <a:t> gibi yiyecekler hazırlanarak tüketilmiştir. </a:t>
            </a:r>
          </a:p>
        </p:txBody>
      </p:sp>
    </p:spTree>
    <p:extLst>
      <p:ext uri="{BB962C8B-B14F-4D97-AF65-F5344CB8AC3E}">
        <p14:creationId xmlns:p14="http://schemas.microsoft.com/office/powerpoint/2010/main" val="353957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556932"/>
            <a:ext cx="9601196" cy="3594486"/>
          </a:xfrm>
        </p:spPr>
        <p:txBody>
          <a:bodyPr>
            <a:normAutofit/>
          </a:bodyPr>
          <a:lstStyle/>
          <a:p>
            <a:r>
              <a:rPr lang="tr-TR" b="1" dirty="0"/>
              <a:t>Kımız</a:t>
            </a:r>
          </a:p>
          <a:p>
            <a:r>
              <a:rPr lang="tr-TR" dirty="0"/>
              <a:t>Kımız sözcüğü, Türk dilinin de içinde bulunduğu Ural-Altay dil ailesi içerisindeki çok sayıdaki topluluk tarafından yaygın bir şekilde kullanılmaktadır. </a:t>
            </a:r>
            <a:r>
              <a:rPr lang="tr-TR" dirty="0" err="1"/>
              <a:t>Qımız</a:t>
            </a:r>
            <a:r>
              <a:rPr lang="tr-TR" dirty="0"/>
              <a:t>, </a:t>
            </a:r>
            <a:r>
              <a:rPr lang="tr-TR" dirty="0" err="1"/>
              <a:t>kumiss</a:t>
            </a:r>
            <a:r>
              <a:rPr lang="tr-TR" dirty="0"/>
              <a:t>, </a:t>
            </a:r>
            <a:r>
              <a:rPr lang="tr-TR" dirty="0" err="1"/>
              <a:t>koumiss</a:t>
            </a:r>
            <a:r>
              <a:rPr lang="tr-TR" dirty="0"/>
              <a:t>, </a:t>
            </a:r>
            <a:r>
              <a:rPr lang="tr-TR" dirty="0" err="1"/>
              <a:t>kumiz</a:t>
            </a:r>
            <a:r>
              <a:rPr lang="tr-TR" dirty="0"/>
              <a:t>, </a:t>
            </a:r>
            <a:r>
              <a:rPr lang="tr-TR" dirty="0" err="1"/>
              <a:t>qymyz</a:t>
            </a:r>
            <a:r>
              <a:rPr lang="tr-TR" dirty="0"/>
              <a:t>, </a:t>
            </a:r>
            <a:r>
              <a:rPr lang="tr-TR" dirty="0" err="1"/>
              <a:t>kymyz</a:t>
            </a:r>
            <a:r>
              <a:rPr lang="tr-TR" dirty="0"/>
              <a:t>, </a:t>
            </a:r>
            <a:r>
              <a:rPr lang="tr-TR" dirty="0" err="1"/>
              <a:t>kuymiss</a:t>
            </a:r>
            <a:r>
              <a:rPr lang="tr-TR" dirty="0"/>
              <a:t> gibi isimlerle çeşitli ülkelerde ifade edilmektedir. </a:t>
            </a:r>
            <a:r>
              <a:rPr lang="tr-TR" dirty="0" err="1"/>
              <a:t>İlyada</a:t>
            </a:r>
            <a:r>
              <a:rPr lang="tr-TR" dirty="0"/>
              <a:t> Destanı’nda Homeros İskitlerden bahsederken, onların dişi atları sağdıklarını ve onu bir besin olarak kullandıklarını belirtmiştir. </a:t>
            </a:r>
          </a:p>
        </p:txBody>
      </p:sp>
    </p:spTree>
    <p:extLst>
      <p:ext uri="{BB962C8B-B14F-4D97-AF65-F5344CB8AC3E}">
        <p14:creationId xmlns:p14="http://schemas.microsoft.com/office/powerpoint/2010/main" val="1716209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448</TotalTime>
  <Words>579</Words>
  <Application>Microsoft Office PowerPoint</Application>
  <PresentationFormat>Geniş ekran</PresentationFormat>
  <Paragraphs>22</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Garamond</vt:lpstr>
      <vt:lpstr>Organik</vt:lpstr>
      <vt:lpstr>T.C.  KASTAMONU ÜNİVERSİTESİ TURİZM FAKÜLTESİ</vt:lpstr>
      <vt:lpstr>Genel Hatlarıyla Orta Asya Döneminde Yemek ve Mutfak</vt:lpstr>
      <vt:lpstr>PowerPoint Sunusu</vt:lpstr>
      <vt:lpstr>PowerPoint Sunusu</vt:lpstr>
      <vt:lpstr>PowerPoint Sunusu</vt:lpstr>
      <vt:lpstr>PowerPoint Sunusu</vt:lpstr>
      <vt:lpstr>Orta Asya Döneminde Çorba Kültürü</vt:lpstr>
      <vt:lpstr>Orta Asya Döneminde Et Kültürü</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KASTAMONU ÜNİVERSİTESİ  FAZIL BOYNER SAĞLIK BİLİMLERİ FAKÜLTESİ</dc:title>
  <dc:creator>Aykut Şimşek</dc:creator>
  <cp:lastModifiedBy>pc</cp:lastModifiedBy>
  <cp:revision>145</cp:revision>
  <dcterms:created xsi:type="dcterms:W3CDTF">2020-03-05T06:18:54Z</dcterms:created>
  <dcterms:modified xsi:type="dcterms:W3CDTF">2025-09-11T10:50:50Z</dcterms:modified>
</cp:coreProperties>
</file>