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0E9A7-31A3-428E-A0B0-DACFB85F9965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1D1D-DFE4-4FC3-A898-16823E5C5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54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42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14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98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56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83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51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5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17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23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695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21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66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76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21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53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81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39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03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3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3E88E-5756-4471-BA07-DD89391EE4F0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28D5A-5DAC-4F89-9C8A-FC5FC4A02D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9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Sağlık, Hastalık ve Hasta Rolü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6D28D9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kavramı, hastalık kavramı ve hasta statüsü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Sağlık, hastalık ve rahatsızlık ayrımını yapar.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Hastalığın sapma davranışı olarak nasıl yorumlandığını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rolünün hak ve yükümlülüklerini açıklar.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EDE9F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olmak yalnızca bedensel bir durum mu, yoksa toplumsal bir statü mü?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81561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Bedensel, ruhsal ve sosyal iyilik haliyle ilişkilendirilen çok boyutlu durumdur.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Disease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 olarak tanımlanan bozukluk veya patolojidir.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Illness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Kişinin rahatsızlığı yaşama ve anlamlandırma deneyimidir.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Sickness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Toplumun kişiye hasta statüsü vermesiyle oluşan sosyal durumdur.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rolü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Hastanın geçici muafiyet ve iyileşme arama yükümlülüğü taşımasıdır.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Sapma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Toplumsal normdan ayrılan davranış veya durum olarak yorumlanabilir.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30174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ve hastalık neden toplumsaldır?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Çünkü hastalık yalnızca bedende değil, ilişkilerde ve kurumlarda da yaşanır.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Toplum hangi belirtinin “ciddi” sayılacağını belirleyebilir.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kişi iş, aile ve okul rollerinden geçici olarak muaf tutulabilir.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Tıbbi tanı, kişinin kimliğini ve statüsünü etkileyebilir.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hastalıkta hasta rolü geçici değil kalıcı bir deneyime dönüşebilir.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Aynı belirti farklı kültürlerde, sınıflarda veya yaş gruplarında farklı anlamlandırılabilir.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kişi kendini hasta hissettiği halde çevresi onu “abartmakla” suçlarsa hangi kavramsal ayrım işe yarar?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71373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Hastalık deneyiminin üç yüzü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Belirti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Tanı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tıp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Deneyim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anlam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Statü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Hastalık, klinik tanı, kişisel deneyim ve sosyal statü arasında kurulan bir ilişkidir.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Disease: uzmanlık ve ölçüm dili.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Illness: korku, belirsizlik, ağrı ve günlük yaşam dili.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Sickness: kurumların ve çevrenin kişiye verdiği konum.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652275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çalışan migren atağı nedeniyle işe gidemiyor. Bazı arkadaşları bunu “gerçek hastalık değil” diye yorumluyor.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örnekte disease, illness ve sickness nasıl ayrılır?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rolü çalışana hangi hakları sağlar?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Hangi koşullarda hastalık sapma gibi görülebilir?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7344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rolünü haklar ve yükümlülükler üzerinden çözümleme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hastalık durumu belirleyin.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kişinin hangi rollerden muaf tutulduğunu yazın.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Toplumun hastadan hangi davranışları beklediğini listeleyin.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Kronik hastalıkta bu beklentilerin değişip değişmediğini tartışın.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FEF3C7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Haklar-yükümlülükler tablosu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66948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Disease ve illness arasındaki fark nedir?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Hasta rolünün iki yükümlülüğü ne olabilir?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Hastalık neden sapma davranışı gibi yorumlanabilir?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Kronik hastalık hasta rolünü nasıl değiştirir?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854354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ve hastalık kavramları biyolojik olduğu kadar toplumsaldır.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statüsü, kişinin rol ilişkilerini ve beklentileri değiştirir.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Hastalık deneyimi tanıdan daha geniştir; anlam, kimlik ve etkileşim içerir.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Disease, illness ve sickness ayrımını tek bir örnek üzerinden açıklayın.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 sonraki hafta aynı kavramları damgalama, kimlik ve kronik hastalık üzerinden derinleştireceğiz.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Gündelik dilde hastalığa ilişkin kullanılan etiketleri gözlemleyin.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534770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692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2026-05-11T20:40:54Z</dcterms:created>
  <dcterms:modified xsi:type="dcterms:W3CDTF">2026-05-11T20:44:05Z</dcterms:modified>
</cp:coreProperties>
</file>