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0" r:id="rId3"/>
    <p:sldId id="268" r:id="rId4"/>
    <p:sldId id="329" r:id="rId5"/>
    <p:sldId id="311" r:id="rId6"/>
    <p:sldId id="312" r:id="rId7"/>
    <p:sldId id="313" r:id="rId8"/>
    <p:sldId id="316" r:id="rId9"/>
    <p:sldId id="317" r:id="rId10"/>
    <p:sldId id="318" r:id="rId11"/>
    <p:sldId id="319" r:id="rId12"/>
    <p:sldId id="320" r:id="rId13"/>
    <p:sldId id="315" r:id="rId14"/>
    <p:sldId id="314" r:id="rId15"/>
    <p:sldId id="321" r:id="rId16"/>
    <p:sldId id="322" r:id="rId17"/>
    <p:sldId id="331" r:id="rId18"/>
    <p:sldId id="332" r:id="rId19"/>
    <p:sldId id="323" r:id="rId20"/>
    <p:sldId id="326" r:id="rId21"/>
    <p:sldId id="327" r:id="rId22"/>
    <p:sldId id="328" r:id="rId23"/>
    <p:sldId id="333" r:id="rId24"/>
    <p:sldId id="310"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2" autoAdjust="0"/>
    <p:restoredTop sz="94660"/>
  </p:normalViewPr>
  <p:slideViewPr>
    <p:cSldViewPr snapToGrid="0">
      <p:cViewPr varScale="1">
        <p:scale>
          <a:sx n="97" d="100"/>
          <a:sy n="97" d="100"/>
        </p:scale>
        <p:origin x="72"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2E81D9F6-738E-41D6-82F6-9AC7D0DA84FD}"/>
    <pc:docChg chg="undo custSel addSld modSld">
      <pc:chgData name="Güler Demir" userId="51ad5cf4d1839854" providerId="LiveId" clId="{2E81D9F6-738E-41D6-82F6-9AC7D0DA84FD}" dt="2025-07-24T10:51:18.785" v="3990" actId="6549"/>
      <pc:docMkLst>
        <pc:docMk/>
      </pc:docMkLst>
      <pc:sldChg chg="modSp mod">
        <pc:chgData name="Güler Demir" userId="51ad5cf4d1839854" providerId="LiveId" clId="{2E81D9F6-738E-41D6-82F6-9AC7D0DA84FD}" dt="2025-07-24T10:51:18.785" v="3990" actId="6549"/>
        <pc:sldMkLst>
          <pc:docMk/>
          <pc:sldMk cId="951358384" sldId="256"/>
        </pc:sldMkLst>
        <pc:spChg chg="mod">
          <ac:chgData name="Güler Demir" userId="51ad5cf4d1839854" providerId="LiveId" clId="{2E81D9F6-738E-41D6-82F6-9AC7D0DA84FD}" dt="2025-07-24T10:51:18.785" v="3990" actId="6549"/>
          <ac:spMkLst>
            <pc:docMk/>
            <pc:sldMk cId="951358384" sldId="256"/>
            <ac:spMk id="2" creationId="{00000000-0000-0000-0000-000000000000}"/>
          </ac:spMkLst>
        </pc:spChg>
      </pc:sldChg>
      <pc:sldChg chg="addSp delSp modSp mod">
        <pc:chgData name="Güler Demir" userId="51ad5cf4d1839854" providerId="LiveId" clId="{2E81D9F6-738E-41D6-82F6-9AC7D0DA84FD}" dt="2025-07-24T07:26:16.753" v="1468" actId="14100"/>
        <pc:sldMkLst>
          <pc:docMk/>
          <pc:sldMk cId="2988615369" sldId="258"/>
        </pc:sldMkLst>
      </pc:sldChg>
      <pc:sldChg chg="modSp mod">
        <pc:chgData name="Güler Demir" userId="51ad5cf4d1839854" providerId="LiveId" clId="{2E81D9F6-738E-41D6-82F6-9AC7D0DA84FD}" dt="2025-07-24T09:55:29.077" v="3363" actId="114"/>
        <pc:sldMkLst>
          <pc:docMk/>
          <pc:sldMk cId="2053632720" sldId="259"/>
        </pc:sldMkLst>
      </pc:sldChg>
      <pc:sldChg chg="modSp mod">
        <pc:chgData name="Güler Demir" userId="51ad5cf4d1839854" providerId="LiveId" clId="{2E81D9F6-738E-41D6-82F6-9AC7D0DA84FD}" dt="2025-07-24T07:31:48.612" v="1574" actId="14100"/>
        <pc:sldMkLst>
          <pc:docMk/>
          <pc:sldMk cId="3740274549" sldId="260"/>
        </pc:sldMkLst>
      </pc:sldChg>
      <pc:sldChg chg="modSp mod">
        <pc:chgData name="Güler Demir" userId="51ad5cf4d1839854" providerId="LiveId" clId="{2E81D9F6-738E-41D6-82F6-9AC7D0DA84FD}" dt="2025-07-24T07:32:03.454" v="1576" actId="14100"/>
        <pc:sldMkLst>
          <pc:docMk/>
          <pc:sldMk cId="1133085718" sldId="261"/>
        </pc:sldMkLst>
      </pc:sldChg>
      <pc:sldChg chg="modSp mod">
        <pc:chgData name="Güler Demir" userId="51ad5cf4d1839854" providerId="LiveId" clId="{2E81D9F6-738E-41D6-82F6-9AC7D0DA84FD}" dt="2025-07-24T10:26:48.178" v="3913" actId="20577"/>
        <pc:sldMkLst>
          <pc:docMk/>
          <pc:sldMk cId="2673842134" sldId="262"/>
        </pc:sldMkLst>
      </pc:sldChg>
      <pc:sldChg chg="modSp mod">
        <pc:chgData name="Güler Demir" userId="51ad5cf4d1839854" providerId="LiveId" clId="{2E81D9F6-738E-41D6-82F6-9AC7D0DA84FD}" dt="2025-07-24T07:32:19.730" v="1578" actId="14100"/>
        <pc:sldMkLst>
          <pc:docMk/>
          <pc:sldMk cId="4149757107" sldId="263"/>
        </pc:sldMkLst>
      </pc:sldChg>
      <pc:sldChg chg="modSp mod">
        <pc:chgData name="Güler Demir" userId="51ad5cf4d1839854" providerId="LiveId" clId="{2E81D9F6-738E-41D6-82F6-9AC7D0DA84FD}" dt="2025-07-24T10:35:03.883" v="3939" actId="6549"/>
        <pc:sldMkLst>
          <pc:docMk/>
          <pc:sldMk cId="3758047188" sldId="264"/>
        </pc:sldMkLst>
      </pc:sldChg>
      <pc:sldChg chg="modSp add mod">
        <pc:chgData name="Güler Demir" userId="51ad5cf4d1839854" providerId="LiveId" clId="{2E81D9F6-738E-41D6-82F6-9AC7D0DA84FD}" dt="2025-07-24T07:31:20.808" v="1564" actId="14100"/>
        <pc:sldMkLst>
          <pc:docMk/>
          <pc:sldMk cId="2187342173" sldId="265"/>
        </pc:sldMkLst>
      </pc:sldChg>
      <pc:sldChg chg="modSp add mod">
        <pc:chgData name="Güler Demir" userId="51ad5cf4d1839854" providerId="LiveId" clId="{2E81D9F6-738E-41D6-82F6-9AC7D0DA84FD}" dt="2025-07-24T10:35:31.634" v="3942" actId="6549"/>
        <pc:sldMkLst>
          <pc:docMk/>
          <pc:sldMk cId="4062400833" sldId="266"/>
        </pc:sldMkLst>
      </pc:sldChg>
      <pc:sldChg chg="modSp add mod">
        <pc:chgData name="Güler Demir" userId="51ad5cf4d1839854" providerId="LiveId" clId="{2E81D9F6-738E-41D6-82F6-9AC7D0DA84FD}" dt="2025-07-24T10:24:55.196" v="3911" actId="20577"/>
        <pc:sldMkLst>
          <pc:docMk/>
          <pc:sldMk cId="1166283070" sldId="267"/>
        </pc:sldMkLst>
      </pc:sldChg>
      <pc:sldChg chg="modSp add mod">
        <pc:chgData name="Güler Demir" userId="51ad5cf4d1839854" providerId="LiveId" clId="{2E81D9F6-738E-41D6-82F6-9AC7D0DA84FD}" dt="2025-07-24T08:32:47.169" v="2168" actId="115"/>
        <pc:sldMkLst>
          <pc:docMk/>
          <pc:sldMk cId="3789681931" sldId="268"/>
        </pc:sldMkLst>
      </pc:sldChg>
      <pc:sldChg chg="modSp add mod">
        <pc:chgData name="Güler Demir" userId="51ad5cf4d1839854" providerId="LiveId" clId="{2E81D9F6-738E-41D6-82F6-9AC7D0DA84FD}" dt="2025-07-24T08:49:05.866" v="2600" actId="20577"/>
        <pc:sldMkLst>
          <pc:docMk/>
          <pc:sldMk cId="730422893" sldId="269"/>
        </pc:sldMkLst>
      </pc:sldChg>
      <pc:sldChg chg="modSp add mod">
        <pc:chgData name="Güler Demir" userId="51ad5cf4d1839854" providerId="LiveId" clId="{2E81D9F6-738E-41D6-82F6-9AC7D0DA84FD}" dt="2025-07-24T08:51:21.069" v="2619" actId="20577"/>
        <pc:sldMkLst>
          <pc:docMk/>
          <pc:sldMk cId="3937052180" sldId="270"/>
        </pc:sldMkLst>
      </pc:sldChg>
      <pc:sldChg chg="modSp add mod">
        <pc:chgData name="Güler Demir" userId="51ad5cf4d1839854" providerId="LiveId" clId="{2E81D9F6-738E-41D6-82F6-9AC7D0DA84FD}" dt="2025-07-24T10:37:27.615" v="3982" actId="14100"/>
        <pc:sldMkLst>
          <pc:docMk/>
          <pc:sldMk cId="2419834256" sldId="271"/>
        </pc:sldMkLst>
      </pc:sldChg>
      <pc:sldChg chg="modSp add mod">
        <pc:chgData name="Güler Demir" userId="51ad5cf4d1839854" providerId="LiveId" clId="{2E81D9F6-738E-41D6-82F6-9AC7D0DA84FD}" dt="2025-07-24T09:10:03.027" v="2986" actId="6549"/>
        <pc:sldMkLst>
          <pc:docMk/>
          <pc:sldMk cId="1696983698" sldId="272"/>
        </pc:sldMkLst>
      </pc:sldChg>
      <pc:sldChg chg="modSp add mod">
        <pc:chgData name="Güler Demir" userId="51ad5cf4d1839854" providerId="LiveId" clId="{2E81D9F6-738E-41D6-82F6-9AC7D0DA84FD}" dt="2025-07-24T09:31:50.648" v="3095" actId="20577"/>
        <pc:sldMkLst>
          <pc:docMk/>
          <pc:sldMk cId="1567964758" sldId="273"/>
        </pc:sldMkLst>
      </pc:sldChg>
      <pc:sldChg chg="modSp add mod">
        <pc:chgData name="Güler Demir" userId="51ad5cf4d1839854" providerId="LiveId" clId="{2E81D9F6-738E-41D6-82F6-9AC7D0DA84FD}" dt="2025-07-24T10:01:54.471" v="3548" actId="20577"/>
        <pc:sldMkLst>
          <pc:docMk/>
          <pc:sldMk cId="2219951129" sldId="274"/>
        </pc:sldMkLst>
      </pc:sldChg>
      <pc:sldChg chg="modSp add mod">
        <pc:chgData name="Güler Demir" userId="51ad5cf4d1839854" providerId="LiveId" clId="{2E81D9F6-738E-41D6-82F6-9AC7D0DA84FD}" dt="2025-07-24T10:09:36.248" v="3640" actId="20577"/>
        <pc:sldMkLst>
          <pc:docMk/>
          <pc:sldMk cId="1886383686" sldId="275"/>
        </pc:sldMkLst>
      </pc:sldChg>
      <pc:sldChg chg="modSp add mod">
        <pc:chgData name="Güler Demir" userId="51ad5cf4d1839854" providerId="LiveId" clId="{2E81D9F6-738E-41D6-82F6-9AC7D0DA84FD}" dt="2025-07-24T10:18:32.902" v="3711" actId="20577"/>
        <pc:sldMkLst>
          <pc:docMk/>
          <pc:sldMk cId="4224082616" sldId="276"/>
        </pc:sldMkLst>
      </pc:sldChg>
    </pc:docChg>
  </pc:docChgLst>
  <pc:docChgLst>
    <pc:chgData name="Güler Demir" userId="51ad5cf4d1839854" providerId="LiveId" clId="{62587B0A-7197-44AB-956A-01B0436871B5}"/>
    <pc:docChg chg="undo custSel addSld delSld modSld sldOrd">
      <pc:chgData name="Güler Demir" userId="51ad5cf4d1839854" providerId="LiveId" clId="{62587B0A-7197-44AB-956A-01B0436871B5}" dt="2025-08-02T17:10:15.878" v="2203" actId="1076"/>
      <pc:docMkLst>
        <pc:docMk/>
      </pc:docMkLst>
      <pc:sldChg chg="modSp mod">
        <pc:chgData name="Güler Demir" userId="51ad5cf4d1839854" providerId="LiveId" clId="{62587B0A-7197-44AB-956A-01B0436871B5}" dt="2025-08-02T17:03:23.824" v="2156" actId="14100"/>
        <pc:sldMkLst>
          <pc:docMk/>
          <pc:sldMk cId="951358384" sldId="256"/>
        </pc:sldMkLst>
        <pc:spChg chg="mod">
          <ac:chgData name="Güler Demir" userId="51ad5cf4d1839854" providerId="LiveId" clId="{62587B0A-7197-44AB-956A-01B0436871B5}" dt="2025-08-02T17:03:23.824" v="2156" actId="14100"/>
          <ac:spMkLst>
            <pc:docMk/>
            <pc:sldMk cId="951358384" sldId="256"/>
            <ac:spMk id="2" creationId="{00000000-0000-0000-0000-000000000000}"/>
          </ac:spMkLst>
        </pc:spChg>
      </pc:sldChg>
      <pc:sldChg chg="modSp mod">
        <pc:chgData name="Güler Demir" userId="51ad5cf4d1839854" providerId="LiveId" clId="{62587B0A-7197-44AB-956A-01B0436871B5}" dt="2025-08-02T17:02:33.798" v="2071" actId="6549"/>
        <pc:sldMkLst>
          <pc:docMk/>
          <pc:sldMk cId="2053632720" sldId="259"/>
        </pc:sldMkLst>
      </pc:sldChg>
      <pc:sldChg chg="modSp mod">
        <pc:chgData name="Güler Demir" userId="51ad5cf4d1839854" providerId="LiveId" clId="{62587B0A-7197-44AB-956A-01B0436871B5}" dt="2025-08-02T17:00:17.429" v="1998" actId="6549"/>
        <pc:sldMkLst>
          <pc:docMk/>
          <pc:sldMk cId="4088613481" sldId="268"/>
        </pc:sldMkLst>
        <pc:spChg chg="mod">
          <ac:chgData name="Güler Demir" userId="51ad5cf4d1839854" providerId="LiveId" clId="{62587B0A-7197-44AB-956A-01B0436871B5}" dt="2025-08-02T11:10:28.816" v="31" actId="1076"/>
          <ac:spMkLst>
            <pc:docMk/>
            <pc:sldMk cId="4088613481" sldId="268"/>
            <ac:spMk id="2" creationId="{A2DCC7FD-BF56-9AF1-81B5-4815C046ED76}"/>
          </ac:spMkLst>
        </pc:spChg>
        <pc:spChg chg="mod">
          <ac:chgData name="Güler Demir" userId="51ad5cf4d1839854" providerId="LiveId" clId="{62587B0A-7197-44AB-956A-01B0436871B5}" dt="2025-08-02T17:00:17.429" v="1998" actId="6549"/>
          <ac:spMkLst>
            <pc:docMk/>
            <pc:sldMk cId="4088613481" sldId="268"/>
            <ac:spMk id="3" creationId="{6CABB9E9-7DA7-206D-2E8C-E6913BCE2D07}"/>
          </ac:spMkLst>
        </pc:spChg>
      </pc:sldChg>
      <pc:sldChg chg="modSp add mod">
        <pc:chgData name="Güler Demir" userId="51ad5cf4d1839854" providerId="LiveId" clId="{62587B0A-7197-44AB-956A-01B0436871B5}" dt="2025-08-02T12:44:12.286" v="508" actId="6549"/>
        <pc:sldMkLst>
          <pc:docMk/>
          <pc:sldMk cId="1668971876" sldId="269"/>
        </pc:sldMkLst>
      </pc:sldChg>
      <pc:sldChg chg="del">
        <pc:chgData name="Güler Demir" userId="51ad5cf4d1839854" providerId="LiveId" clId="{62587B0A-7197-44AB-956A-01B0436871B5}" dt="2025-08-02T11:08:42.487" v="2" actId="47"/>
        <pc:sldMkLst>
          <pc:docMk/>
          <pc:sldMk cId="3702626001" sldId="269"/>
        </pc:sldMkLst>
      </pc:sldChg>
      <pc:sldChg chg="add del">
        <pc:chgData name="Güler Demir" userId="51ad5cf4d1839854" providerId="LiveId" clId="{62587B0A-7197-44AB-956A-01B0436871B5}" dt="2025-08-02T12:37:03.288" v="262" actId="2696"/>
        <pc:sldMkLst>
          <pc:docMk/>
          <pc:sldMk cId="127204019" sldId="270"/>
        </pc:sldMkLst>
      </pc:sldChg>
      <pc:sldChg chg="del">
        <pc:chgData name="Güler Demir" userId="51ad5cf4d1839854" providerId="LiveId" clId="{62587B0A-7197-44AB-956A-01B0436871B5}" dt="2025-08-02T11:08:42.235" v="1" actId="47"/>
        <pc:sldMkLst>
          <pc:docMk/>
          <pc:sldMk cId="1383720199" sldId="270"/>
        </pc:sldMkLst>
      </pc:sldChg>
      <pc:sldChg chg="modSp add mod ord">
        <pc:chgData name="Güler Demir" userId="51ad5cf4d1839854" providerId="LiveId" clId="{62587B0A-7197-44AB-956A-01B0436871B5}" dt="2025-08-02T12:38:24.787" v="317"/>
        <pc:sldMkLst>
          <pc:docMk/>
          <pc:sldMk cId="3706113722" sldId="270"/>
        </pc:sldMkLst>
      </pc:sldChg>
      <pc:sldChg chg="del">
        <pc:chgData name="Güler Demir" userId="51ad5cf4d1839854" providerId="LiveId" clId="{62587B0A-7197-44AB-956A-01B0436871B5}" dt="2025-08-02T11:08:42.692" v="3" actId="47"/>
        <pc:sldMkLst>
          <pc:docMk/>
          <pc:sldMk cId="1031916199" sldId="271"/>
        </pc:sldMkLst>
      </pc:sldChg>
      <pc:sldChg chg="modSp add mod">
        <pc:chgData name="Güler Demir" userId="51ad5cf4d1839854" providerId="LiveId" clId="{62587B0A-7197-44AB-956A-01B0436871B5}" dt="2025-08-02T12:45:53.716" v="544" actId="6549"/>
        <pc:sldMkLst>
          <pc:docMk/>
          <pc:sldMk cId="2016431625" sldId="271"/>
        </pc:sldMkLst>
      </pc:sldChg>
      <pc:sldChg chg="del">
        <pc:chgData name="Güler Demir" userId="51ad5cf4d1839854" providerId="LiveId" clId="{62587B0A-7197-44AB-956A-01B0436871B5}" dt="2025-08-02T11:08:42.882" v="4" actId="47"/>
        <pc:sldMkLst>
          <pc:docMk/>
          <pc:sldMk cId="1726017069" sldId="272"/>
        </pc:sldMkLst>
      </pc:sldChg>
      <pc:sldChg chg="modSp add mod">
        <pc:chgData name="Güler Demir" userId="51ad5cf4d1839854" providerId="LiveId" clId="{62587B0A-7197-44AB-956A-01B0436871B5}" dt="2025-08-02T12:53:27.375" v="721" actId="20577"/>
        <pc:sldMkLst>
          <pc:docMk/>
          <pc:sldMk cId="2037192616" sldId="272"/>
        </pc:sldMkLst>
      </pc:sldChg>
      <pc:sldChg chg="addSp modSp add mod">
        <pc:chgData name="Güler Demir" userId="51ad5cf4d1839854" providerId="LiveId" clId="{62587B0A-7197-44AB-956A-01B0436871B5}" dt="2025-08-02T17:10:15.878" v="2203" actId="1076"/>
        <pc:sldMkLst>
          <pc:docMk/>
          <pc:sldMk cId="723495324" sldId="273"/>
        </pc:sldMkLst>
      </pc:sldChg>
      <pc:sldChg chg="del">
        <pc:chgData name="Güler Demir" userId="51ad5cf4d1839854" providerId="LiveId" clId="{62587B0A-7197-44AB-956A-01B0436871B5}" dt="2025-08-02T11:08:43.632" v="8" actId="47"/>
        <pc:sldMkLst>
          <pc:docMk/>
          <pc:sldMk cId="4171542131" sldId="273"/>
        </pc:sldMkLst>
      </pc:sldChg>
      <pc:sldChg chg="addSp modSp add mod">
        <pc:chgData name="Güler Demir" userId="51ad5cf4d1839854" providerId="LiveId" clId="{62587B0A-7197-44AB-956A-01B0436871B5}" dt="2025-08-02T16:55:21.295" v="1935" actId="20577"/>
        <pc:sldMkLst>
          <pc:docMk/>
          <pc:sldMk cId="37604379" sldId="274"/>
        </pc:sldMkLst>
      </pc:sldChg>
      <pc:sldChg chg="del">
        <pc:chgData name="Güler Demir" userId="51ad5cf4d1839854" providerId="LiveId" clId="{62587B0A-7197-44AB-956A-01B0436871B5}" dt="2025-08-02T11:08:43.052" v="5" actId="47"/>
        <pc:sldMkLst>
          <pc:docMk/>
          <pc:sldMk cId="3746920753" sldId="274"/>
        </pc:sldMkLst>
      </pc:sldChg>
      <pc:sldChg chg="modSp add mod">
        <pc:chgData name="Güler Demir" userId="51ad5cf4d1839854" providerId="LiveId" clId="{62587B0A-7197-44AB-956A-01B0436871B5}" dt="2025-08-02T16:55:20.770" v="1933" actId="20577"/>
        <pc:sldMkLst>
          <pc:docMk/>
          <pc:sldMk cId="1608230474" sldId="275"/>
        </pc:sldMkLst>
      </pc:sldChg>
      <pc:sldChg chg="del">
        <pc:chgData name="Güler Demir" userId="51ad5cf4d1839854" providerId="LiveId" clId="{62587B0A-7197-44AB-956A-01B0436871B5}" dt="2025-08-02T11:08:43.244" v="6" actId="47"/>
        <pc:sldMkLst>
          <pc:docMk/>
          <pc:sldMk cId="4070445334" sldId="275"/>
        </pc:sldMkLst>
      </pc:sldChg>
      <pc:sldChg chg="del">
        <pc:chgData name="Güler Demir" userId="51ad5cf4d1839854" providerId="LiveId" clId="{62587B0A-7197-44AB-956A-01B0436871B5}" dt="2025-08-02T11:08:43.472" v="7" actId="47"/>
        <pc:sldMkLst>
          <pc:docMk/>
          <pc:sldMk cId="3160015527" sldId="276"/>
        </pc:sldMkLst>
      </pc:sldChg>
      <pc:sldChg chg="modSp add mod">
        <pc:chgData name="Güler Demir" userId="51ad5cf4d1839854" providerId="LiveId" clId="{62587B0A-7197-44AB-956A-01B0436871B5}" dt="2025-08-02T15:27:51.180" v="1922" actId="14100"/>
        <pc:sldMkLst>
          <pc:docMk/>
          <pc:sldMk cId="4255682277" sldId="276"/>
        </pc:sldMkLst>
      </pc:sldChg>
      <pc:sldChg chg="modSp add mod">
        <pc:chgData name="Güler Demir" userId="51ad5cf4d1839854" providerId="LiveId" clId="{62587B0A-7197-44AB-956A-01B0436871B5}" dt="2025-08-02T13:22:57.121" v="1013" actId="6549"/>
        <pc:sldMkLst>
          <pc:docMk/>
          <pc:sldMk cId="510645323" sldId="277"/>
        </pc:sldMkLst>
      </pc:sldChg>
      <pc:sldChg chg="del">
        <pc:chgData name="Güler Demir" userId="51ad5cf4d1839854" providerId="LiveId" clId="{62587B0A-7197-44AB-956A-01B0436871B5}" dt="2025-08-02T11:08:44.235" v="11" actId="47"/>
        <pc:sldMkLst>
          <pc:docMk/>
          <pc:sldMk cId="1732691812" sldId="277"/>
        </pc:sldMkLst>
      </pc:sldChg>
      <pc:sldChg chg="modSp add del mod">
        <pc:chgData name="Güler Demir" userId="51ad5cf4d1839854" providerId="LiveId" clId="{62587B0A-7197-44AB-956A-01B0436871B5}" dt="2025-08-02T17:02:44.074" v="2072" actId="2696"/>
        <pc:sldMkLst>
          <pc:docMk/>
          <pc:sldMk cId="2143451949" sldId="278"/>
        </pc:sldMkLst>
      </pc:sldChg>
      <pc:sldChg chg="del">
        <pc:chgData name="Güler Demir" userId="51ad5cf4d1839854" providerId="LiveId" clId="{62587B0A-7197-44AB-956A-01B0436871B5}" dt="2025-08-02T11:08:44.841" v="14" actId="47"/>
        <pc:sldMkLst>
          <pc:docMk/>
          <pc:sldMk cId="130365800" sldId="279"/>
        </pc:sldMkLst>
      </pc:sldChg>
      <pc:sldChg chg="addSp modSp add mod">
        <pc:chgData name="Güler Demir" userId="51ad5cf4d1839854" providerId="LiveId" clId="{62587B0A-7197-44AB-956A-01B0436871B5}" dt="2025-08-02T13:31:15.469" v="1164" actId="6549"/>
        <pc:sldMkLst>
          <pc:docMk/>
          <pc:sldMk cId="1216365519" sldId="279"/>
        </pc:sldMkLst>
      </pc:sldChg>
      <pc:sldChg chg="modSp add mod">
        <pc:chgData name="Güler Demir" userId="51ad5cf4d1839854" providerId="LiveId" clId="{62587B0A-7197-44AB-956A-01B0436871B5}" dt="2025-08-02T13:34:42.015" v="1306" actId="6549"/>
        <pc:sldMkLst>
          <pc:docMk/>
          <pc:sldMk cId="476478163" sldId="280"/>
        </pc:sldMkLst>
      </pc:sldChg>
      <pc:sldChg chg="del">
        <pc:chgData name="Güler Demir" userId="51ad5cf4d1839854" providerId="LiveId" clId="{62587B0A-7197-44AB-956A-01B0436871B5}" dt="2025-08-02T11:08:44.432" v="12" actId="47"/>
        <pc:sldMkLst>
          <pc:docMk/>
          <pc:sldMk cId="1597198403" sldId="280"/>
        </pc:sldMkLst>
      </pc:sldChg>
      <pc:sldChg chg="addSp delSp modSp add mod">
        <pc:chgData name="Güler Demir" userId="51ad5cf4d1839854" providerId="LiveId" clId="{62587B0A-7197-44AB-956A-01B0436871B5}" dt="2025-08-02T15:30:47.409" v="1923" actId="115"/>
        <pc:sldMkLst>
          <pc:docMk/>
          <pc:sldMk cId="3580318000" sldId="281"/>
        </pc:sldMkLst>
      </pc:sldChg>
      <pc:sldChg chg="modSp add mod">
        <pc:chgData name="Güler Demir" userId="51ad5cf4d1839854" providerId="LiveId" clId="{62587B0A-7197-44AB-956A-01B0436871B5}" dt="2025-08-02T15:30:56.869" v="1926" actId="115"/>
        <pc:sldMkLst>
          <pc:docMk/>
          <pc:sldMk cId="4287103550" sldId="282"/>
        </pc:sldMkLst>
      </pc:sldChg>
      <pc:sldChg chg="modSp add mod">
        <pc:chgData name="Güler Demir" userId="51ad5cf4d1839854" providerId="LiveId" clId="{62587B0A-7197-44AB-956A-01B0436871B5}" dt="2025-08-02T14:20:59.131" v="1665" actId="6549"/>
        <pc:sldMkLst>
          <pc:docMk/>
          <pc:sldMk cId="916280172" sldId="283"/>
        </pc:sldMkLst>
      </pc:sldChg>
      <pc:sldChg chg="del">
        <pc:chgData name="Güler Demir" userId="51ad5cf4d1839854" providerId="LiveId" clId="{62587B0A-7197-44AB-956A-01B0436871B5}" dt="2025-08-02T11:08:44.634" v="13" actId="47"/>
        <pc:sldMkLst>
          <pc:docMk/>
          <pc:sldMk cId="3754926507" sldId="283"/>
        </pc:sldMkLst>
      </pc:sldChg>
      <pc:sldChg chg="modSp add mod">
        <pc:chgData name="Güler Demir" userId="51ad5cf4d1839854" providerId="LiveId" clId="{62587B0A-7197-44AB-956A-01B0436871B5}" dt="2025-08-02T17:08:01.562" v="2185" actId="114"/>
        <pc:sldMkLst>
          <pc:docMk/>
          <pc:sldMk cId="1079201827" sldId="284"/>
        </pc:sldMkLst>
        <pc:spChg chg="mod">
          <ac:chgData name="Güler Demir" userId="51ad5cf4d1839854" providerId="LiveId" clId="{62587B0A-7197-44AB-956A-01B0436871B5}" dt="2025-08-02T17:08:01.562" v="2185" actId="114"/>
          <ac:spMkLst>
            <pc:docMk/>
            <pc:sldMk cId="1079201827" sldId="284"/>
            <ac:spMk id="3" creationId="{A8CF00E1-E9E8-C5E7-47AA-ABA42FFFBE2B}"/>
          </ac:spMkLst>
        </pc:spChg>
      </pc:sldChg>
      <pc:sldChg chg="del">
        <pc:chgData name="Güler Demir" userId="51ad5cf4d1839854" providerId="LiveId" clId="{62587B0A-7197-44AB-956A-01B0436871B5}" dt="2025-08-02T11:08:45.052" v="15" actId="47"/>
        <pc:sldMkLst>
          <pc:docMk/>
          <pc:sldMk cId="2771048643" sldId="284"/>
        </pc:sldMkLst>
      </pc:sldChg>
      <pc:sldChg chg="del">
        <pc:chgData name="Güler Demir" userId="51ad5cf4d1839854" providerId="LiveId" clId="{62587B0A-7197-44AB-956A-01B0436871B5}" dt="2025-08-02T11:08:45.273" v="16" actId="47"/>
        <pc:sldMkLst>
          <pc:docMk/>
          <pc:sldMk cId="1051854827" sldId="285"/>
        </pc:sldMkLst>
      </pc:sldChg>
      <pc:sldChg chg="modSp add mod">
        <pc:chgData name="Güler Demir" userId="51ad5cf4d1839854" providerId="LiveId" clId="{62587B0A-7197-44AB-956A-01B0436871B5}" dt="2025-08-02T14:28:08.435" v="1790" actId="6549"/>
        <pc:sldMkLst>
          <pc:docMk/>
          <pc:sldMk cId="1324786316" sldId="285"/>
        </pc:sldMkLst>
      </pc:sldChg>
      <pc:sldChg chg="modSp add mod">
        <pc:chgData name="Güler Demir" userId="51ad5cf4d1839854" providerId="LiveId" clId="{62587B0A-7197-44AB-956A-01B0436871B5}" dt="2025-08-02T15:23:58.426" v="1920" actId="14100"/>
        <pc:sldMkLst>
          <pc:docMk/>
          <pc:sldMk cId="2952204374" sldId="286"/>
        </pc:sldMkLst>
      </pc:sldChg>
      <pc:sldChg chg="del">
        <pc:chgData name="Güler Demir" userId="51ad5cf4d1839854" providerId="LiveId" clId="{62587B0A-7197-44AB-956A-01B0436871B5}" dt="2025-08-02T11:08:43.827" v="9" actId="47"/>
        <pc:sldMkLst>
          <pc:docMk/>
          <pc:sldMk cId="3800872341" sldId="286"/>
        </pc:sldMkLst>
      </pc:sldChg>
      <pc:sldChg chg="modSp add mod">
        <pc:chgData name="Güler Demir" userId="51ad5cf4d1839854" providerId="LiveId" clId="{62587B0A-7197-44AB-956A-01B0436871B5}" dt="2025-08-02T17:01:15.408" v="2035" actId="20577"/>
        <pc:sldMkLst>
          <pc:docMk/>
          <pc:sldMk cId="1183705592" sldId="287"/>
        </pc:sldMkLst>
      </pc:sldChg>
      <pc:sldChg chg="del">
        <pc:chgData name="Güler Demir" userId="51ad5cf4d1839854" providerId="LiveId" clId="{62587B0A-7197-44AB-956A-01B0436871B5}" dt="2025-08-02T11:08:44.032" v="10" actId="47"/>
        <pc:sldMkLst>
          <pc:docMk/>
          <pc:sldMk cId="1330344548" sldId="287"/>
        </pc:sldMkLst>
      </pc:sldChg>
      <pc:sldChg chg="del">
        <pc:chgData name="Güler Demir" userId="51ad5cf4d1839854" providerId="LiveId" clId="{62587B0A-7197-44AB-956A-01B0436871B5}" dt="2025-08-02T11:08:45.942" v="17" actId="47"/>
        <pc:sldMkLst>
          <pc:docMk/>
          <pc:sldMk cId="2475535976" sldId="288"/>
        </pc:sldMkLst>
      </pc:sldChg>
    </pc:docChg>
  </pc:docChgLst>
  <pc:docChgLst>
    <pc:chgData name="Güler Demir" userId="51ad5cf4d1839854" providerId="LiveId" clId="{F2268CBE-2FDF-4E8B-B41B-B895A6C47951}"/>
    <pc:docChg chg="undo redo custSel addSld delSld modSld sldOrd">
      <pc:chgData name="Güler Demir" userId="51ad5cf4d1839854" providerId="LiveId" clId="{F2268CBE-2FDF-4E8B-B41B-B895A6C47951}" dt="2025-08-12T12:46:22.638" v="1454" actId="6549"/>
      <pc:docMkLst>
        <pc:docMk/>
      </pc:docMkLst>
      <pc:sldChg chg="modSp mod">
        <pc:chgData name="Güler Demir" userId="51ad5cf4d1839854" providerId="LiveId" clId="{F2268CBE-2FDF-4E8B-B41B-B895A6C47951}" dt="2025-08-12T09:28:42.203" v="12" actId="6549"/>
        <pc:sldMkLst>
          <pc:docMk/>
          <pc:sldMk cId="951358384" sldId="256"/>
        </pc:sldMkLst>
        <pc:spChg chg="mod">
          <ac:chgData name="Güler Demir" userId="51ad5cf4d1839854" providerId="LiveId" clId="{F2268CBE-2FDF-4E8B-B41B-B895A6C47951}" dt="2025-08-12T09:28:42.203" v="12" actId="6549"/>
          <ac:spMkLst>
            <pc:docMk/>
            <pc:sldMk cId="951358384" sldId="256"/>
            <ac:spMk id="2" creationId="{00000000-0000-0000-0000-000000000000}"/>
          </ac:spMkLst>
        </pc:spChg>
        <pc:spChg chg="mod">
          <ac:chgData name="Güler Demir" userId="51ad5cf4d1839854" providerId="LiveId" clId="{F2268CBE-2FDF-4E8B-B41B-B895A6C47951}" dt="2025-08-11T23:41:26.959" v="4" actId="207"/>
          <ac:spMkLst>
            <pc:docMk/>
            <pc:sldMk cId="951358384" sldId="256"/>
            <ac:spMk id="3" creationId="{00000000-0000-0000-0000-000000000000}"/>
          </ac:spMkLst>
        </pc:spChg>
      </pc:sldChg>
      <pc:sldChg chg="modSp mod">
        <pc:chgData name="Güler Demir" userId="51ad5cf4d1839854" providerId="LiveId" clId="{F2268CBE-2FDF-4E8B-B41B-B895A6C47951}" dt="2025-08-12T09:44:55.955" v="18" actId="14100"/>
        <pc:sldMkLst>
          <pc:docMk/>
          <pc:sldMk cId="4088613481" sldId="268"/>
        </pc:sldMkLst>
        <pc:spChg chg="mod">
          <ac:chgData name="Güler Demir" userId="51ad5cf4d1839854" providerId="LiveId" clId="{F2268CBE-2FDF-4E8B-B41B-B895A6C47951}" dt="2025-08-12T09:44:55.955" v="18" actId="14100"/>
          <ac:spMkLst>
            <pc:docMk/>
            <pc:sldMk cId="4088613481" sldId="268"/>
            <ac:spMk id="3" creationId="{6CABB9E9-7DA7-206D-2E8C-E6913BCE2D07}"/>
          </ac:spMkLst>
        </pc:spChg>
      </pc:sldChg>
      <pc:sldChg chg="modSp mod">
        <pc:chgData name="Güler Demir" userId="51ad5cf4d1839854" providerId="LiveId" clId="{F2268CBE-2FDF-4E8B-B41B-B895A6C47951}" dt="2025-08-12T11:56:24.284" v="1165" actId="14100"/>
        <pc:sldMkLst>
          <pc:docMk/>
          <pc:sldMk cId="1079201827" sldId="284"/>
        </pc:sldMkLst>
        <pc:spChg chg="mod">
          <ac:chgData name="Güler Demir" userId="51ad5cf4d1839854" providerId="LiveId" clId="{F2268CBE-2FDF-4E8B-B41B-B895A6C47951}" dt="2025-08-12T11:56:24.284" v="1165" actId="14100"/>
          <ac:spMkLst>
            <pc:docMk/>
            <pc:sldMk cId="1079201827" sldId="284"/>
            <ac:spMk id="3" creationId="{A8CF00E1-E9E8-C5E7-47AA-ABA42FFFBE2B}"/>
          </ac:spMkLst>
        </pc:spChg>
      </pc:sldChg>
      <pc:sldChg chg="modSp mod">
        <pc:chgData name="Güler Demir" userId="51ad5cf4d1839854" providerId="LiveId" clId="{F2268CBE-2FDF-4E8B-B41B-B895A6C47951}" dt="2025-08-12T12:43:38.822" v="1435" actId="14100"/>
        <pc:sldMkLst>
          <pc:docMk/>
          <pc:sldMk cId="4106094388" sldId="310"/>
        </pc:sldMkLst>
        <pc:spChg chg="mod">
          <ac:chgData name="Güler Demir" userId="51ad5cf4d1839854" providerId="LiveId" clId="{F2268CBE-2FDF-4E8B-B41B-B895A6C47951}" dt="2025-08-12T12:41:36.713" v="1431" actId="14100"/>
          <ac:spMkLst>
            <pc:docMk/>
            <pc:sldMk cId="4106094388" sldId="310"/>
            <ac:spMk id="2" creationId="{840F047D-1D51-E8CC-F33E-358354F6E03D}"/>
          </ac:spMkLst>
        </pc:spChg>
        <pc:spChg chg="mod">
          <ac:chgData name="Güler Demir" userId="51ad5cf4d1839854" providerId="LiveId" clId="{F2268CBE-2FDF-4E8B-B41B-B895A6C47951}" dt="2025-08-12T12:43:38.822" v="1435" actId="14100"/>
          <ac:spMkLst>
            <pc:docMk/>
            <pc:sldMk cId="4106094388" sldId="310"/>
            <ac:spMk id="3" creationId="{C58D07D8-C70F-5C57-06C5-9A65585E081C}"/>
          </ac:spMkLst>
        </pc:spChg>
      </pc:sldChg>
      <pc:sldChg chg="modSp mod">
        <pc:chgData name="Güler Demir" userId="51ad5cf4d1839854" providerId="LiveId" clId="{F2268CBE-2FDF-4E8B-B41B-B895A6C47951}" dt="2025-08-12T12:20:22.970" v="1303" actId="12"/>
        <pc:sldMkLst>
          <pc:docMk/>
          <pc:sldMk cId="1793144107" sldId="311"/>
        </pc:sldMkLst>
        <pc:spChg chg="mod">
          <ac:chgData name="Güler Demir" userId="51ad5cf4d1839854" providerId="LiveId" clId="{F2268CBE-2FDF-4E8B-B41B-B895A6C47951}" dt="2025-08-12T12:20:22.970" v="1303" actId="12"/>
          <ac:spMkLst>
            <pc:docMk/>
            <pc:sldMk cId="1793144107" sldId="311"/>
            <ac:spMk id="3" creationId="{3D7D981D-DCA7-AA40-F9C8-F8438454DB6E}"/>
          </ac:spMkLst>
        </pc:spChg>
      </pc:sldChg>
      <pc:sldChg chg="modSp mod">
        <pc:chgData name="Güler Demir" userId="51ad5cf4d1839854" providerId="LiveId" clId="{F2268CBE-2FDF-4E8B-B41B-B895A6C47951}" dt="2025-08-12T09:51:08.250" v="82" actId="20577"/>
        <pc:sldMkLst>
          <pc:docMk/>
          <pc:sldMk cId="2368098368" sldId="312"/>
        </pc:sldMkLst>
        <pc:spChg chg="mod">
          <ac:chgData name="Güler Demir" userId="51ad5cf4d1839854" providerId="LiveId" clId="{F2268CBE-2FDF-4E8B-B41B-B895A6C47951}" dt="2025-08-12T09:51:08.250" v="82" actId="20577"/>
          <ac:spMkLst>
            <pc:docMk/>
            <pc:sldMk cId="2368098368" sldId="312"/>
            <ac:spMk id="3" creationId="{456D1B68-9F81-ED8B-668C-E3109505F5DF}"/>
          </ac:spMkLst>
        </pc:spChg>
      </pc:sldChg>
      <pc:sldChg chg="modSp mod">
        <pc:chgData name="Güler Demir" userId="51ad5cf4d1839854" providerId="LiveId" clId="{F2268CBE-2FDF-4E8B-B41B-B895A6C47951}" dt="2025-08-12T12:21:54.363" v="1306" actId="1076"/>
        <pc:sldMkLst>
          <pc:docMk/>
          <pc:sldMk cId="230658129" sldId="313"/>
        </pc:sldMkLst>
        <pc:spChg chg="mod">
          <ac:chgData name="Güler Demir" userId="51ad5cf4d1839854" providerId="LiveId" clId="{F2268CBE-2FDF-4E8B-B41B-B895A6C47951}" dt="2025-08-12T12:21:54.363" v="1306" actId="1076"/>
          <ac:spMkLst>
            <pc:docMk/>
            <pc:sldMk cId="230658129" sldId="313"/>
            <ac:spMk id="3" creationId="{398033F1-3E38-AFBB-9E98-9C81583A24FE}"/>
          </ac:spMkLst>
        </pc:spChg>
      </pc:sldChg>
      <pc:sldChg chg="modSp mod">
        <pc:chgData name="Güler Demir" userId="51ad5cf4d1839854" providerId="LiveId" clId="{F2268CBE-2FDF-4E8B-B41B-B895A6C47951}" dt="2025-08-12T12:46:22.638" v="1454" actId="6549"/>
        <pc:sldMkLst>
          <pc:docMk/>
          <pc:sldMk cId="2383019408" sldId="314"/>
        </pc:sldMkLst>
        <pc:spChg chg="mod">
          <ac:chgData name="Güler Demir" userId="51ad5cf4d1839854" providerId="LiveId" clId="{F2268CBE-2FDF-4E8B-B41B-B895A6C47951}" dt="2025-08-12T12:46:22.638" v="1454" actId="6549"/>
          <ac:spMkLst>
            <pc:docMk/>
            <pc:sldMk cId="2383019408" sldId="314"/>
            <ac:spMk id="3" creationId="{0BBD9DBF-6034-151B-4999-EFD18C72F694}"/>
          </ac:spMkLst>
        </pc:spChg>
      </pc:sldChg>
      <pc:sldChg chg="modSp mod">
        <pc:chgData name="Güler Demir" userId="51ad5cf4d1839854" providerId="LiveId" clId="{F2268CBE-2FDF-4E8B-B41B-B895A6C47951}" dt="2025-08-12T12:23:00.183" v="1325" actId="14100"/>
        <pc:sldMkLst>
          <pc:docMk/>
          <pc:sldMk cId="1139339025" sldId="315"/>
        </pc:sldMkLst>
        <pc:spChg chg="mod">
          <ac:chgData name="Güler Demir" userId="51ad5cf4d1839854" providerId="LiveId" clId="{F2268CBE-2FDF-4E8B-B41B-B895A6C47951}" dt="2025-08-12T12:23:00.183" v="1325" actId="14100"/>
          <ac:spMkLst>
            <pc:docMk/>
            <pc:sldMk cId="1139339025" sldId="315"/>
            <ac:spMk id="3" creationId="{9A2DF89A-A943-AA94-DAAD-B90D5C2E7475}"/>
          </ac:spMkLst>
        </pc:spChg>
      </pc:sldChg>
      <pc:sldChg chg="modSp mod">
        <pc:chgData name="Güler Demir" userId="51ad5cf4d1839854" providerId="LiveId" clId="{F2268CBE-2FDF-4E8B-B41B-B895A6C47951}" dt="2025-08-12T12:29:44.207" v="1372" actId="20577"/>
        <pc:sldMkLst>
          <pc:docMk/>
          <pc:sldMk cId="1066222402" sldId="321"/>
        </pc:sldMkLst>
        <pc:spChg chg="mod">
          <ac:chgData name="Güler Demir" userId="51ad5cf4d1839854" providerId="LiveId" clId="{F2268CBE-2FDF-4E8B-B41B-B895A6C47951}" dt="2025-08-12T12:29:44.207" v="1372" actId="20577"/>
          <ac:spMkLst>
            <pc:docMk/>
            <pc:sldMk cId="1066222402" sldId="321"/>
            <ac:spMk id="3" creationId="{51C3BE9B-2C6E-0C22-7CA1-16BB77B6635F}"/>
          </ac:spMkLst>
        </pc:spChg>
      </pc:sldChg>
      <pc:sldChg chg="modSp mod">
        <pc:chgData name="Güler Demir" userId="51ad5cf4d1839854" providerId="LiveId" clId="{F2268CBE-2FDF-4E8B-B41B-B895A6C47951}" dt="2025-08-12T12:31:46.502" v="1408" actId="6549"/>
        <pc:sldMkLst>
          <pc:docMk/>
          <pc:sldMk cId="364885712" sldId="322"/>
        </pc:sldMkLst>
        <pc:spChg chg="mod">
          <ac:chgData name="Güler Demir" userId="51ad5cf4d1839854" providerId="LiveId" clId="{F2268CBE-2FDF-4E8B-B41B-B895A6C47951}" dt="2025-08-12T12:31:46.502" v="1408" actId="6549"/>
          <ac:spMkLst>
            <pc:docMk/>
            <pc:sldMk cId="364885712" sldId="322"/>
            <ac:spMk id="3" creationId="{7802A272-7B37-36F4-3DED-E44A272C99BB}"/>
          </ac:spMkLst>
        </pc:spChg>
      </pc:sldChg>
      <pc:sldChg chg="modSp mod">
        <pc:chgData name="Güler Demir" userId="51ad5cf4d1839854" providerId="LiveId" clId="{F2268CBE-2FDF-4E8B-B41B-B895A6C47951}" dt="2025-08-12T12:35:14.240" v="1421" actId="14100"/>
        <pc:sldMkLst>
          <pc:docMk/>
          <pc:sldMk cId="3775752884" sldId="323"/>
        </pc:sldMkLst>
        <pc:spChg chg="mod">
          <ac:chgData name="Güler Demir" userId="51ad5cf4d1839854" providerId="LiveId" clId="{F2268CBE-2FDF-4E8B-B41B-B895A6C47951}" dt="2025-08-12T12:35:14.240" v="1421" actId="14100"/>
          <ac:spMkLst>
            <pc:docMk/>
            <pc:sldMk cId="3775752884" sldId="323"/>
            <ac:spMk id="3" creationId="{18145B8E-B8FA-B500-6334-290A98D556A9}"/>
          </ac:spMkLst>
        </pc:spChg>
      </pc:sldChg>
      <pc:sldChg chg="delSp modSp del mod">
        <pc:chgData name="Güler Demir" userId="51ad5cf4d1839854" providerId="LiveId" clId="{F2268CBE-2FDF-4E8B-B41B-B895A6C47951}" dt="2025-08-12T12:18:36.624" v="1302" actId="2696"/>
        <pc:sldMkLst>
          <pc:docMk/>
          <pc:sldMk cId="3274623849" sldId="325"/>
        </pc:sldMkLst>
        <pc:spChg chg="mod">
          <ac:chgData name="Güler Demir" userId="51ad5cf4d1839854" providerId="LiveId" clId="{F2268CBE-2FDF-4E8B-B41B-B895A6C47951}" dt="2025-08-12T12:14:48.112" v="1246" actId="21"/>
          <ac:spMkLst>
            <pc:docMk/>
            <pc:sldMk cId="3274623849" sldId="325"/>
            <ac:spMk id="3" creationId="{115944AA-583E-629D-F85F-44B20438CAEF}"/>
          </ac:spMkLst>
        </pc:spChg>
        <pc:spChg chg="del mod">
          <ac:chgData name="Güler Demir" userId="51ad5cf4d1839854" providerId="LiveId" clId="{F2268CBE-2FDF-4E8B-B41B-B895A6C47951}" dt="2025-08-12T11:01:40.890" v="987" actId="21"/>
          <ac:spMkLst>
            <pc:docMk/>
            <pc:sldMk cId="3274623849" sldId="325"/>
            <ac:spMk id="5" creationId="{30ADB869-9F61-B6BB-2683-559F6C489196}"/>
          </ac:spMkLst>
        </pc:spChg>
        <pc:picChg chg="del">
          <ac:chgData name="Güler Demir" userId="51ad5cf4d1839854" providerId="LiveId" clId="{F2268CBE-2FDF-4E8B-B41B-B895A6C47951}" dt="2025-08-12T10:57:13.914" v="963" actId="21"/>
          <ac:picMkLst>
            <pc:docMk/>
            <pc:sldMk cId="3274623849" sldId="325"/>
            <ac:picMk id="2050" creationId="{73DA1670-175A-0598-5136-EEFC921CE849}"/>
          </ac:picMkLst>
        </pc:picChg>
      </pc:sldChg>
      <pc:sldChg chg="modSp mod">
        <pc:chgData name="Güler Demir" userId="51ad5cf4d1839854" providerId="LiveId" clId="{F2268CBE-2FDF-4E8B-B41B-B895A6C47951}" dt="2025-08-12T12:38:56.314" v="1425" actId="6549"/>
        <pc:sldMkLst>
          <pc:docMk/>
          <pc:sldMk cId="833549028" sldId="326"/>
        </pc:sldMkLst>
        <pc:spChg chg="mod">
          <ac:chgData name="Güler Demir" userId="51ad5cf4d1839854" providerId="LiveId" clId="{F2268CBE-2FDF-4E8B-B41B-B895A6C47951}" dt="2025-08-12T12:38:56.314" v="1425" actId="6549"/>
          <ac:spMkLst>
            <pc:docMk/>
            <pc:sldMk cId="833549028" sldId="326"/>
            <ac:spMk id="3" creationId="{FB12ED65-02EC-1D11-CA3A-5C0CCE00AB35}"/>
          </ac:spMkLst>
        </pc:spChg>
      </pc:sldChg>
      <pc:sldChg chg="modSp mod">
        <pc:chgData name="Güler Demir" userId="51ad5cf4d1839854" providerId="LiveId" clId="{F2268CBE-2FDF-4E8B-B41B-B895A6C47951}" dt="2025-08-12T12:39:24.441" v="1428" actId="6549"/>
        <pc:sldMkLst>
          <pc:docMk/>
          <pc:sldMk cId="2006012457" sldId="327"/>
        </pc:sldMkLst>
        <pc:spChg chg="mod">
          <ac:chgData name="Güler Demir" userId="51ad5cf4d1839854" providerId="LiveId" clId="{F2268CBE-2FDF-4E8B-B41B-B895A6C47951}" dt="2025-08-12T12:39:04.904" v="1426" actId="14100"/>
          <ac:spMkLst>
            <pc:docMk/>
            <pc:sldMk cId="2006012457" sldId="327"/>
            <ac:spMk id="2" creationId="{583827BA-5308-7553-90F7-30FCF9640F53}"/>
          </ac:spMkLst>
        </pc:spChg>
        <pc:spChg chg="mod">
          <ac:chgData name="Güler Demir" userId="51ad5cf4d1839854" providerId="LiveId" clId="{F2268CBE-2FDF-4E8B-B41B-B895A6C47951}" dt="2025-08-12T12:39:24.441" v="1428" actId="6549"/>
          <ac:spMkLst>
            <pc:docMk/>
            <pc:sldMk cId="2006012457" sldId="327"/>
            <ac:spMk id="3" creationId="{BDAE4E64-B10C-D2FC-C323-7FD1FB866144}"/>
          </ac:spMkLst>
        </pc:spChg>
      </pc:sldChg>
      <pc:sldChg chg="modSp mod">
        <pc:chgData name="Güler Demir" userId="51ad5cf4d1839854" providerId="LiveId" clId="{F2268CBE-2FDF-4E8B-B41B-B895A6C47951}" dt="2025-08-12T12:41:10.852" v="1430" actId="6549"/>
        <pc:sldMkLst>
          <pc:docMk/>
          <pc:sldMk cId="2225138023" sldId="328"/>
        </pc:sldMkLst>
        <pc:spChg chg="mod">
          <ac:chgData name="Güler Demir" userId="51ad5cf4d1839854" providerId="LiveId" clId="{F2268CBE-2FDF-4E8B-B41B-B895A6C47951}" dt="2025-08-12T12:41:10.852" v="1430" actId="6549"/>
          <ac:spMkLst>
            <pc:docMk/>
            <pc:sldMk cId="2225138023" sldId="328"/>
            <ac:spMk id="3" creationId="{FA9ABE70-635A-C586-FABE-E10783653711}"/>
          </ac:spMkLst>
        </pc:spChg>
      </pc:sldChg>
      <pc:sldChg chg="modSp mod">
        <pc:chgData name="Güler Demir" userId="51ad5cf4d1839854" providerId="LiveId" clId="{F2268CBE-2FDF-4E8B-B41B-B895A6C47951}" dt="2025-08-12T12:20:51.409" v="1305" actId="12"/>
        <pc:sldMkLst>
          <pc:docMk/>
          <pc:sldMk cId="448615329" sldId="329"/>
        </pc:sldMkLst>
        <pc:spChg chg="mod">
          <ac:chgData name="Güler Demir" userId="51ad5cf4d1839854" providerId="LiveId" clId="{F2268CBE-2FDF-4E8B-B41B-B895A6C47951}" dt="2025-08-12T12:20:51.409" v="1305" actId="12"/>
          <ac:spMkLst>
            <pc:docMk/>
            <pc:sldMk cId="448615329" sldId="329"/>
            <ac:spMk id="3" creationId="{721D979E-8C3D-5341-A874-49E3655C13EC}"/>
          </ac:spMkLst>
        </pc:spChg>
      </pc:sldChg>
      <pc:sldChg chg="modSp mod ord">
        <pc:chgData name="Güler Demir" userId="51ad5cf4d1839854" providerId="LiveId" clId="{F2268CBE-2FDF-4E8B-B41B-B895A6C47951}" dt="2025-08-12T12:45:07.760" v="1439" actId="6549"/>
        <pc:sldMkLst>
          <pc:docMk/>
          <pc:sldMk cId="2306555217" sldId="330"/>
        </pc:sldMkLst>
        <pc:spChg chg="mod">
          <ac:chgData name="Güler Demir" userId="51ad5cf4d1839854" providerId="LiveId" clId="{F2268CBE-2FDF-4E8B-B41B-B895A6C47951}" dt="2025-08-12T12:45:07.760" v="1439" actId="6549"/>
          <ac:spMkLst>
            <pc:docMk/>
            <pc:sldMk cId="2306555217" sldId="330"/>
            <ac:spMk id="3" creationId="{ACA9E647-A8E4-BF72-FAF4-B8254E08AAAB}"/>
          </ac:spMkLst>
        </pc:spChg>
      </pc:sldChg>
      <pc:sldChg chg="addSp modSp add mod ord">
        <pc:chgData name="Güler Demir" userId="51ad5cf4d1839854" providerId="LiveId" clId="{F2268CBE-2FDF-4E8B-B41B-B895A6C47951}" dt="2025-08-12T12:32:04.279" v="1411" actId="6549"/>
        <pc:sldMkLst>
          <pc:docMk/>
          <pc:sldMk cId="140304351" sldId="331"/>
        </pc:sldMkLst>
        <pc:spChg chg="mod">
          <ac:chgData name="Güler Demir" userId="51ad5cf4d1839854" providerId="LiveId" clId="{F2268CBE-2FDF-4E8B-B41B-B895A6C47951}" dt="2025-08-12T12:32:04.279" v="1411" actId="6549"/>
          <ac:spMkLst>
            <pc:docMk/>
            <pc:sldMk cId="140304351" sldId="331"/>
            <ac:spMk id="2" creationId="{6FFF1835-57FA-42D2-E90B-B7755D511527}"/>
          </ac:spMkLst>
        </pc:spChg>
        <pc:spChg chg="mod">
          <ac:chgData name="Güler Demir" userId="51ad5cf4d1839854" providerId="LiveId" clId="{F2268CBE-2FDF-4E8B-B41B-B895A6C47951}" dt="2025-08-12T12:24:37.925" v="1355" actId="6549"/>
          <ac:spMkLst>
            <pc:docMk/>
            <pc:sldMk cId="140304351" sldId="331"/>
            <ac:spMk id="3" creationId="{232E63A4-765D-24B6-3B19-AD1A82BE6AEF}"/>
          </ac:spMkLst>
        </pc:spChg>
        <pc:picChg chg="add">
          <ac:chgData name="Güler Demir" userId="51ad5cf4d1839854" providerId="LiveId" clId="{F2268CBE-2FDF-4E8B-B41B-B895A6C47951}" dt="2025-08-12T10:54:40.219" v="909"/>
          <ac:picMkLst>
            <pc:docMk/>
            <pc:sldMk cId="140304351" sldId="331"/>
            <ac:picMk id="4" creationId="{1D5991EA-B377-CA6E-8A24-7AA3B6114ED9}"/>
          </ac:picMkLst>
        </pc:picChg>
      </pc:sldChg>
      <pc:sldChg chg="addSp modSp add mod ord">
        <pc:chgData name="Güler Demir" userId="51ad5cf4d1839854" providerId="LiveId" clId="{F2268CBE-2FDF-4E8B-B41B-B895A6C47951}" dt="2025-08-12T12:33:11.573" v="1413" actId="1076"/>
        <pc:sldMkLst>
          <pc:docMk/>
          <pc:sldMk cId="1075982908" sldId="332"/>
        </pc:sldMkLst>
        <pc:spChg chg="mod">
          <ac:chgData name="Güler Demir" userId="51ad5cf4d1839854" providerId="LiveId" clId="{F2268CBE-2FDF-4E8B-B41B-B895A6C47951}" dt="2025-08-12T12:33:11.573" v="1413" actId="1076"/>
          <ac:spMkLst>
            <pc:docMk/>
            <pc:sldMk cId="1075982908" sldId="332"/>
            <ac:spMk id="2" creationId="{661135C2-811F-2A94-F434-E1172229D975}"/>
          </ac:spMkLst>
        </pc:spChg>
        <pc:spChg chg="mod">
          <ac:chgData name="Güler Demir" userId="51ad5cf4d1839854" providerId="LiveId" clId="{F2268CBE-2FDF-4E8B-B41B-B895A6C47951}" dt="2025-08-12T12:10:06.335" v="1218" actId="6549"/>
          <ac:spMkLst>
            <pc:docMk/>
            <pc:sldMk cId="1075982908" sldId="332"/>
            <ac:spMk id="3" creationId="{1458BCD4-2823-C2D3-5FA0-681BF0FC6EDE}"/>
          </ac:spMkLst>
        </pc:spChg>
        <pc:spChg chg="add mod">
          <ac:chgData name="Güler Demir" userId="51ad5cf4d1839854" providerId="LiveId" clId="{F2268CBE-2FDF-4E8B-B41B-B895A6C47951}" dt="2025-08-12T11:00:59.783" v="986" actId="14100"/>
          <ac:spMkLst>
            <pc:docMk/>
            <pc:sldMk cId="1075982908" sldId="332"/>
            <ac:spMk id="6" creationId="{308B2D80-3634-A716-2A93-0CC919737279}"/>
          </ac:spMkLst>
        </pc:spChg>
        <pc:picChg chg="add mod">
          <ac:chgData name="Güler Demir" userId="51ad5cf4d1839854" providerId="LiveId" clId="{F2268CBE-2FDF-4E8B-B41B-B895A6C47951}" dt="2025-08-12T11:00:33.327" v="980" actId="14100"/>
          <ac:picMkLst>
            <pc:docMk/>
            <pc:sldMk cId="1075982908" sldId="332"/>
            <ac:picMk id="4" creationId="{7953D2FB-97F9-32B3-CB66-A5AD18835D60}"/>
          </ac:picMkLst>
        </pc:picChg>
      </pc:sldChg>
      <pc:sldChg chg="addSp modSp add mod ord">
        <pc:chgData name="Güler Demir" userId="51ad5cf4d1839854" providerId="LiveId" clId="{F2268CBE-2FDF-4E8B-B41B-B895A6C47951}" dt="2025-08-12T12:38:05.799" v="1424"/>
        <pc:sldMkLst>
          <pc:docMk/>
          <pc:sldMk cId="3852916921" sldId="333"/>
        </pc:sldMkLst>
        <pc:spChg chg="mod">
          <ac:chgData name="Güler Demir" userId="51ad5cf4d1839854" providerId="LiveId" clId="{F2268CBE-2FDF-4E8B-B41B-B895A6C47951}" dt="2025-08-12T12:00:20.822" v="1196" actId="27636"/>
          <ac:spMkLst>
            <pc:docMk/>
            <pc:sldMk cId="3852916921" sldId="333"/>
            <ac:spMk id="2" creationId="{0F694D05-03DE-C51A-0EAB-BC8E03B646D8}"/>
          </ac:spMkLst>
        </pc:spChg>
        <pc:spChg chg="mod">
          <ac:chgData name="Güler Demir" userId="51ad5cf4d1839854" providerId="LiveId" clId="{F2268CBE-2FDF-4E8B-B41B-B895A6C47951}" dt="2025-08-12T12:14:09.120" v="1245" actId="6549"/>
          <ac:spMkLst>
            <pc:docMk/>
            <pc:sldMk cId="3852916921" sldId="333"/>
            <ac:spMk id="3" creationId="{F93687CA-6B83-BD4C-3AEA-750D5F7C28C7}"/>
          </ac:spMkLst>
        </pc:spChg>
        <pc:spChg chg="add mod">
          <ac:chgData name="Güler Demir" userId="51ad5cf4d1839854" providerId="LiveId" clId="{F2268CBE-2FDF-4E8B-B41B-B895A6C47951}" dt="2025-08-12T12:04:30.913" v="1208" actId="1076"/>
          <ac:spMkLst>
            <pc:docMk/>
            <pc:sldMk cId="3852916921" sldId="333"/>
            <ac:spMk id="6" creationId="{B51A42FA-0123-E8DF-BADC-A1F15E4F4069}"/>
          </ac:spMkLst>
        </pc:spChg>
        <pc:picChg chg="add">
          <ac:chgData name="Güler Demir" userId="51ad5cf4d1839854" providerId="LiveId" clId="{F2268CBE-2FDF-4E8B-B41B-B895A6C47951}" dt="2025-08-12T11:05:17.645" v="989"/>
          <ac:picMkLst>
            <pc:docMk/>
            <pc:sldMk cId="3852916921" sldId="333"/>
            <ac:picMk id="4" creationId="{7CE877A5-F9A7-5E35-D891-3F85DCA55773}"/>
          </ac:picMkLst>
        </pc:picChg>
        <pc:picChg chg="add mod">
          <ac:chgData name="Güler Demir" userId="51ad5cf4d1839854" providerId="LiveId" clId="{F2268CBE-2FDF-4E8B-B41B-B895A6C47951}" dt="2025-08-12T12:13:06.603" v="1243" actId="14100"/>
          <ac:picMkLst>
            <pc:docMk/>
            <pc:sldMk cId="3852916921" sldId="333"/>
            <ac:picMk id="1026" creationId="{882F2A4F-901D-604A-0FDA-A1BE67056E53}"/>
          </ac:picMkLst>
        </pc:picChg>
      </pc:sldChg>
    </pc:docChg>
  </pc:docChgLst>
  <pc:docChgLst>
    <pc:chgData name="Güler Demir" userId="51ad5cf4d1839854" providerId="LiveId" clId="{31C95E8C-53A6-4EA0-94A1-D3ACC0445346}"/>
    <pc:docChg chg="undo redo custSel addSld delSld modSld">
      <pc:chgData name="Güler Demir" userId="51ad5cf4d1839854" providerId="LiveId" clId="{31C95E8C-53A6-4EA0-94A1-D3ACC0445346}" dt="2025-08-02T11:07:36.153" v="5282" actId="1076"/>
      <pc:docMkLst>
        <pc:docMk/>
      </pc:docMkLst>
      <pc:sldChg chg="modSp mod">
        <pc:chgData name="Güler Demir" userId="51ad5cf4d1839854" providerId="LiveId" clId="{31C95E8C-53A6-4EA0-94A1-D3ACC0445346}" dt="2025-08-02T11:07:36.153" v="5282" actId="1076"/>
        <pc:sldMkLst>
          <pc:docMk/>
          <pc:sldMk cId="951358384" sldId="256"/>
        </pc:sldMkLst>
        <pc:spChg chg="mod">
          <ac:chgData name="Güler Demir" userId="51ad5cf4d1839854" providerId="LiveId" clId="{31C95E8C-53A6-4EA0-94A1-D3ACC0445346}" dt="2025-08-02T11:07:36.153" v="5282" actId="1076"/>
          <ac:spMkLst>
            <pc:docMk/>
            <pc:sldMk cId="951358384" sldId="256"/>
            <ac:spMk id="2" creationId="{00000000-0000-0000-0000-000000000000}"/>
          </ac:spMkLst>
        </pc:spChg>
      </pc:sldChg>
      <pc:sldChg chg="modSp mod">
        <pc:chgData name="Güler Demir" userId="51ad5cf4d1839854" providerId="LiveId" clId="{31C95E8C-53A6-4EA0-94A1-D3ACC0445346}" dt="2025-08-02T10:45:08.666" v="5086" actId="114"/>
        <pc:sldMkLst>
          <pc:docMk/>
          <pc:sldMk cId="2053632720" sldId="259"/>
        </pc:sldMkLst>
      </pc:sldChg>
      <pc:sldChg chg="modSp mod">
        <pc:chgData name="Güler Demir" userId="51ad5cf4d1839854" providerId="LiveId" clId="{31C95E8C-53A6-4EA0-94A1-D3ACC0445346}" dt="2025-08-01T18:29:01.116" v="877" actId="20577"/>
        <pc:sldMkLst>
          <pc:docMk/>
          <pc:sldMk cId="4088613481" sldId="268"/>
        </pc:sldMkLst>
        <pc:spChg chg="mod">
          <ac:chgData name="Güler Demir" userId="51ad5cf4d1839854" providerId="LiveId" clId="{31C95E8C-53A6-4EA0-94A1-D3ACC0445346}" dt="2025-08-01T18:29:01.116" v="877" actId="20577"/>
          <ac:spMkLst>
            <pc:docMk/>
            <pc:sldMk cId="4088613481" sldId="268"/>
            <ac:spMk id="2" creationId="{A2DCC7FD-BF56-9AF1-81B5-4815C046ED76}"/>
          </ac:spMkLst>
        </pc:spChg>
        <pc:spChg chg="mod">
          <ac:chgData name="Güler Demir" userId="51ad5cf4d1839854" providerId="LiveId" clId="{31C95E8C-53A6-4EA0-94A1-D3ACC0445346}" dt="2025-08-01T18:17:30.857" v="390" actId="6549"/>
          <ac:spMkLst>
            <pc:docMk/>
            <pc:sldMk cId="4088613481" sldId="268"/>
            <ac:spMk id="3" creationId="{6CABB9E9-7DA7-206D-2E8C-E6913BCE2D07}"/>
          </ac:spMkLst>
        </pc:spChg>
      </pc:sldChg>
      <pc:sldChg chg="addSp modSp add mod">
        <pc:chgData name="Güler Demir" userId="51ad5cf4d1839854" providerId="LiveId" clId="{31C95E8C-53A6-4EA0-94A1-D3ACC0445346}" dt="2025-08-01T18:30:56.533" v="890" actId="115"/>
        <pc:sldMkLst>
          <pc:docMk/>
          <pc:sldMk cId="3702626001" sldId="269"/>
        </pc:sldMkLst>
      </pc:sldChg>
      <pc:sldChg chg="del">
        <pc:chgData name="Güler Demir" userId="51ad5cf4d1839854" providerId="LiveId" clId="{31C95E8C-53A6-4EA0-94A1-D3ACC0445346}" dt="2025-08-01T17:58:07.188" v="2" actId="47"/>
        <pc:sldMkLst>
          <pc:docMk/>
          <pc:sldMk cId="3703318901" sldId="269"/>
        </pc:sldMkLst>
      </pc:sldChg>
      <pc:sldChg chg="modSp add mod">
        <pc:chgData name="Güler Demir" userId="51ad5cf4d1839854" providerId="LiveId" clId="{31C95E8C-53A6-4EA0-94A1-D3ACC0445346}" dt="2025-08-01T18:29:10.703" v="879" actId="27636"/>
        <pc:sldMkLst>
          <pc:docMk/>
          <pc:sldMk cId="1383720199" sldId="270"/>
        </pc:sldMkLst>
      </pc:sldChg>
      <pc:sldChg chg="del">
        <pc:chgData name="Güler Demir" userId="51ad5cf4d1839854" providerId="LiveId" clId="{31C95E8C-53A6-4EA0-94A1-D3ACC0445346}" dt="2025-08-01T17:58:07.578" v="4" actId="47"/>
        <pc:sldMkLst>
          <pc:docMk/>
          <pc:sldMk cId="1886565987" sldId="270"/>
        </pc:sldMkLst>
      </pc:sldChg>
      <pc:sldChg chg="modSp add mod">
        <pc:chgData name="Güler Demir" userId="51ad5cf4d1839854" providerId="LiveId" clId="{31C95E8C-53A6-4EA0-94A1-D3ACC0445346}" dt="2025-08-01T18:36:20.662" v="980" actId="6549"/>
        <pc:sldMkLst>
          <pc:docMk/>
          <pc:sldMk cId="1031916199" sldId="271"/>
        </pc:sldMkLst>
      </pc:sldChg>
      <pc:sldChg chg="del">
        <pc:chgData name="Güler Demir" userId="51ad5cf4d1839854" providerId="LiveId" clId="{31C95E8C-53A6-4EA0-94A1-D3ACC0445346}" dt="2025-08-01T17:58:07.363" v="3" actId="47"/>
        <pc:sldMkLst>
          <pc:docMk/>
          <pc:sldMk cId="1251505519" sldId="271"/>
        </pc:sldMkLst>
      </pc:sldChg>
      <pc:sldChg chg="modSp add mod">
        <pc:chgData name="Güler Demir" userId="51ad5cf4d1839854" providerId="LiveId" clId="{31C95E8C-53A6-4EA0-94A1-D3ACC0445346}" dt="2025-08-01T18:47:35.774" v="1125" actId="6549"/>
        <pc:sldMkLst>
          <pc:docMk/>
          <pc:sldMk cId="1726017069" sldId="272"/>
        </pc:sldMkLst>
      </pc:sldChg>
      <pc:sldChg chg="del">
        <pc:chgData name="Güler Demir" userId="51ad5cf4d1839854" providerId="LiveId" clId="{31C95E8C-53A6-4EA0-94A1-D3ACC0445346}" dt="2025-08-01T17:58:08.288" v="8" actId="47"/>
        <pc:sldMkLst>
          <pc:docMk/>
          <pc:sldMk cId="3213974429" sldId="272"/>
        </pc:sldMkLst>
      </pc:sldChg>
      <pc:sldChg chg="del">
        <pc:chgData name="Güler Demir" userId="51ad5cf4d1839854" providerId="LiveId" clId="{31C95E8C-53A6-4EA0-94A1-D3ACC0445346}" dt="2025-08-01T17:58:07.758" v="5" actId="47"/>
        <pc:sldMkLst>
          <pc:docMk/>
          <pc:sldMk cId="1729104201" sldId="273"/>
        </pc:sldMkLst>
      </pc:sldChg>
      <pc:sldChg chg="addSp modSp add mod">
        <pc:chgData name="Güler Demir" userId="51ad5cf4d1839854" providerId="LiveId" clId="{31C95E8C-53A6-4EA0-94A1-D3ACC0445346}" dt="2025-08-02T09:59:23.654" v="3565" actId="6549"/>
        <pc:sldMkLst>
          <pc:docMk/>
          <pc:sldMk cId="4171542131" sldId="273"/>
        </pc:sldMkLst>
      </pc:sldChg>
      <pc:sldChg chg="del">
        <pc:chgData name="Güler Demir" userId="51ad5cf4d1839854" providerId="LiveId" clId="{31C95E8C-53A6-4EA0-94A1-D3ACC0445346}" dt="2025-08-01T17:58:08.478" v="9" actId="47"/>
        <pc:sldMkLst>
          <pc:docMk/>
          <pc:sldMk cId="2466074895" sldId="274"/>
        </pc:sldMkLst>
      </pc:sldChg>
      <pc:sldChg chg="modSp add mod">
        <pc:chgData name="Güler Demir" userId="51ad5cf4d1839854" providerId="LiveId" clId="{31C95E8C-53A6-4EA0-94A1-D3ACC0445346}" dt="2025-08-01T18:50:17.419" v="1190" actId="255"/>
        <pc:sldMkLst>
          <pc:docMk/>
          <pc:sldMk cId="3746920753" sldId="274"/>
        </pc:sldMkLst>
      </pc:sldChg>
      <pc:sldChg chg="del">
        <pc:chgData name="Güler Demir" userId="51ad5cf4d1839854" providerId="LiveId" clId="{31C95E8C-53A6-4EA0-94A1-D3ACC0445346}" dt="2025-08-01T17:58:08.098" v="7" actId="47"/>
        <pc:sldMkLst>
          <pc:docMk/>
          <pc:sldMk cId="1151062005" sldId="275"/>
        </pc:sldMkLst>
      </pc:sldChg>
      <pc:sldChg chg="modSp add mod">
        <pc:chgData name="Güler Demir" userId="51ad5cf4d1839854" providerId="LiveId" clId="{31C95E8C-53A6-4EA0-94A1-D3ACC0445346}" dt="2025-08-02T08:17:11.726" v="1557" actId="20577"/>
        <pc:sldMkLst>
          <pc:docMk/>
          <pc:sldMk cId="4070445334" sldId="275"/>
        </pc:sldMkLst>
      </pc:sldChg>
      <pc:sldChg chg="del">
        <pc:chgData name="Güler Demir" userId="51ad5cf4d1839854" providerId="LiveId" clId="{31C95E8C-53A6-4EA0-94A1-D3ACC0445346}" dt="2025-08-01T17:58:07.928" v="6" actId="47"/>
        <pc:sldMkLst>
          <pc:docMk/>
          <pc:sldMk cId="2620158529" sldId="276"/>
        </pc:sldMkLst>
      </pc:sldChg>
      <pc:sldChg chg="modSp add mod">
        <pc:chgData name="Güler Demir" userId="51ad5cf4d1839854" providerId="LiveId" clId="{31C95E8C-53A6-4EA0-94A1-D3ACC0445346}" dt="2025-08-02T10:51:35.295" v="5120" actId="14100"/>
        <pc:sldMkLst>
          <pc:docMk/>
          <pc:sldMk cId="3160015527" sldId="276"/>
        </pc:sldMkLst>
      </pc:sldChg>
      <pc:sldChg chg="addSp delSp modSp add mod">
        <pc:chgData name="Güler Demir" userId="51ad5cf4d1839854" providerId="LiveId" clId="{31C95E8C-53A6-4EA0-94A1-D3ACC0445346}" dt="2025-08-02T09:25:23.290" v="3063" actId="255"/>
        <pc:sldMkLst>
          <pc:docMk/>
          <pc:sldMk cId="1732691812" sldId="277"/>
        </pc:sldMkLst>
      </pc:sldChg>
      <pc:sldChg chg="addSp delSp modSp add del mod">
        <pc:chgData name="Güler Demir" userId="51ad5cf4d1839854" providerId="LiveId" clId="{31C95E8C-53A6-4EA0-94A1-D3ACC0445346}" dt="2025-08-02T09:40:14.978" v="3218" actId="2696"/>
        <pc:sldMkLst>
          <pc:docMk/>
          <pc:sldMk cId="3876118438" sldId="278"/>
        </pc:sldMkLst>
      </pc:sldChg>
      <pc:sldChg chg="modSp add mod">
        <pc:chgData name="Güler Demir" userId="51ad5cf4d1839854" providerId="LiveId" clId="{31C95E8C-53A6-4EA0-94A1-D3ACC0445346}" dt="2025-08-02T08:42:55.336" v="2184" actId="20577"/>
        <pc:sldMkLst>
          <pc:docMk/>
          <pc:sldMk cId="130365800" sldId="279"/>
        </pc:sldMkLst>
      </pc:sldChg>
      <pc:sldChg chg="del">
        <pc:chgData name="Güler Demir" userId="51ad5cf4d1839854" providerId="LiveId" clId="{31C95E8C-53A6-4EA0-94A1-D3ACC0445346}" dt="2025-08-01T17:58:08.645" v="10" actId="47"/>
        <pc:sldMkLst>
          <pc:docMk/>
          <pc:sldMk cId="1655293231" sldId="279"/>
        </pc:sldMkLst>
      </pc:sldChg>
      <pc:sldChg chg="modSp add mod">
        <pc:chgData name="Güler Demir" userId="51ad5cf4d1839854" providerId="LiveId" clId="{31C95E8C-53A6-4EA0-94A1-D3ACC0445346}" dt="2025-08-02T09:39:39.917" v="3208" actId="6549"/>
        <pc:sldMkLst>
          <pc:docMk/>
          <pc:sldMk cId="1597198403" sldId="280"/>
        </pc:sldMkLst>
      </pc:sldChg>
      <pc:sldChg chg="del">
        <pc:chgData name="Güler Demir" userId="51ad5cf4d1839854" providerId="LiveId" clId="{31C95E8C-53A6-4EA0-94A1-D3ACC0445346}" dt="2025-08-01T17:58:08.831" v="11" actId="47"/>
        <pc:sldMkLst>
          <pc:docMk/>
          <pc:sldMk cId="2243830934" sldId="280"/>
        </pc:sldMkLst>
      </pc:sldChg>
      <pc:sldChg chg="del">
        <pc:chgData name="Güler Demir" userId="51ad5cf4d1839854" providerId="LiveId" clId="{31C95E8C-53A6-4EA0-94A1-D3ACC0445346}" dt="2025-08-01T17:58:09.028" v="12" actId="47"/>
        <pc:sldMkLst>
          <pc:docMk/>
          <pc:sldMk cId="2149296582" sldId="281"/>
        </pc:sldMkLst>
      </pc:sldChg>
      <pc:sldChg chg="add del">
        <pc:chgData name="Güler Demir" userId="51ad5cf4d1839854" providerId="LiveId" clId="{31C95E8C-53A6-4EA0-94A1-D3ACC0445346}" dt="2025-08-02T09:24:45.349" v="3061" actId="2696"/>
        <pc:sldMkLst>
          <pc:docMk/>
          <pc:sldMk cId="2201210002" sldId="281"/>
        </pc:sldMkLst>
      </pc:sldChg>
      <pc:sldChg chg="new del">
        <pc:chgData name="Güler Demir" userId="51ad5cf4d1839854" providerId="LiveId" clId="{31C95E8C-53A6-4EA0-94A1-D3ACC0445346}" dt="2025-08-02T09:24:30.325" v="3060" actId="2696"/>
        <pc:sldMkLst>
          <pc:docMk/>
          <pc:sldMk cId="1702854290" sldId="282"/>
        </pc:sldMkLst>
      </pc:sldChg>
      <pc:sldChg chg="del">
        <pc:chgData name="Güler Demir" userId="51ad5cf4d1839854" providerId="LiveId" clId="{31C95E8C-53A6-4EA0-94A1-D3ACC0445346}" dt="2025-08-01T17:58:09.200" v="13" actId="47"/>
        <pc:sldMkLst>
          <pc:docMk/>
          <pc:sldMk cId="3452674712" sldId="282"/>
        </pc:sldMkLst>
      </pc:sldChg>
      <pc:sldChg chg="del">
        <pc:chgData name="Güler Demir" userId="51ad5cf4d1839854" providerId="LiveId" clId="{31C95E8C-53A6-4EA0-94A1-D3ACC0445346}" dt="2025-08-01T17:58:09.391" v="14" actId="47"/>
        <pc:sldMkLst>
          <pc:docMk/>
          <pc:sldMk cId="2603755572" sldId="283"/>
        </pc:sldMkLst>
      </pc:sldChg>
      <pc:sldChg chg="modSp add mod">
        <pc:chgData name="Güler Demir" userId="51ad5cf4d1839854" providerId="LiveId" clId="{31C95E8C-53A6-4EA0-94A1-D3ACC0445346}" dt="2025-08-02T09:40:02.587" v="3217" actId="20577"/>
        <pc:sldMkLst>
          <pc:docMk/>
          <pc:sldMk cId="3754926507" sldId="283"/>
        </pc:sldMkLst>
      </pc:sldChg>
      <pc:sldChg chg="del">
        <pc:chgData name="Güler Demir" userId="51ad5cf4d1839854" providerId="LiveId" clId="{31C95E8C-53A6-4EA0-94A1-D3ACC0445346}" dt="2025-08-01T17:58:09.768" v="15" actId="47"/>
        <pc:sldMkLst>
          <pc:docMk/>
          <pc:sldMk cId="1300798952" sldId="284"/>
        </pc:sldMkLst>
      </pc:sldChg>
      <pc:sldChg chg="modSp add mod">
        <pc:chgData name="Güler Demir" userId="51ad5cf4d1839854" providerId="LiveId" clId="{31C95E8C-53A6-4EA0-94A1-D3ACC0445346}" dt="2025-08-02T10:06:02.114" v="3742" actId="255"/>
        <pc:sldMkLst>
          <pc:docMk/>
          <pc:sldMk cId="2771048643" sldId="284"/>
        </pc:sldMkLst>
      </pc:sldChg>
      <pc:sldChg chg="modSp add mod">
        <pc:chgData name="Güler Demir" userId="51ad5cf4d1839854" providerId="LiveId" clId="{31C95E8C-53A6-4EA0-94A1-D3ACC0445346}" dt="2025-08-02T10:54:55.810" v="5122" actId="1076"/>
        <pc:sldMkLst>
          <pc:docMk/>
          <pc:sldMk cId="1051854827" sldId="285"/>
        </pc:sldMkLst>
      </pc:sldChg>
      <pc:sldChg chg="del">
        <pc:chgData name="Güler Demir" userId="51ad5cf4d1839854" providerId="LiveId" clId="{31C95E8C-53A6-4EA0-94A1-D3ACC0445346}" dt="2025-08-01T17:58:09.989" v="16" actId="47"/>
        <pc:sldMkLst>
          <pc:docMk/>
          <pc:sldMk cId="3125581921" sldId="285"/>
        </pc:sldMkLst>
      </pc:sldChg>
      <pc:sldChg chg="del">
        <pc:chgData name="Güler Demir" userId="51ad5cf4d1839854" providerId="LiveId" clId="{31C95E8C-53A6-4EA0-94A1-D3ACC0445346}" dt="2025-08-01T17:58:10.188" v="17" actId="47"/>
        <pc:sldMkLst>
          <pc:docMk/>
          <pc:sldMk cId="289566771" sldId="286"/>
        </pc:sldMkLst>
      </pc:sldChg>
      <pc:sldChg chg="modSp add mod">
        <pc:chgData name="Güler Demir" userId="51ad5cf4d1839854" providerId="LiveId" clId="{31C95E8C-53A6-4EA0-94A1-D3ACC0445346}" dt="2025-08-02T10:31:28.639" v="4740" actId="20577"/>
        <pc:sldMkLst>
          <pc:docMk/>
          <pc:sldMk cId="3800872341" sldId="286"/>
        </pc:sldMkLst>
      </pc:sldChg>
      <pc:sldChg chg="modSp add mod">
        <pc:chgData name="Güler Demir" userId="51ad5cf4d1839854" providerId="LiveId" clId="{31C95E8C-53A6-4EA0-94A1-D3ACC0445346}" dt="2025-08-02T10:36:47.468" v="4851" actId="20577"/>
        <pc:sldMkLst>
          <pc:docMk/>
          <pc:sldMk cId="1330344548" sldId="287"/>
        </pc:sldMkLst>
      </pc:sldChg>
      <pc:sldChg chg="del">
        <pc:chgData name="Güler Demir" userId="51ad5cf4d1839854" providerId="LiveId" clId="{31C95E8C-53A6-4EA0-94A1-D3ACC0445346}" dt="2025-08-01T17:58:10.748" v="18" actId="47"/>
        <pc:sldMkLst>
          <pc:docMk/>
          <pc:sldMk cId="2993312993" sldId="287"/>
        </pc:sldMkLst>
      </pc:sldChg>
      <pc:sldChg chg="addSp modSp add mod">
        <pc:chgData name="Güler Demir" userId="51ad5cf4d1839854" providerId="LiveId" clId="{31C95E8C-53A6-4EA0-94A1-D3ACC0445346}" dt="2025-08-02T11:04:28.265" v="5281" actId="20577"/>
        <pc:sldMkLst>
          <pc:docMk/>
          <pc:sldMk cId="2475535976" sldId="288"/>
        </pc:sldMkLst>
      </pc:sldChg>
    </pc:docChg>
  </pc:docChgLst>
  <pc:docChgLst>
    <pc:chgData name="Güler Demir" userId="51ad5cf4d1839854" providerId="LiveId" clId="{4FB9DCE4-FD9E-40B7-B6D2-7B1C1B031CA9}"/>
    <pc:docChg chg="undo custSel addSld delSld modSld sldOrd">
      <pc:chgData name="Güler Demir" userId="51ad5cf4d1839854" providerId="LiveId" clId="{4FB9DCE4-FD9E-40B7-B6D2-7B1C1B031CA9}" dt="2025-08-03T18:12:49.487" v="4096" actId="14100"/>
      <pc:docMkLst>
        <pc:docMk/>
      </pc:docMkLst>
      <pc:sldChg chg="modSp mod">
        <pc:chgData name="Güler Demir" userId="51ad5cf4d1839854" providerId="LiveId" clId="{4FB9DCE4-FD9E-40B7-B6D2-7B1C1B031CA9}" dt="2025-08-03T17:47:18.011" v="3777" actId="1076"/>
        <pc:sldMkLst>
          <pc:docMk/>
          <pc:sldMk cId="951358384" sldId="256"/>
        </pc:sldMkLst>
        <pc:spChg chg="mod">
          <ac:chgData name="Güler Demir" userId="51ad5cf4d1839854" providerId="LiveId" clId="{4FB9DCE4-FD9E-40B7-B6D2-7B1C1B031CA9}" dt="2025-08-03T17:47:18.011" v="3777" actId="1076"/>
          <ac:spMkLst>
            <pc:docMk/>
            <pc:sldMk cId="951358384" sldId="256"/>
            <ac:spMk id="2" creationId="{00000000-0000-0000-0000-000000000000}"/>
          </ac:spMkLst>
        </pc:spChg>
        <pc:spChg chg="mod">
          <ac:chgData name="Güler Demir" userId="51ad5cf4d1839854" providerId="LiveId" clId="{4FB9DCE4-FD9E-40B7-B6D2-7B1C1B031CA9}" dt="2025-08-02T17:19:50.249" v="27" actId="1076"/>
          <ac:spMkLst>
            <pc:docMk/>
            <pc:sldMk cId="951358384" sldId="256"/>
            <ac:spMk id="3" creationId="{00000000-0000-0000-0000-000000000000}"/>
          </ac:spMkLst>
        </pc:spChg>
      </pc:sldChg>
      <pc:sldChg chg="del">
        <pc:chgData name="Güler Demir" userId="51ad5cf4d1839854" providerId="LiveId" clId="{4FB9DCE4-FD9E-40B7-B6D2-7B1C1B031CA9}" dt="2025-08-02T17:18:53.593" v="17" actId="47"/>
        <pc:sldMkLst>
          <pc:docMk/>
          <pc:sldMk cId="2053632720" sldId="259"/>
        </pc:sldMkLst>
      </pc:sldChg>
      <pc:sldChg chg="modSp mod">
        <pc:chgData name="Güler Demir" userId="51ad5cf4d1839854" providerId="LiveId" clId="{4FB9DCE4-FD9E-40B7-B6D2-7B1C1B031CA9}" dt="2025-08-03T17:48:29.122" v="3778" actId="115"/>
        <pc:sldMkLst>
          <pc:docMk/>
          <pc:sldMk cId="4088613481" sldId="268"/>
        </pc:sldMkLst>
        <pc:spChg chg="mod">
          <ac:chgData name="Güler Demir" userId="51ad5cf4d1839854" providerId="LiveId" clId="{4FB9DCE4-FD9E-40B7-B6D2-7B1C1B031CA9}" dt="2025-08-02T17:36:09.160" v="171" actId="20577"/>
          <ac:spMkLst>
            <pc:docMk/>
            <pc:sldMk cId="4088613481" sldId="268"/>
            <ac:spMk id="2" creationId="{A2DCC7FD-BF56-9AF1-81B5-4815C046ED76}"/>
          </ac:spMkLst>
        </pc:spChg>
        <pc:spChg chg="mod">
          <ac:chgData name="Güler Demir" userId="51ad5cf4d1839854" providerId="LiveId" clId="{4FB9DCE4-FD9E-40B7-B6D2-7B1C1B031CA9}" dt="2025-08-03T17:48:29.122" v="3778" actId="115"/>
          <ac:spMkLst>
            <pc:docMk/>
            <pc:sldMk cId="4088613481" sldId="268"/>
            <ac:spMk id="3" creationId="{6CABB9E9-7DA7-206D-2E8C-E6913BCE2D07}"/>
          </ac:spMkLst>
        </pc:spChg>
      </pc:sldChg>
      <pc:sldChg chg="del">
        <pc:chgData name="Güler Demir" userId="51ad5cf4d1839854" providerId="LiveId" clId="{4FB9DCE4-FD9E-40B7-B6D2-7B1C1B031CA9}" dt="2025-08-02T17:18:48.873" v="1" actId="47"/>
        <pc:sldMkLst>
          <pc:docMk/>
          <pc:sldMk cId="1668971876" sldId="269"/>
        </pc:sldMkLst>
      </pc:sldChg>
      <pc:sldChg chg="del">
        <pc:chgData name="Güler Demir" userId="51ad5cf4d1839854" providerId="LiveId" clId="{4FB9DCE4-FD9E-40B7-B6D2-7B1C1B031CA9}" dt="2025-08-02T17:18:48.644" v="0" actId="47"/>
        <pc:sldMkLst>
          <pc:docMk/>
          <pc:sldMk cId="3706113722" sldId="270"/>
        </pc:sldMkLst>
      </pc:sldChg>
      <pc:sldChg chg="del">
        <pc:chgData name="Güler Demir" userId="51ad5cf4d1839854" providerId="LiveId" clId="{4FB9DCE4-FD9E-40B7-B6D2-7B1C1B031CA9}" dt="2025-08-02T17:18:49.084" v="2" actId="47"/>
        <pc:sldMkLst>
          <pc:docMk/>
          <pc:sldMk cId="2016431625" sldId="271"/>
        </pc:sldMkLst>
      </pc:sldChg>
      <pc:sldChg chg="del">
        <pc:chgData name="Güler Demir" userId="51ad5cf4d1839854" providerId="LiveId" clId="{4FB9DCE4-FD9E-40B7-B6D2-7B1C1B031CA9}" dt="2025-08-02T17:18:49.278" v="3" actId="47"/>
        <pc:sldMkLst>
          <pc:docMk/>
          <pc:sldMk cId="2037192616" sldId="272"/>
        </pc:sldMkLst>
      </pc:sldChg>
      <pc:sldChg chg="del">
        <pc:chgData name="Güler Demir" userId="51ad5cf4d1839854" providerId="LiveId" clId="{4FB9DCE4-FD9E-40B7-B6D2-7B1C1B031CA9}" dt="2025-08-02T17:18:49.490" v="4" actId="47"/>
        <pc:sldMkLst>
          <pc:docMk/>
          <pc:sldMk cId="723495324" sldId="273"/>
        </pc:sldMkLst>
      </pc:sldChg>
      <pc:sldChg chg="del">
        <pc:chgData name="Güler Demir" userId="51ad5cf4d1839854" providerId="LiveId" clId="{4FB9DCE4-FD9E-40B7-B6D2-7B1C1B031CA9}" dt="2025-08-02T17:18:49.691" v="5" actId="47"/>
        <pc:sldMkLst>
          <pc:docMk/>
          <pc:sldMk cId="37604379" sldId="274"/>
        </pc:sldMkLst>
      </pc:sldChg>
      <pc:sldChg chg="del">
        <pc:chgData name="Güler Demir" userId="51ad5cf4d1839854" providerId="LiveId" clId="{4FB9DCE4-FD9E-40B7-B6D2-7B1C1B031CA9}" dt="2025-08-02T17:18:49.888" v="6" actId="47"/>
        <pc:sldMkLst>
          <pc:docMk/>
          <pc:sldMk cId="1608230474" sldId="275"/>
        </pc:sldMkLst>
      </pc:sldChg>
      <pc:sldChg chg="del">
        <pc:chgData name="Güler Demir" userId="51ad5cf4d1839854" providerId="LiveId" clId="{4FB9DCE4-FD9E-40B7-B6D2-7B1C1B031CA9}" dt="2025-08-02T17:18:50.111" v="7" actId="47"/>
        <pc:sldMkLst>
          <pc:docMk/>
          <pc:sldMk cId="4255682277" sldId="276"/>
        </pc:sldMkLst>
      </pc:sldChg>
      <pc:sldChg chg="del">
        <pc:chgData name="Güler Demir" userId="51ad5cf4d1839854" providerId="LiveId" clId="{4FB9DCE4-FD9E-40B7-B6D2-7B1C1B031CA9}" dt="2025-08-02T17:18:50.308" v="8" actId="47"/>
        <pc:sldMkLst>
          <pc:docMk/>
          <pc:sldMk cId="510645323" sldId="277"/>
        </pc:sldMkLst>
      </pc:sldChg>
      <pc:sldChg chg="del">
        <pc:chgData name="Güler Demir" userId="51ad5cf4d1839854" providerId="LiveId" clId="{4FB9DCE4-FD9E-40B7-B6D2-7B1C1B031CA9}" dt="2025-08-02T17:18:50.511" v="9" actId="47"/>
        <pc:sldMkLst>
          <pc:docMk/>
          <pc:sldMk cId="1216365519" sldId="279"/>
        </pc:sldMkLst>
      </pc:sldChg>
      <pc:sldChg chg="del">
        <pc:chgData name="Güler Demir" userId="51ad5cf4d1839854" providerId="LiveId" clId="{4FB9DCE4-FD9E-40B7-B6D2-7B1C1B031CA9}" dt="2025-08-02T17:18:50.715" v="10" actId="47"/>
        <pc:sldMkLst>
          <pc:docMk/>
          <pc:sldMk cId="476478163" sldId="280"/>
        </pc:sldMkLst>
      </pc:sldChg>
      <pc:sldChg chg="del">
        <pc:chgData name="Güler Demir" userId="51ad5cf4d1839854" providerId="LiveId" clId="{4FB9DCE4-FD9E-40B7-B6D2-7B1C1B031CA9}" dt="2025-08-02T17:18:50.927" v="11" actId="47"/>
        <pc:sldMkLst>
          <pc:docMk/>
          <pc:sldMk cId="3580318000" sldId="281"/>
        </pc:sldMkLst>
      </pc:sldChg>
      <pc:sldChg chg="del">
        <pc:chgData name="Güler Demir" userId="51ad5cf4d1839854" providerId="LiveId" clId="{4FB9DCE4-FD9E-40B7-B6D2-7B1C1B031CA9}" dt="2025-08-02T17:18:51.160" v="12" actId="47"/>
        <pc:sldMkLst>
          <pc:docMk/>
          <pc:sldMk cId="4287103550" sldId="282"/>
        </pc:sldMkLst>
      </pc:sldChg>
      <pc:sldChg chg="del">
        <pc:chgData name="Güler Demir" userId="51ad5cf4d1839854" providerId="LiveId" clId="{4FB9DCE4-FD9E-40B7-B6D2-7B1C1B031CA9}" dt="2025-08-02T17:18:51.368" v="13" actId="47"/>
        <pc:sldMkLst>
          <pc:docMk/>
          <pc:sldMk cId="916280172" sldId="283"/>
        </pc:sldMkLst>
      </pc:sldChg>
      <pc:sldChg chg="modSp mod">
        <pc:chgData name="Güler Demir" userId="51ad5cf4d1839854" providerId="LiveId" clId="{4FB9DCE4-FD9E-40B7-B6D2-7B1C1B031CA9}" dt="2025-08-03T18:11:31.767" v="4066" actId="20577"/>
        <pc:sldMkLst>
          <pc:docMk/>
          <pc:sldMk cId="1079201827" sldId="284"/>
        </pc:sldMkLst>
        <pc:spChg chg="mod">
          <ac:chgData name="Güler Demir" userId="51ad5cf4d1839854" providerId="LiveId" clId="{4FB9DCE4-FD9E-40B7-B6D2-7B1C1B031CA9}" dt="2025-08-03T18:11:31.767" v="4066" actId="20577"/>
          <ac:spMkLst>
            <pc:docMk/>
            <pc:sldMk cId="1079201827" sldId="284"/>
            <ac:spMk id="3" creationId="{A8CF00E1-E9E8-C5E7-47AA-ABA42FFFBE2B}"/>
          </ac:spMkLst>
        </pc:spChg>
      </pc:sldChg>
      <pc:sldChg chg="modSp add mod">
        <pc:chgData name="Güler Demir" userId="51ad5cf4d1839854" providerId="LiveId" clId="{4FB9DCE4-FD9E-40B7-B6D2-7B1C1B031CA9}" dt="2025-08-03T17:50:59.633" v="3798" actId="1076"/>
        <pc:sldMkLst>
          <pc:docMk/>
          <pc:sldMk cId="509448299" sldId="285"/>
        </pc:sldMkLst>
      </pc:sldChg>
      <pc:sldChg chg="del">
        <pc:chgData name="Güler Demir" userId="51ad5cf4d1839854" providerId="LiveId" clId="{4FB9DCE4-FD9E-40B7-B6D2-7B1C1B031CA9}" dt="2025-08-02T17:18:51.622" v="14" actId="47"/>
        <pc:sldMkLst>
          <pc:docMk/>
          <pc:sldMk cId="1324786316" sldId="285"/>
        </pc:sldMkLst>
      </pc:sldChg>
      <pc:sldChg chg="modSp add mod">
        <pc:chgData name="Güler Demir" userId="51ad5cf4d1839854" providerId="LiveId" clId="{4FB9DCE4-FD9E-40B7-B6D2-7B1C1B031CA9}" dt="2025-08-03T17:51:28.282" v="3804" actId="1076"/>
        <pc:sldMkLst>
          <pc:docMk/>
          <pc:sldMk cId="184108939" sldId="286"/>
        </pc:sldMkLst>
      </pc:sldChg>
      <pc:sldChg chg="del">
        <pc:chgData name="Güler Demir" userId="51ad5cf4d1839854" providerId="LiveId" clId="{4FB9DCE4-FD9E-40B7-B6D2-7B1C1B031CA9}" dt="2025-08-02T17:18:52.619" v="15" actId="47"/>
        <pc:sldMkLst>
          <pc:docMk/>
          <pc:sldMk cId="2952204374" sldId="286"/>
        </pc:sldMkLst>
      </pc:sldChg>
      <pc:sldChg chg="del">
        <pc:chgData name="Güler Demir" userId="51ad5cf4d1839854" providerId="LiveId" clId="{4FB9DCE4-FD9E-40B7-B6D2-7B1C1B031CA9}" dt="2025-08-02T17:18:53.079" v="16" actId="47"/>
        <pc:sldMkLst>
          <pc:docMk/>
          <pc:sldMk cId="1183705592" sldId="287"/>
        </pc:sldMkLst>
      </pc:sldChg>
      <pc:sldChg chg="modSp add mod">
        <pc:chgData name="Güler Demir" userId="51ad5cf4d1839854" providerId="LiveId" clId="{4FB9DCE4-FD9E-40B7-B6D2-7B1C1B031CA9}" dt="2025-08-03T17:52:03.281" v="3808" actId="1076"/>
        <pc:sldMkLst>
          <pc:docMk/>
          <pc:sldMk cId="2119877421" sldId="287"/>
        </pc:sldMkLst>
      </pc:sldChg>
      <pc:sldChg chg="modSp add mod">
        <pc:chgData name="Güler Demir" userId="51ad5cf4d1839854" providerId="LiveId" clId="{4FB9DCE4-FD9E-40B7-B6D2-7B1C1B031CA9}" dt="2025-08-03T17:52:41.312" v="3815" actId="14100"/>
        <pc:sldMkLst>
          <pc:docMk/>
          <pc:sldMk cId="638818489" sldId="288"/>
        </pc:sldMkLst>
      </pc:sldChg>
      <pc:sldChg chg="modSp add del mod">
        <pc:chgData name="Güler Demir" userId="51ad5cf4d1839854" providerId="LiveId" clId="{4FB9DCE4-FD9E-40B7-B6D2-7B1C1B031CA9}" dt="2025-08-02T19:02:45.477" v="1389" actId="2696"/>
        <pc:sldMkLst>
          <pc:docMk/>
          <pc:sldMk cId="107489406" sldId="289"/>
        </pc:sldMkLst>
      </pc:sldChg>
      <pc:sldChg chg="add del">
        <pc:chgData name="Güler Demir" userId="51ad5cf4d1839854" providerId="LiveId" clId="{4FB9DCE4-FD9E-40B7-B6D2-7B1C1B031CA9}" dt="2025-08-02T18:23:15.103" v="865"/>
        <pc:sldMkLst>
          <pc:docMk/>
          <pc:sldMk cId="1126365860" sldId="289"/>
        </pc:sldMkLst>
      </pc:sldChg>
      <pc:sldChg chg="addSp modSp add mod">
        <pc:chgData name="Güler Demir" userId="51ad5cf4d1839854" providerId="LiveId" clId="{4FB9DCE4-FD9E-40B7-B6D2-7B1C1B031CA9}" dt="2025-08-03T17:52:22.577" v="3812" actId="1076"/>
        <pc:sldMkLst>
          <pc:docMk/>
          <pc:sldMk cId="3860268725" sldId="290"/>
        </pc:sldMkLst>
      </pc:sldChg>
      <pc:sldChg chg="modSp add del mod">
        <pc:chgData name="Güler Demir" userId="51ad5cf4d1839854" providerId="LiveId" clId="{4FB9DCE4-FD9E-40B7-B6D2-7B1C1B031CA9}" dt="2025-08-02T19:03:11.632" v="1390" actId="2696"/>
        <pc:sldMkLst>
          <pc:docMk/>
          <pc:sldMk cId="3305799882" sldId="291"/>
        </pc:sldMkLst>
      </pc:sldChg>
      <pc:sldChg chg="modSp add del mod">
        <pc:chgData name="Güler Demir" userId="51ad5cf4d1839854" providerId="LiveId" clId="{4FB9DCE4-FD9E-40B7-B6D2-7B1C1B031CA9}" dt="2025-08-03T17:28:28.524" v="3656" actId="2696"/>
        <pc:sldMkLst>
          <pc:docMk/>
          <pc:sldMk cId="3715774784" sldId="292"/>
        </pc:sldMkLst>
      </pc:sldChg>
      <pc:sldChg chg="modSp add mod">
        <pc:chgData name="Güler Demir" userId="51ad5cf4d1839854" providerId="LiveId" clId="{4FB9DCE4-FD9E-40B7-B6D2-7B1C1B031CA9}" dt="2025-08-03T17:53:18.855" v="3820" actId="122"/>
        <pc:sldMkLst>
          <pc:docMk/>
          <pc:sldMk cId="138206964" sldId="293"/>
        </pc:sldMkLst>
      </pc:sldChg>
      <pc:sldChg chg="modSp add mod">
        <pc:chgData name="Güler Demir" userId="51ad5cf4d1839854" providerId="LiveId" clId="{4FB9DCE4-FD9E-40B7-B6D2-7B1C1B031CA9}" dt="2025-08-03T17:54:28.176" v="3825" actId="14100"/>
        <pc:sldMkLst>
          <pc:docMk/>
          <pc:sldMk cId="518474737" sldId="294"/>
        </pc:sldMkLst>
      </pc:sldChg>
      <pc:sldChg chg="add del">
        <pc:chgData name="Güler Demir" userId="51ad5cf4d1839854" providerId="LiveId" clId="{4FB9DCE4-FD9E-40B7-B6D2-7B1C1B031CA9}" dt="2025-08-03T14:19:49.243" v="1833"/>
        <pc:sldMkLst>
          <pc:docMk/>
          <pc:sldMk cId="1332713290" sldId="294"/>
        </pc:sldMkLst>
      </pc:sldChg>
      <pc:sldChg chg="add del">
        <pc:chgData name="Güler Demir" userId="51ad5cf4d1839854" providerId="LiveId" clId="{4FB9DCE4-FD9E-40B7-B6D2-7B1C1B031CA9}" dt="2025-08-03T14:34:26.689" v="2264" actId="2696"/>
        <pc:sldMkLst>
          <pc:docMk/>
          <pc:sldMk cId="1604040265" sldId="295"/>
        </pc:sldMkLst>
      </pc:sldChg>
      <pc:sldChg chg="addSp modSp add mod">
        <pc:chgData name="Güler Demir" userId="51ad5cf4d1839854" providerId="LiveId" clId="{4FB9DCE4-FD9E-40B7-B6D2-7B1C1B031CA9}" dt="2025-08-03T17:55:07.722" v="3829" actId="122"/>
        <pc:sldMkLst>
          <pc:docMk/>
          <pc:sldMk cId="2517540450" sldId="295"/>
        </pc:sldMkLst>
      </pc:sldChg>
      <pc:sldChg chg="modSp add mod">
        <pc:chgData name="Güler Demir" userId="51ad5cf4d1839854" providerId="LiveId" clId="{4FB9DCE4-FD9E-40B7-B6D2-7B1C1B031CA9}" dt="2025-08-03T18:08:15.808" v="4034" actId="20577"/>
        <pc:sldMkLst>
          <pc:docMk/>
          <pc:sldMk cId="118150441" sldId="296"/>
        </pc:sldMkLst>
      </pc:sldChg>
      <pc:sldChg chg="modSp add mod">
        <pc:chgData name="Güler Demir" userId="51ad5cf4d1839854" providerId="LiveId" clId="{4FB9DCE4-FD9E-40B7-B6D2-7B1C1B031CA9}" dt="2025-08-03T18:08:23.674" v="4036" actId="20577"/>
        <pc:sldMkLst>
          <pc:docMk/>
          <pc:sldMk cId="3031676972" sldId="297"/>
        </pc:sldMkLst>
      </pc:sldChg>
      <pc:sldChg chg="modSp add mod">
        <pc:chgData name="Güler Demir" userId="51ad5cf4d1839854" providerId="LiveId" clId="{4FB9DCE4-FD9E-40B7-B6D2-7B1C1B031CA9}" dt="2025-08-03T18:08:29.128" v="4037" actId="20577"/>
        <pc:sldMkLst>
          <pc:docMk/>
          <pc:sldMk cId="3393936762" sldId="298"/>
        </pc:sldMkLst>
      </pc:sldChg>
      <pc:sldChg chg="modSp add mod">
        <pc:chgData name="Güler Demir" userId="51ad5cf4d1839854" providerId="LiveId" clId="{4FB9DCE4-FD9E-40B7-B6D2-7B1C1B031CA9}" dt="2025-08-03T17:56:03.622" v="3837" actId="122"/>
        <pc:sldMkLst>
          <pc:docMk/>
          <pc:sldMk cId="4216734711" sldId="299"/>
        </pc:sldMkLst>
      </pc:sldChg>
      <pc:sldChg chg="modSp add del mod">
        <pc:chgData name="Güler Demir" userId="51ad5cf4d1839854" providerId="LiveId" clId="{4FB9DCE4-FD9E-40B7-B6D2-7B1C1B031CA9}" dt="2025-08-03T16:00:53.136" v="2904" actId="2696"/>
        <pc:sldMkLst>
          <pc:docMk/>
          <pc:sldMk cId="3873575094" sldId="300"/>
        </pc:sldMkLst>
      </pc:sldChg>
      <pc:sldChg chg="modSp add mod">
        <pc:chgData name="Güler Demir" userId="51ad5cf4d1839854" providerId="LiveId" clId="{4FB9DCE4-FD9E-40B7-B6D2-7B1C1B031CA9}" dt="2025-08-03T17:56:18.094" v="3839" actId="122"/>
        <pc:sldMkLst>
          <pc:docMk/>
          <pc:sldMk cId="3986297482" sldId="301"/>
        </pc:sldMkLst>
      </pc:sldChg>
      <pc:sldChg chg="addSp modSp add mod">
        <pc:chgData name="Güler Demir" userId="51ad5cf4d1839854" providerId="LiveId" clId="{4FB9DCE4-FD9E-40B7-B6D2-7B1C1B031CA9}" dt="2025-08-03T18:12:49.487" v="4096" actId="14100"/>
        <pc:sldMkLst>
          <pc:docMk/>
          <pc:sldMk cId="482992297" sldId="302"/>
        </pc:sldMkLst>
      </pc:sldChg>
      <pc:sldChg chg="modSp add mod">
        <pc:chgData name="Güler Demir" userId="51ad5cf4d1839854" providerId="LiveId" clId="{4FB9DCE4-FD9E-40B7-B6D2-7B1C1B031CA9}" dt="2025-08-03T17:54:40.422" v="3826" actId="122"/>
        <pc:sldMkLst>
          <pc:docMk/>
          <pc:sldMk cId="3250773514" sldId="303"/>
        </pc:sldMkLst>
      </pc:sldChg>
      <pc:sldChg chg="modSp add mod">
        <pc:chgData name="Güler Demir" userId="51ad5cf4d1839854" providerId="LiveId" clId="{4FB9DCE4-FD9E-40B7-B6D2-7B1C1B031CA9}" dt="2025-08-03T17:55:01.423" v="3828" actId="122"/>
        <pc:sldMkLst>
          <pc:docMk/>
          <pc:sldMk cId="1144325332" sldId="304"/>
        </pc:sldMkLst>
      </pc:sldChg>
      <pc:sldChg chg="modSp add mod ord">
        <pc:chgData name="Güler Demir" userId="51ad5cf4d1839854" providerId="LiveId" clId="{4FB9DCE4-FD9E-40B7-B6D2-7B1C1B031CA9}" dt="2025-08-03T17:55:39.406" v="3833" actId="122"/>
        <pc:sldMkLst>
          <pc:docMk/>
          <pc:sldMk cId="3054398439" sldId="305"/>
        </pc:sldMkLst>
      </pc:sldChg>
      <pc:sldChg chg="modSp add mod">
        <pc:chgData name="Güler Demir" userId="51ad5cf4d1839854" providerId="LiveId" clId="{4FB9DCE4-FD9E-40B7-B6D2-7B1C1B031CA9}" dt="2025-08-03T17:54:50.390" v="3827" actId="122"/>
        <pc:sldMkLst>
          <pc:docMk/>
          <pc:sldMk cId="1404371522" sldId="306"/>
        </pc:sldMkLst>
      </pc:sldChg>
      <pc:sldChg chg="modSp add del mod">
        <pc:chgData name="Güler Demir" userId="51ad5cf4d1839854" providerId="LiveId" clId="{4FB9DCE4-FD9E-40B7-B6D2-7B1C1B031CA9}" dt="2025-08-03T16:49:10.607" v="3333" actId="2696"/>
        <pc:sldMkLst>
          <pc:docMk/>
          <pc:sldMk cId="352790577" sldId="307"/>
        </pc:sldMkLst>
      </pc:sldChg>
      <pc:sldChg chg="add del">
        <pc:chgData name="Güler Demir" userId="51ad5cf4d1839854" providerId="LiveId" clId="{4FB9DCE4-FD9E-40B7-B6D2-7B1C1B031CA9}" dt="2025-08-03T17:21:49.252" v="3637" actId="2696"/>
        <pc:sldMkLst>
          <pc:docMk/>
          <pc:sldMk cId="3818522214" sldId="307"/>
        </pc:sldMkLst>
      </pc:sldChg>
      <pc:sldChg chg="modSp add del mod">
        <pc:chgData name="Güler Demir" userId="51ad5cf4d1839854" providerId="LiveId" clId="{4FB9DCE4-FD9E-40B7-B6D2-7B1C1B031CA9}" dt="2025-08-03T16:46:45.002" v="3319" actId="2696"/>
        <pc:sldMkLst>
          <pc:docMk/>
          <pc:sldMk cId="545493962" sldId="308"/>
        </pc:sldMkLst>
      </pc:sldChg>
      <pc:sldChg chg="modSp add mod">
        <pc:chgData name="Güler Demir" userId="51ad5cf4d1839854" providerId="LiveId" clId="{4FB9DCE4-FD9E-40B7-B6D2-7B1C1B031CA9}" dt="2025-08-03T17:55:47.279" v="3834" actId="122"/>
        <pc:sldMkLst>
          <pc:docMk/>
          <pc:sldMk cId="3944531076" sldId="308"/>
        </pc:sldMkLst>
      </pc:sldChg>
      <pc:sldChg chg="modSp add mod">
        <pc:chgData name="Güler Demir" userId="51ad5cf4d1839854" providerId="LiveId" clId="{4FB9DCE4-FD9E-40B7-B6D2-7B1C1B031CA9}" dt="2025-08-03T18:12:07.594" v="4090" actId="6549"/>
        <pc:sldMkLst>
          <pc:docMk/>
          <pc:sldMk cId="3874801718" sldId="309"/>
        </pc:sldMkLst>
      </pc:sldChg>
      <pc:sldChg chg="modSp add mod">
        <pc:chgData name="Güler Demir" userId="51ad5cf4d1839854" providerId="LiveId" clId="{4FB9DCE4-FD9E-40B7-B6D2-7B1C1B031CA9}" dt="2025-08-03T18:01:48.494" v="3978" actId="20577"/>
        <pc:sldMkLst>
          <pc:docMk/>
          <pc:sldMk cId="4106094388" sldId="310"/>
        </pc:sldMkLst>
        <pc:spChg chg="mod">
          <ac:chgData name="Güler Demir" userId="51ad5cf4d1839854" providerId="LiveId" clId="{4FB9DCE4-FD9E-40B7-B6D2-7B1C1B031CA9}" dt="2025-08-03T17:57:03.840" v="3865" actId="1076"/>
          <ac:spMkLst>
            <pc:docMk/>
            <pc:sldMk cId="4106094388" sldId="310"/>
            <ac:spMk id="2" creationId="{840F047D-1D51-E8CC-F33E-358354F6E03D}"/>
          </ac:spMkLst>
        </pc:spChg>
        <pc:spChg chg="mod">
          <ac:chgData name="Güler Demir" userId="51ad5cf4d1839854" providerId="LiveId" clId="{4FB9DCE4-FD9E-40B7-B6D2-7B1C1B031CA9}" dt="2025-08-03T18:01:48.494" v="3978" actId="20577"/>
          <ac:spMkLst>
            <pc:docMk/>
            <pc:sldMk cId="4106094388" sldId="310"/>
            <ac:spMk id="3" creationId="{C58D07D8-C70F-5C57-06C5-9A65585E081C}"/>
          </ac:spMkLst>
        </pc:spChg>
      </pc:sldChg>
    </pc:docChg>
  </pc:docChgLst>
  <pc:docChgLst>
    <pc:chgData name="Güler Demir" userId="51ad5cf4d1839854" providerId="LiveId" clId="{D461E2C1-A952-4547-BF4A-CA868636AA9C}"/>
    <pc:docChg chg="undo custSel addSld delSld modSld sldOrd">
      <pc:chgData name="Güler Demir" userId="51ad5cf4d1839854" providerId="LiveId" clId="{D461E2C1-A952-4547-BF4A-CA868636AA9C}" dt="2025-08-07T14:18:48.561" v="2689" actId="20577"/>
      <pc:docMkLst>
        <pc:docMk/>
      </pc:docMkLst>
      <pc:sldChg chg="modSp mod">
        <pc:chgData name="Güler Demir" userId="51ad5cf4d1839854" providerId="LiveId" clId="{D461E2C1-A952-4547-BF4A-CA868636AA9C}" dt="2025-08-07T14:09:00.093" v="2572" actId="6549"/>
        <pc:sldMkLst>
          <pc:docMk/>
          <pc:sldMk cId="951358384" sldId="256"/>
        </pc:sldMkLst>
        <pc:spChg chg="mod">
          <ac:chgData name="Güler Demir" userId="51ad5cf4d1839854" providerId="LiveId" clId="{D461E2C1-A952-4547-BF4A-CA868636AA9C}" dt="2025-08-07T14:09:00.093" v="2572" actId="6549"/>
          <ac:spMkLst>
            <pc:docMk/>
            <pc:sldMk cId="951358384" sldId="256"/>
            <ac:spMk id="2" creationId="{00000000-0000-0000-0000-000000000000}"/>
          </ac:spMkLst>
        </pc:spChg>
      </pc:sldChg>
      <pc:sldChg chg="modSp mod">
        <pc:chgData name="Güler Demir" userId="51ad5cf4d1839854" providerId="LiveId" clId="{D461E2C1-A952-4547-BF4A-CA868636AA9C}" dt="2025-08-07T14:16:55.043" v="2675" actId="20577"/>
        <pc:sldMkLst>
          <pc:docMk/>
          <pc:sldMk cId="4088613481" sldId="268"/>
        </pc:sldMkLst>
        <pc:spChg chg="mod">
          <ac:chgData name="Güler Demir" userId="51ad5cf4d1839854" providerId="LiveId" clId="{D461E2C1-A952-4547-BF4A-CA868636AA9C}" dt="2025-08-07T14:01:11.489" v="2445" actId="20577"/>
          <ac:spMkLst>
            <pc:docMk/>
            <pc:sldMk cId="4088613481" sldId="268"/>
            <ac:spMk id="2" creationId="{A2DCC7FD-BF56-9AF1-81B5-4815C046ED76}"/>
          </ac:spMkLst>
        </pc:spChg>
        <pc:spChg chg="mod">
          <ac:chgData name="Güler Demir" userId="51ad5cf4d1839854" providerId="LiveId" clId="{D461E2C1-A952-4547-BF4A-CA868636AA9C}" dt="2025-08-07T14:16:55.043" v="2675" actId="20577"/>
          <ac:spMkLst>
            <pc:docMk/>
            <pc:sldMk cId="4088613481" sldId="268"/>
            <ac:spMk id="3" creationId="{6CABB9E9-7DA7-206D-2E8C-E6913BCE2D07}"/>
          </ac:spMkLst>
        </pc:spChg>
      </pc:sldChg>
      <pc:sldChg chg="modSp mod">
        <pc:chgData name="Güler Demir" userId="51ad5cf4d1839854" providerId="LiveId" clId="{D461E2C1-A952-4547-BF4A-CA868636AA9C}" dt="2025-08-03T20:57:56.230" v="2400" actId="255"/>
        <pc:sldMkLst>
          <pc:docMk/>
          <pc:sldMk cId="1079201827" sldId="284"/>
        </pc:sldMkLst>
        <pc:spChg chg="mod">
          <ac:chgData name="Güler Demir" userId="51ad5cf4d1839854" providerId="LiveId" clId="{D461E2C1-A952-4547-BF4A-CA868636AA9C}" dt="2025-08-03T20:57:56.230" v="2400" actId="255"/>
          <ac:spMkLst>
            <pc:docMk/>
            <pc:sldMk cId="1079201827" sldId="284"/>
            <ac:spMk id="3" creationId="{A8CF00E1-E9E8-C5E7-47AA-ABA42FFFBE2B}"/>
          </ac:spMkLst>
        </pc:spChg>
      </pc:sldChg>
      <pc:sldChg chg="del">
        <pc:chgData name="Güler Demir" userId="51ad5cf4d1839854" providerId="LiveId" clId="{D461E2C1-A952-4547-BF4A-CA868636AA9C}" dt="2025-08-03T18:17:58.018" v="1" actId="47"/>
        <pc:sldMkLst>
          <pc:docMk/>
          <pc:sldMk cId="509448299" sldId="285"/>
        </pc:sldMkLst>
      </pc:sldChg>
      <pc:sldChg chg="del">
        <pc:chgData name="Güler Demir" userId="51ad5cf4d1839854" providerId="LiveId" clId="{D461E2C1-A952-4547-BF4A-CA868636AA9C}" dt="2025-08-03T18:17:58.227" v="2" actId="47"/>
        <pc:sldMkLst>
          <pc:docMk/>
          <pc:sldMk cId="184108939" sldId="286"/>
        </pc:sldMkLst>
      </pc:sldChg>
      <pc:sldChg chg="del">
        <pc:chgData name="Güler Demir" userId="51ad5cf4d1839854" providerId="LiveId" clId="{D461E2C1-A952-4547-BF4A-CA868636AA9C}" dt="2025-08-03T18:17:58.437" v="3" actId="47"/>
        <pc:sldMkLst>
          <pc:docMk/>
          <pc:sldMk cId="2119877421" sldId="287"/>
        </pc:sldMkLst>
      </pc:sldChg>
      <pc:sldChg chg="del">
        <pc:chgData name="Güler Demir" userId="51ad5cf4d1839854" providerId="LiveId" clId="{D461E2C1-A952-4547-BF4A-CA868636AA9C}" dt="2025-08-03T18:17:58.802" v="5" actId="47"/>
        <pc:sldMkLst>
          <pc:docMk/>
          <pc:sldMk cId="638818489" sldId="288"/>
        </pc:sldMkLst>
      </pc:sldChg>
      <pc:sldChg chg="del">
        <pc:chgData name="Güler Demir" userId="51ad5cf4d1839854" providerId="LiveId" clId="{D461E2C1-A952-4547-BF4A-CA868636AA9C}" dt="2025-08-03T18:17:58.625" v="4" actId="47"/>
        <pc:sldMkLst>
          <pc:docMk/>
          <pc:sldMk cId="3860268725" sldId="290"/>
        </pc:sldMkLst>
      </pc:sldChg>
      <pc:sldChg chg="del">
        <pc:chgData name="Güler Demir" userId="51ad5cf4d1839854" providerId="LiveId" clId="{D461E2C1-A952-4547-BF4A-CA868636AA9C}" dt="2025-08-03T18:17:59.018" v="6" actId="47"/>
        <pc:sldMkLst>
          <pc:docMk/>
          <pc:sldMk cId="138206964" sldId="293"/>
        </pc:sldMkLst>
      </pc:sldChg>
      <pc:sldChg chg="del">
        <pc:chgData name="Güler Demir" userId="51ad5cf4d1839854" providerId="LiveId" clId="{D461E2C1-A952-4547-BF4A-CA868636AA9C}" dt="2025-08-03T18:17:59.221" v="7" actId="47"/>
        <pc:sldMkLst>
          <pc:docMk/>
          <pc:sldMk cId="518474737" sldId="294"/>
        </pc:sldMkLst>
      </pc:sldChg>
      <pc:sldChg chg="del">
        <pc:chgData name="Güler Demir" userId="51ad5cf4d1839854" providerId="LiveId" clId="{D461E2C1-A952-4547-BF4A-CA868636AA9C}" dt="2025-08-03T18:18:00.025" v="11" actId="47"/>
        <pc:sldMkLst>
          <pc:docMk/>
          <pc:sldMk cId="2517540450" sldId="295"/>
        </pc:sldMkLst>
      </pc:sldChg>
      <pc:sldChg chg="del">
        <pc:chgData name="Güler Demir" userId="51ad5cf4d1839854" providerId="LiveId" clId="{D461E2C1-A952-4547-BF4A-CA868636AA9C}" dt="2025-08-03T18:18:00.241" v="12" actId="47"/>
        <pc:sldMkLst>
          <pc:docMk/>
          <pc:sldMk cId="118150441" sldId="296"/>
        </pc:sldMkLst>
      </pc:sldChg>
      <pc:sldChg chg="del">
        <pc:chgData name="Güler Demir" userId="51ad5cf4d1839854" providerId="LiveId" clId="{D461E2C1-A952-4547-BF4A-CA868636AA9C}" dt="2025-08-03T18:18:00.420" v="13" actId="47"/>
        <pc:sldMkLst>
          <pc:docMk/>
          <pc:sldMk cId="3031676972" sldId="297"/>
        </pc:sldMkLst>
      </pc:sldChg>
      <pc:sldChg chg="del">
        <pc:chgData name="Güler Demir" userId="51ad5cf4d1839854" providerId="LiveId" clId="{D461E2C1-A952-4547-BF4A-CA868636AA9C}" dt="2025-08-03T18:18:00.632" v="14" actId="47"/>
        <pc:sldMkLst>
          <pc:docMk/>
          <pc:sldMk cId="3393936762" sldId="298"/>
        </pc:sldMkLst>
      </pc:sldChg>
      <pc:sldChg chg="del">
        <pc:chgData name="Güler Demir" userId="51ad5cf4d1839854" providerId="LiveId" clId="{D461E2C1-A952-4547-BF4A-CA868636AA9C}" dt="2025-08-03T18:18:01.943" v="18" actId="47"/>
        <pc:sldMkLst>
          <pc:docMk/>
          <pc:sldMk cId="4216734711" sldId="299"/>
        </pc:sldMkLst>
      </pc:sldChg>
      <pc:sldChg chg="del">
        <pc:chgData name="Güler Demir" userId="51ad5cf4d1839854" providerId="LiveId" clId="{D461E2C1-A952-4547-BF4A-CA868636AA9C}" dt="2025-08-03T18:18:02.182" v="19" actId="47"/>
        <pc:sldMkLst>
          <pc:docMk/>
          <pc:sldMk cId="3986297482" sldId="301"/>
        </pc:sldMkLst>
      </pc:sldChg>
      <pc:sldChg chg="del">
        <pc:chgData name="Güler Demir" userId="51ad5cf4d1839854" providerId="LiveId" clId="{D461E2C1-A952-4547-BF4A-CA868636AA9C}" dt="2025-08-03T18:18:02.412" v="20" actId="47"/>
        <pc:sldMkLst>
          <pc:docMk/>
          <pc:sldMk cId="482992297" sldId="302"/>
        </pc:sldMkLst>
      </pc:sldChg>
      <pc:sldChg chg="del">
        <pc:chgData name="Güler Demir" userId="51ad5cf4d1839854" providerId="LiveId" clId="{D461E2C1-A952-4547-BF4A-CA868636AA9C}" dt="2025-08-03T18:17:59.411" v="8" actId="47"/>
        <pc:sldMkLst>
          <pc:docMk/>
          <pc:sldMk cId="3250773514" sldId="303"/>
        </pc:sldMkLst>
      </pc:sldChg>
      <pc:sldChg chg="del">
        <pc:chgData name="Güler Demir" userId="51ad5cf4d1839854" providerId="LiveId" clId="{D461E2C1-A952-4547-BF4A-CA868636AA9C}" dt="2025-08-03T18:17:59.820" v="10" actId="47"/>
        <pc:sldMkLst>
          <pc:docMk/>
          <pc:sldMk cId="1144325332" sldId="304"/>
        </pc:sldMkLst>
      </pc:sldChg>
      <pc:sldChg chg="del">
        <pc:chgData name="Güler Demir" userId="51ad5cf4d1839854" providerId="LiveId" clId="{D461E2C1-A952-4547-BF4A-CA868636AA9C}" dt="2025-08-03T18:18:00.874" v="15" actId="47"/>
        <pc:sldMkLst>
          <pc:docMk/>
          <pc:sldMk cId="3054398439" sldId="305"/>
        </pc:sldMkLst>
      </pc:sldChg>
      <pc:sldChg chg="del">
        <pc:chgData name="Güler Demir" userId="51ad5cf4d1839854" providerId="LiveId" clId="{D461E2C1-A952-4547-BF4A-CA868636AA9C}" dt="2025-08-03T18:17:59.644" v="9" actId="47"/>
        <pc:sldMkLst>
          <pc:docMk/>
          <pc:sldMk cId="1404371522" sldId="306"/>
        </pc:sldMkLst>
      </pc:sldChg>
      <pc:sldChg chg="del">
        <pc:chgData name="Güler Demir" userId="51ad5cf4d1839854" providerId="LiveId" clId="{D461E2C1-A952-4547-BF4A-CA868636AA9C}" dt="2025-08-03T18:18:01.069" v="16" actId="47"/>
        <pc:sldMkLst>
          <pc:docMk/>
          <pc:sldMk cId="3944531076" sldId="308"/>
        </pc:sldMkLst>
      </pc:sldChg>
      <pc:sldChg chg="del">
        <pc:chgData name="Güler Demir" userId="51ad5cf4d1839854" providerId="LiveId" clId="{D461E2C1-A952-4547-BF4A-CA868636AA9C}" dt="2025-08-03T18:18:01.457" v="17" actId="47"/>
        <pc:sldMkLst>
          <pc:docMk/>
          <pc:sldMk cId="3874801718" sldId="309"/>
        </pc:sldMkLst>
      </pc:sldChg>
      <pc:sldChg chg="modSp mod">
        <pc:chgData name="Güler Demir" userId="51ad5cf4d1839854" providerId="LiveId" clId="{D461E2C1-A952-4547-BF4A-CA868636AA9C}" dt="2025-08-07T14:18:48.561" v="2689" actId="20577"/>
        <pc:sldMkLst>
          <pc:docMk/>
          <pc:sldMk cId="4106094388" sldId="310"/>
        </pc:sldMkLst>
        <pc:spChg chg="mod">
          <ac:chgData name="Güler Demir" userId="51ad5cf4d1839854" providerId="LiveId" clId="{D461E2C1-A952-4547-BF4A-CA868636AA9C}" dt="2025-08-07T14:18:48.561" v="2689" actId="20577"/>
          <ac:spMkLst>
            <pc:docMk/>
            <pc:sldMk cId="4106094388" sldId="310"/>
            <ac:spMk id="3" creationId="{C58D07D8-C70F-5C57-06C5-9A65585E081C}"/>
          </ac:spMkLst>
        </pc:spChg>
      </pc:sldChg>
      <pc:sldChg chg="modSp add mod">
        <pc:chgData name="Güler Demir" userId="51ad5cf4d1839854" providerId="LiveId" clId="{D461E2C1-A952-4547-BF4A-CA868636AA9C}" dt="2025-08-03T19:31:53.058" v="1089" actId="255"/>
        <pc:sldMkLst>
          <pc:docMk/>
          <pc:sldMk cId="1793144107" sldId="311"/>
        </pc:sldMkLst>
        <pc:spChg chg="mod">
          <ac:chgData name="Güler Demir" userId="51ad5cf4d1839854" providerId="LiveId" clId="{D461E2C1-A952-4547-BF4A-CA868636AA9C}" dt="2025-08-03T19:31:53.058" v="1089" actId="255"/>
          <ac:spMkLst>
            <pc:docMk/>
            <pc:sldMk cId="1793144107" sldId="311"/>
            <ac:spMk id="3" creationId="{3D7D981D-DCA7-AA40-F9C8-F8438454DB6E}"/>
          </ac:spMkLst>
        </pc:spChg>
      </pc:sldChg>
      <pc:sldChg chg="modSp add del mod ord">
        <pc:chgData name="Güler Demir" userId="51ad5cf4d1839854" providerId="LiveId" clId="{D461E2C1-A952-4547-BF4A-CA868636AA9C}" dt="2025-08-03T18:29:05.801" v="200" actId="2696"/>
        <pc:sldMkLst>
          <pc:docMk/>
          <pc:sldMk cId="4294511232" sldId="311"/>
        </pc:sldMkLst>
      </pc:sldChg>
      <pc:sldChg chg="modSp add mod">
        <pc:chgData name="Güler Demir" userId="51ad5cf4d1839854" providerId="LiveId" clId="{D461E2C1-A952-4547-BF4A-CA868636AA9C}" dt="2025-08-03T19:31:42.583" v="1088" actId="255"/>
        <pc:sldMkLst>
          <pc:docMk/>
          <pc:sldMk cId="2368098368" sldId="312"/>
        </pc:sldMkLst>
        <pc:spChg chg="mod">
          <ac:chgData name="Güler Demir" userId="51ad5cf4d1839854" providerId="LiveId" clId="{D461E2C1-A952-4547-BF4A-CA868636AA9C}" dt="2025-08-03T19:02:39.510" v="729" actId="1076"/>
          <ac:spMkLst>
            <pc:docMk/>
            <pc:sldMk cId="2368098368" sldId="312"/>
            <ac:spMk id="2" creationId="{88F29E27-677A-3EBE-9BE7-22BF93B4214E}"/>
          </ac:spMkLst>
        </pc:spChg>
        <pc:spChg chg="mod">
          <ac:chgData name="Güler Demir" userId="51ad5cf4d1839854" providerId="LiveId" clId="{D461E2C1-A952-4547-BF4A-CA868636AA9C}" dt="2025-08-03T19:31:42.583" v="1088" actId="255"/>
          <ac:spMkLst>
            <pc:docMk/>
            <pc:sldMk cId="2368098368" sldId="312"/>
            <ac:spMk id="3" creationId="{456D1B68-9F81-ED8B-668C-E3109505F5DF}"/>
          </ac:spMkLst>
        </pc:spChg>
      </pc:sldChg>
      <pc:sldChg chg="modSp add mod">
        <pc:chgData name="Güler Demir" userId="51ad5cf4d1839854" providerId="LiveId" clId="{D461E2C1-A952-4547-BF4A-CA868636AA9C}" dt="2025-08-03T19:06:09.742" v="908" actId="114"/>
        <pc:sldMkLst>
          <pc:docMk/>
          <pc:sldMk cId="230658129" sldId="313"/>
        </pc:sldMkLst>
        <pc:spChg chg="mod">
          <ac:chgData name="Güler Demir" userId="51ad5cf4d1839854" providerId="LiveId" clId="{D461E2C1-A952-4547-BF4A-CA868636AA9C}" dt="2025-08-03T19:06:09.742" v="908" actId="114"/>
          <ac:spMkLst>
            <pc:docMk/>
            <pc:sldMk cId="230658129" sldId="313"/>
            <ac:spMk id="3" creationId="{398033F1-3E38-AFBB-9E98-9C81583A24FE}"/>
          </ac:spMkLst>
        </pc:spChg>
      </pc:sldChg>
      <pc:sldChg chg="modSp add mod">
        <pc:chgData name="Güler Demir" userId="51ad5cf4d1839854" providerId="LiveId" clId="{D461E2C1-A952-4547-BF4A-CA868636AA9C}" dt="2025-08-07T14:10:50.722" v="2589" actId="20577"/>
        <pc:sldMkLst>
          <pc:docMk/>
          <pc:sldMk cId="2383019408" sldId="314"/>
        </pc:sldMkLst>
        <pc:spChg chg="mod">
          <ac:chgData name="Güler Demir" userId="51ad5cf4d1839854" providerId="LiveId" clId="{D461E2C1-A952-4547-BF4A-CA868636AA9C}" dt="2025-08-07T14:10:15.548" v="2579" actId="20577"/>
          <ac:spMkLst>
            <pc:docMk/>
            <pc:sldMk cId="2383019408" sldId="314"/>
            <ac:spMk id="2" creationId="{ED617FDF-7E35-3772-1E2A-803BFD2F6AB2}"/>
          </ac:spMkLst>
        </pc:spChg>
        <pc:spChg chg="mod">
          <ac:chgData name="Güler Demir" userId="51ad5cf4d1839854" providerId="LiveId" clId="{D461E2C1-A952-4547-BF4A-CA868636AA9C}" dt="2025-08-07T14:10:50.722" v="2589" actId="20577"/>
          <ac:spMkLst>
            <pc:docMk/>
            <pc:sldMk cId="2383019408" sldId="314"/>
            <ac:spMk id="3" creationId="{0BBD9DBF-6034-151B-4999-EFD18C72F694}"/>
          </ac:spMkLst>
        </pc:spChg>
      </pc:sldChg>
      <pc:sldChg chg="modSp add mod">
        <pc:chgData name="Güler Demir" userId="51ad5cf4d1839854" providerId="LiveId" clId="{D461E2C1-A952-4547-BF4A-CA868636AA9C}" dt="2025-08-03T19:33:11.081" v="1091" actId="20577"/>
        <pc:sldMkLst>
          <pc:docMk/>
          <pc:sldMk cId="1139339025" sldId="315"/>
        </pc:sldMkLst>
        <pc:spChg chg="mod">
          <ac:chgData name="Güler Demir" userId="51ad5cf4d1839854" providerId="LiveId" clId="{D461E2C1-A952-4547-BF4A-CA868636AA9C}" dt="2025-08-03T19:33:11.081" v="1091" actId="20577"/>
          <ac:spMkLst>
            <pc:docMk/>
            <pc:sldMk cId="1139339025" sldId="315"/>
            <ac:spMk id="3" creationId="{9A2DF89A-A943-AA94-DAAD-B90D5C2E7475}"/>
          </ac:spMkLst>
        </pc:spChg>
      </pc:sldChg>
      <pc:sldChg chg="addSp delSp modSp add mod">
        <pc:chgData name="Güler Demir" userId="51ad5cf4d1839854" providerId="LiveId" clId="{D461E2C1-A952-4547-BF4A-CA868636AA9C}" dt="2025-08-03T19:10:57.088" v="944" actId="1076"/>
        <pc:sldMkLst>
          <pc:docMk/>
          <pc:sldMk cId="1407110329" sldId="316"/>
        </pc:sldMkLst>
        <pc:spChg chg="mod">
          <ac:chgData name="Güler Demir" userId="51ad5cf4d1839854" providerId="LiveId" clId="{D461E2C1-A952-4547-BF4A-CA868636AA9C}" dt="2025-08-03T19:10:29.974" v="940" actId="1076"/>
          <ac:spMkLst>
            <pc:docMk/>
            <pc:sldMk cId="1407110329" sldId="316"/>
            <ac:spMk id="3" creationId="{592245A7-82D0-E32F-7167-9C9E49CE9FF4}"/>
          </ac:spMkLst>
        </pc:spChg>
        <pc:picChg chg="add mod">
          <ac:chgData name="Güler Demir" userId="51ad5cf4d1839854" providerId="LiveId" clId="{D461E2C1-A952-4547-BF4A-CA868636AA9C}" dt="2025-08-03T19:10:57.088" v="944" actId="1076"/>
          <ac:picMkLst>
            <pc:docMk/>
            <pc:sldMk cId="1407110329" sldId="316"/>
            <ac:picMk id="11" creationId="{7948023E-7E5A-27D6-8672-5A72EE5498E6}"/>
          </ac:picMkLst>
        </pc:picChg>
      </pc:sldChg>
      <pc:sldChg chg="addSp delSp modSp add mod">
        <pc:chgData name="Güler Demir" userId="51ad5cf4d1839854" providerId="LiveId" clId="{D461E2C1-A952-4547-BF4A-CA868636AA9C}" dt="2025-08-03T19:12:00.283" v="950" actId="1076"/>
        <pc:sldMkLst>
          <pc:docMk/>
          <pc:sldMk cId="905608290" sldId="317"/>
        </pc:sldMkLst>
        <pc:picChg chg="add mod">
          <ac:chgData name="Güler Demir" userId="51ad5cf4d1839854" providerId="LiveId" clId="{D461E2C1-A952-4547-BF4A-CA868636AA9C}" dt="2025-08-03T19:12:00.283" v="950" actId="1076"/>
          <ac:picMkLst>
            <pc:docMk/>
            <pc:sldMk cId="905608290" sldId="317"/>
            <ac:picMk id="5" creationId="{43BFD563-7DF0-BA2F-6399-EA2B17290AB3}"/>
          </ac:picMkLst>
        </pc:picChg>
      </pc:sldChg>
      <pc:sldChg chg="addSp delSp modSp add mod">
        <pc:chgData name="Güler Demir" userId="51ad5cf4d1839854" providerId="LiveId" clId="{D461E2C1-A952-4547-BF4A-CA868636AA9C}" dt="2025-08-03T19:13:11.460" v="956" actId="1076"/>
        <pc:sldMkLst>
          <pc:docMk/>
          <pc:sldMk cId="1587305201" sldId="318"/>
        </pc:sldMkLst>
        <pc:picChg chg="add mod">
          <ac:chgData name="Güler Demir" userId="51ad5cf4d1839854" providerId="LiveId" clId="{D461E2C1-A952-4547-BF4A-CA868636AA9C}" dt="2025-08-03T19:13:11.460" v="956" actId="1076"/>
          <ac:picMkLst>
            <pc:docMk/>
            <pc:sldMk cId="1587305201" sldId="318"/>
            <ac:picMk id="6" creationId="{A3EDB9BC-96C6-6BE5-C285-D5EA77FC4F6C}"/>
          </ac:picMkLst>
        </pc:picChg>
      </pc:sldChg>
      <pc:sldChg chg="addSp delSp modSp add mod">
        <pc:chgData name="Güler Demir" userId="51ad5cf4d1839854" providerId="LiveId" clId="{D461E2C1-A952-4547-BF4A-CA868636AA9C}" dt="2025-08-03T19:21:43.668" v="991" actId="22"/>
        <pc:sldMkLst>
          <pc:docMk/>
          <pc:sldMk cId="3961711349" sldId="319"/>
        </pc:sldMkLst>
        <pc:picChg chg="add mod">
          <ac:chgData name="Güler Demir" userId="51ad5cf4d1839854" providerId="LiveId" clId="{D461E2C1-A952-4547-BF4A-CA868636AA9C}" dt="2025-08-03T19:21:42.876" v="990" actId="1076"/>
          <ac:picMkLst>
            <pc:docMk/>
            <pc:sldMk cId="3961711349" sldId="319"/>
            <ac:picMk id="5" creationId="{4FB31BE1-5C8D-181E-6924-CE5171000DCE}"/>
          </ac:picMkLst>
        </pc:picChg>
      </pc:sldChg>
      <pc:sldChg chg="addSp delSp modSp add mod">
        <pc:chgData name="Güler Demir" userId="51ad5cf4d1839854" providerId="LiveId" clId="{D461E2C1-A952-4547-BF4A-CA868636AA9C}" dt="2025-08-03T19:22:40.875" v="999" actId="1076"/>
        <pc:sldMkLst>
          <pc:docMk/>
          <pc:sldMk cId="3523526703" sldId="320"/>
        </pc:sldMkLst>
        <pc:spChg chg="add mod">
          <ac:chgData name="Güler Demir" userId="51ad5cf4d1839854" providerId="LiveId" clId="{D461E2C1-A952-4547-BF4A-CA868636AA9C}" dt="2025-08-03T19:22:40.875" v="999" actId="1076"/>
          <ac:spMkLst>
            <pc:docMk/>
            <pc:sldMk cId="3523526703" sldId="320"/>
            <ac:spMk id="8" creationId="{26E75811-12D4-B5A5-2A49-DAF2F394CE1A}"/>
          </ac:spMkLst>
        </pc:spChg>
        <pc:picChg chg="add mod">
          <ac:chgData name="Güler Demir" userId="51ad5cf4d1839854" providerId="LiveId" clId="{D461E2C1-A952-4547-BF4A-CA868636AA9C}" dt="2025-08-03T19:19:44.882" v="970" actId="14100"/>
          <ac:picMkLst>
            <pc:docMk/>
            <pc:sldMk cId="3523526703" sldId="320"/>
            <ac:picMk id="6" creationId="{53F44221-FAD4-038A-B69B-67315FF0782D}"/>
          </ac:picMkLst>
        </pc:picChg>
      </pc:sldChg>
      <pc:sldChg chg="modSp add mod">
        <pc:chgData name="Güler Demir" userId="51ad5cf4d1839854" providerId="LiveId" clId="{D461E2C1-A952-4547-BF4A-CA868636AA9C}" dt="2025-08-07T14:11:05.962" v="2596" actId="20577"/>
        <pc:sldMkLst>
          <pc:docMk/>
          <pc:sldMk cId="1066222402" sldId="321"/>
        </pc:sldMkLst>
        <pc:spChg chg="mod">
          <ac:chgData name="Güler Demir" userId="51ad5cf4d1839854" providerId="LiveId" clId="{D461E2C1-A952-4547-BF4A-CA868636AA9C}" dt="2025-08-07T14:11:05.962" v="2596" actId="20577"/>
          <ac:spMkLst>
            <pc:docMk/>
            <pc:sldMk cId="1066222402" sldId="321"/>
            <ac:spMk id="2" creationId="{665B440D-234A-006D-C262-3A48588EC2E4}"/>
          </ac:spMkLst>
        </pc:spChg>
        <pc:spChg chg="mod">
          <ac:chgData name="Güler Demir" userId="51ad5cf4d1839854" providerId="LiveId" clId="{D461E2C1-A952-4547-BF4A-CA868636AA9C}" dt="2025-08-07T13:57:23.384" v="2435" actId="12"/>
          <ac:spMkLst>
            <pc:docMk/>
            <pc:sldMk cId="1066222402" sldId="321"/>
            <ac:spMk id="3" creationId="{51C3BE9B-2C6E-0C22-7CA1-16BB77B6635F}"/>
          </ac:spMkLst>
        </pc:spChg>
      </pc:sldChg>
      <pc:sldChg chg="add del">
        <pc:chgData name="Güler Demir" userId="51ad5cf4d1839854" providerId="LiveId" clId="{D461E2C1-A952-4547-BF4A-CA868636AA9C}" dt="2025-08-03T19:45:38.059" v="1214" actId="2696"/>
        <pc:sldMkLst>
          <pc:docMk/>
          <pc:sldMk cId="1817237431" sldId="321"/>
        </pc:sldMkLst>
      </pc:sldChg>
      <pc:sldChg chg="modSp add mod">
        <pc:chgData name="Güler Demir" userId="51ad5cf4d1839854" providerId="LiveId" clId="{D461E2C1-A952-4547-BF4A-CA868636AA9C}" dt="2025-08-07T14:11:12.994" v="2603" actId="20577"/>
        <pc:sldMkLst>
          <pc:docMk/>
          <pc:sldMk cId="364885712" sldId="322"/>
        </pc:sldMkLst>
        <pc:spChg chg="mod">
          <ac:chgData name="Güler Demir" userId="51ad5cf4d1839854" providerId="LiveId" clId="{D461E2C1-A952-4547-BF4A-CA868636AA9C}" dt="2025-08-07T14:11:12.994" v="2603" actId="20577"/>
          <ac:spMkLst>
            <pc:docMk/>
            <pc:sldMk cId="364885712" sldId="322"/>
            <ac:spMk id="2" creationId="{72804803-50B2-88E5-9DE5-E5B7FEA63713}"/>
          </ac:spMkLst>
        </pc:spChg>
        <pc:spChg chg="mod">
          <ac:chgData name="Güler Demir" userId="51ad5cf4d1839854" providerId="LiveId" clId="{D461E2C1-A952-4547-BF4A-CA868636AA9C}" dt="2025-08-07T13:57:54.534" v="2437" actId="12"/>
          <ac:spMkLst>
            <pc:docMk/>
            <pc:sldMk cId="364885712" sldId="322"/>
            <ac:spMk id="3" creationId="{7802A272-7B37-36F4-3DED-E44A272C99BB}"/>
          </ac:spMkLst>
        </pc:spChg>
      </pc:sldChg>
      <pc:sldChg chg="modSp add mod">
        <pc:chgData name="Güler Demir" userId="51ad5cf4d1839854" providerId="LiveId" clId="{D461E2C1-A952-4547-BF4A-CA868636AA9C}" dt="2025-08-03T20:15:12.720" v="1804" actId="255"/>
        <pc:sldMkLst>
          <pc:docMk/>
          <pc:sldMk cId="3775752884" sldId="323"/>
        </pc:sldMkLst>
        <pc:spChg chg="mod">
          <ac:chgData name="Güler Demir" userId="51ad5cf4d1839854" providerId="LiveId" clId="{D461E2C1-A952-4547-BF4A-CA868636AA9C}" dt="2025-08-03T20:05:23.834" v="1625" actId="6549"/>
          <ac:spMkLst>
            <pc:docMk/>
            <pc:sldMk cId="3775752884" sldId="323"/>
            <ac:spMk id="2" creationId="{002B74C0-60ED-9673-4DC7-E837AF40B861}"/>
          </ac:spMkLst>
        </pc:spChg>
        <pc:spChg chg="mod">
          <ac:chgData name="Güler Demir" userId="51ad5cf4d1839854" providerId="LiveId" clId="{D461E2C1-A952-4547-BF4A-CA868636AA9C}" dt="2025-08-03T20:15:12.720" v="1804" actId="255"/>
          <ac:spMkLst>
            <pc:docMk/>
            <pc:sldMk cId="3775752884" sldId="323"/>
            <ac:spMk id="3" creationId="{18145B8E-B8FA-B500-6334-290A98D556A9}"/>
          </ac:spMkLst>
        </pc:spChg>
      </pc:sldChg>
      <pc:sldChg chg="add del">
        <pc:chgData name="Güler Demir" userId="51ad5cf4d1839854" providerId="LiveId" clId="{D461E2C1-A952-4547-BF4A-CA868636AA9C}" dt="2025-08-03T20:20:54.610" v="1846" actId="2696"/>
        <pc:sldMkLst>
          <pc:docMk/>
          <pc:sldMk cId="2002604362" sldId="324"/>
        </pc:sldMkLst>
      </pc:sldChg>
      <pc:sldChg chg="addSp modSp add mod">
        <pc:chgData name="Güler Demir" userId="51ad5cf4d1839854" providerId="LiveId" clId="{D461E2C1-A952-4547-BF4A-CA868636AA9C}" dt="2025-08-03T20:59:56.346" v="2425" actId="1076"/>
        <pc:sldMkLst>
          <pc:docMk/>
          <pc:sldMk cId="3274623849" sldId="325"/>
        </pc:sldMkLst>
      </pc:sldChg>
      <pc:sldChg chg="modSp add mod">
        <pc:chgData name="Güler Demir" userId="51ad5cf4d1839854" providerId="LiveId" clId="{D461E2C1-A952-4547-BF4A-CA868636AA9C}" dt="2025-08-03T20:25:48.158" v="1964" actId="20577"/>
        <pc:sldMkLst>
          <pc:docMk/>
          <pc:sldMk cId="833549028" sldId="326"/>
        </pc:sldMkLst>
        <pc:spChg chg="mod">
          <ac:chgData name="Güler Demir" userId="51ad5cf4d1839854" providerId="LiveId" clId="{D461E2C1-A952-4547-BF4A-CA868636AA9C}" dt="2025-08-03T20:25:48.158" v="1964" actId="20577"/>
          <ac:spMkLst>
            <pc:docMk/>
            <pc:sldMk cId="833549028" sldId="326"/>
            <ac:spMk id="3" creationId="{FB12ED65-02EC-1D11-CA3A-5C0CCE00AB35}"/>
          </ac:spMkLst>
        </pc:spChg>
      </pc:sldChg>
      <pc:sldChg chg="modSp add mod">
        <pc:chgData name="Güler Demir" userId="51ad5cf4d1839854" providerId="LiveId" clId="{D461E2C1-A952-4547-BF4A-CA868636AA9C}" dt="2025-08-03T20:44:45.041" v="2234" actId="20577"/>
        <pc:sldMkLst>
          <pc:docMk/>
          <pc:sldMk cId="2006012457" sldId="327"/>
        </pc:sldMkLst>
        <pc:spChg chg="mod">
          <ac:chgData name="Güler Demir" userId="51ad5cf4d1839854" providerId="LiveId" clId="{D461E2C1-A952-4547-BF4A-CA868636AA9C}" dt="2025-08-03T20:44:45.041" v="2234" actId="20577"/>
          <ac:spMkLst>
            <pc:docMk/>
            <pc:sldMk cId="2006012457" sldId="327"/>
            <ac:spMk id="3" creationId="{BDAE4E64-B10C-D2FC-C323-7FD1FB866144}"/>
          </ac:spMkLst>
        </pc:spChg>
      </pc:sldChg>
      <pc:sldChg chg="modSp add mod">
        <pc:chgData name="Güler Demir" userId="51ad5cf4d1839854" providerId="LiveId" clId="{D461E2C1-A952-4547-BF4A-CA868636AA9C}" dt="2025-08-07T13:59:57.119" v="2439" actId="12"/>
        <pc:sldMkLst>
          <pc:docMk/>
          <pc:sldMk cId="2225138023" sldId="328"/>
        </pc:sldMkLst>
        <pc:spChg chg="mod">
          <ac:chgData name="Güler Demir" userId="51ad5cf4d1839854" providerId="LiveId" clId="{D461E2C1-A952-4547-BF4A-CA868636AA9C}" dt="2025-08-07T13:59:57.119" v="2439" actId="12"/>
          <ac:spMkLst>
            <pc:docMk/>
            <pc:sldMk cId="2225138023" sldId="328"/>
            <ac:spMk id="3" creationId="{FA9ABE70-635A-C586-FABE-E10783653711}"/>
          </ac:spMkLst>
        </pc:spChg>
      </pc:sldChg>
      <pc:sldChg chg="add">
        <pc:chgData name="Güler Demir" userId="51ad5cf4d1839854" providerId="LiveId" clId="{D461E2C1-A952-4547-BF4A-CA868636AA9C}" dt="2025-08-07T14:01:03.374" v="2440"/>
        <pc:sldMkLst>
          <pc:docMk/>
          <pc:sldMk cId="448615329" sldId="329"/>
        </pc:sldMkLst>
      </pc:sldChg>
      <pc:sldChg chg="modSp add mod">
        <pc:chgData name="Güler Demir" userId="51ad5cf4d1839854" providerId="LiveId" clId="{D461E2C1-A952-4547-BF4A-CA868636AA9C}" dt="2025-08-07T14:13:11.028" v="2623" actId="20577"/>
        <pc:sldMkLst>
          <pc:docMk/>
          <pc:sldMk cId="2306555217" sldId="330"/>
        </pc:sldMkLst>
        <pc:spChg chg="mod">
          <ac:chgData name="Güler Demir" userId="51ad5cf4d1839854" providerId="LiveId" clId="{D461E2C1-A952-4547-BF4A-CA868636AA9C}" dt="2025-08-07T14:05:18.433" v="2538" actId="20577"/>
          <ac:spMkLst>
            <pc:docMk/>
            <pc:sldMk cId="2306555217" sldId="330"/>
            <ac:spMk id="2" creationId="{EB1DD18A-B341-5272-8CDB-3F1AEB810828}"/>
          </ac:spMkLst>
        </pc:spChg>
        <pc:spChg chg="mod">
          <ac:chgData name="Güler Demir" userId="51ad5cf4d1839854" providerId="LiveId" clId="{D461E2C1-A952-4547-BF4A-CA868636AA9C}" dt="2025-08-07T14:13:11.028" v="2623" actId="20577"/>
          <ac:spMkLst>
            <pc:docMk/>
            <pc:sldMk cId="2306555217" sldId="330"/>
            <ac:spMk id="3" creationId="{ACA9E647-A8E4-BF72-FAF4-B8254E08AAAB}"/>
          </ac:spMkLst>
        </pc:spChg>
      </pc:sldChg>
    </pc:docChg>
  </pc:docChgLst>
  <pc:docChgLst>
    <pc:chgData name="Güler Demir" userId="51ad5cf4d1839854" providerId="LiveId" clId="{63C238F5-3A0E-458B-919B-377673C32D01}"/>
    <pc:docChg chg="undo redo custSel addSld delSld modSld sldOrd">
      <pc:chgData name="Güler Demir" userId="51ad5cf4d1839854" providerId="LiveId" clId="{63C238F5-3A0E-458B-919B-377673C32D01}" dt="2025-08-01T17:47:05.420" v="11096" actId="20577"/>
      <pc:docMkLst>
        <pc:docMk/>
      </pc:docMkLst>
      <pc:sldChg chg="modSp mod">
        <pc:chgData name="Güler Demir" userId="51ad5cf4d1839854" providerId="LiveId" clId="{63C238F5-3A0E-458B-919B-377673C32D01}" dt="2025-08-01T13:01:38.763" v="7121" actId="20577"/>
        <pc:sldMkLst>
          <pc:docMk/>
          <pc:sldMk cId="951358384" sldId="256"/>
        </pc:sldMkLst>
        <pc:spChg chg="mod">
          <ac:chgData name="Güler Demir" userId="51ad5cf4d1839854" providerId="LiveId" clId="{63C238F5-3A0E-458B-919B-377673C32D01}" dt="2025-08-01T13:01:38.763" v="7121" actId="20577"/>
          <ac:spMkLst>
            <pc:docMk/>
            <pc:sldMk cId="951358384" sldId="256"/>
            <ac:spMk id="2" creationId="{00000000-0000-0000-0000-000000000000}"/>
          </ac:spMkLst>
        </pc:spChg>
      </pc:sldChg>
      <pc:sldChg chg="del ord">
        <pc:chgData name="Güler Demir" userId="51ad5cf4d1839854" providerId="LiveId" clId="{63C238F5-3A0E-458B-919B-377673C32D01}" dt="2025-07-31T16:57:26.705" v="6" actId="47"/>
        <pc:sldMkLst>
          <pc:docMk/>
          <pc:sldMk cId="2988615369" sldId="258"/>
        </pc:sldMkLst>
      </pc:sldChg>
      <pc:sldChg chg="modSp mod">
        <pc:chgData name="Güler Demir" userId="51ad5cf4d1839854" providerId="LiveId" clId="{63C238F5-3A0E-458B-919B-377673C32D01}" dt="2025-08-01T17:28:01.993" v="10906" actId="27636"/>
        <pc:sldMkLst>
          <pc:docMk/>
          <pc:sldMk cId="2053632720" sldId="259"/>
        </pc:sldMkLst>
      </pc:sldChg>
      <pc:sldChg chg="del">
        <pc:chgData name="Güler Demir" userId="51ad5cf4d1839854" providerId="LiveId" clId="{63C238F5-3A0E-458B-919B-377673C32D01}" dt="2025-07-31T16:57:26.517" v="5" actId="47"/>
        <pc:sldMkLst>
          <pc:docMk/>
          <pc:sldMk cId="3740274549" sldId="260"/>
        </pc:sldMkLst>
      </pc:sldChg>
      <pc:sldChg chg="del">
        <pc:chgData name="Güler Demir" userId="51ad5cf4d1839854" providerId="LiveId" clId="{63C238F5-3A0E-458B-919B-377673C32D01}" dt="2025-07-31T16:57:26.893" v="7" actId="47"/>
        <pc:sldMkLst>
          <pc:docMk/>
          <pc:sldMk cId="1133085718" sldId="261"/>
        </pc:sldMkLst>
      </pc:sldChg>
      <pc:sldChg chg="del">
        <pc:chgData name="Güler Demir" userId="51ad5cf4d1839854" providerId="LiveId" clId="{63C238F5-3A0E-458B-919B-377673C32D01}" dt="2025-07-31T16:57:27.254" v="9" actId="47"/>
        <pc:sldMkLst>
          <pc:docMk/>
          <pc:sldMk cId="2673842134" sldId="262"/>
        </pc:sldMkLst>
      </pc:sldChg>
      <pc:sldChg chg="del">
        <pc:chgData name="Güler Demir" userId="51ad5cf4d1839854" providerId="LiveId" clId="{63C238F5-3A0E-458B-919B-377673C32D01}" dt="2025-07-31T16:57:27.097" v="8" actId="47"/>
        <pc:sldMkLst>
          <pc:docMk/>
          <pc:sldMk cId="4149757107" sldId="263"/>
        </pc:sldMkLst>
      </pc:sldChg>
      <pc:sldChg chg="del">
        <pc:chgData name="Güler Demir" userId="51ad5cf4d1839854" providerId="LiveId" clId="{63C238F5-3A0E-458B-919B-377673C32D01}" dt="2025-07-31T16:57:27.458" v="10" actId="47"/>
        <pc:sldMkLst>
          <pc:docMk/>
          <pc:sldMk cId="3758047188" sldId="264"/>
        </pc:sldMkLst>
      </pc:sldChg>
      <pc:sldChg chg="del">
        <pc:chgData name="Güler Demir" userId="51ad5cf4d1839854" providerId="LiveId" clId="{63C238F5-3A0E-458B-919B-377673C32D01}" dt="2025-07-31T16:57:26.377" v="4" actId="47"/>
        <pc:sldMkLst>
          <pc:docMk/>
          <pc:sldMk cId="2187342173" sldId="265"/>
        </pc:sldMkLst>
      </pc:sldChg>
      <pc:sldChg chg="del">
        <pc:chgData name="Güler Demir" userId="51ad5cf4d1839854" providerId="LiveId" clId="{63C238F5-3A0E-458B-919B-377673C32D01}" dt="2025-07-31T16:57:27.662" v="11" actId="47"/>
        <pc:sldMkLst>
          <pc:docMk/>
          <pc:sldMk cId="4062400833" sldId="266"/>
        </pc:sldMkLst>
      </pc:sldChg>
      <pc:sldChg chg="modSp del mod ord">
        <pc:chgData name="Güler Demir" userId="51ad5cf4d1839854" providerId="LiveId" clId="{63C238F5-3A0E-458B-919B-377673C32D01}" dt="2025-08-01T12:59:49.513" v="7069" actId="47"/>
        <pc:sldMkLst>
          <pc:docMk/>
          <pc:sldMk cId="1166283070" sldId="267"/>
        </pc:sldMkLst>
      </pc:sldChg>
      <pc:sldChg chg="del">
        <pc:chgData name="Güler Demir" userId="51ad5cf4d1839854" providerId="LiveId" clId="{63C238F5-3A0E-458B-919B-377673C32D01}" dt="2025-07-31T16:57:27.834" v="12" actId="47"/>
        <pc:sldMkLst>
          <pc:docMk/>
          <pc:sldMk cId="3789681931" sldId="268"/>
        </pc:sldMkLst>
      </pc:sldChg>
      <pc:sldChg chg="modSp add mod">
        <pc:chgData name="Güler Demir" userId="51ad5cf4d1839854" providerId="LiveId" clId="{63C238F5-3A0E-458B-919B-377673C32D01}" dt="2025-08-01T14:16:22.659" v="8559" actId="6549"/>
        <pc:sldMkLst>
          <pc:docMk/>
          <pc:sldMk cId="4088613481" sldId="268"/>
        </pc:sldMkLst>
        <pc:spChg chg="mod">
          <ac:chgData name="Güler Demir" userId="51ad5cf4d1839854" providerId="LiveId" clId="{63C238F5-3A0E-458B-919B-377673C32D01}" dt="2025-08-01T13:01:50.146" v="7126" actId="20577"/>
          <ac:spMkLst>
            <pc:docMk/>
            <pc:sldMk cId="4088613481" sldId="268"/>
            <ac:spMk id="2" creationId="{A2DCC7FD-BF56-9AF1-81B5-4815C046ED76}"/>
          </ac:spMkLst>
        </pc:spChg>
        <pc:spChg chg="mod">
          <ac:chgData name="Güler Demir" userId="51ad5cf4d1839854" providerId="LiveId" clId="{63C238F5-3A0E-458B-919B-377673C32D01}" dt="2025-08-01T14:16:22.659" v="8559" actId="6549"/>
          <ac:spMkLst>
            <pc:docMk/>
            <pc:sldMk cId="4088613481" sldId="268"/>
            <ac:spMk id="3" creationId="{6CABB9E9-7DA7-206D-2E8C-E6913BCE2D07}"/>
          </ac:spMkLst>
        </pc:spChg>
      </pc:sldChg>
      <pc:sldChg chg="modSp add del mod">
        <pc:chgData name="Güler Demir" userId="51ad5cf4d1839854" providerId="LiveId" clId="{63C238F5-3A0E-458B-919B-377673C32D01}" dt="2025-08-01T12:59:49.273" v="7068" actId="47"/>
        <pc:sldMkLst>
          <pc:docMk/>
          <pc:sldMk cId="643306273" sldId="269"/>
        </pc:sldMkLst>
      </pc:sldChg>
      <pc:sldChg chg="del">
        <pc:chgData name="Güler Demir" userId="51ad5cf4d1839854" providerId="LiveId" clId="{63C238F5-3A0E-458B-919B-377673C32D01}" dt="2025-07-31T16:57:28.054" v="13" actId="47"/>
        <pc:sldMkLst>
          <pc:docMk/>
          <pc:sldMk cId="730422893" sldId="269"/>
        </pc:sldMkLst>
      </pc:sldChg>
      <pc:sldChg chg="modSp add mod">
        <pc:chgData name="Güler Demir" userId="51ad5cf4d1839854" providerId="LiveId" clId="{63C238F5-3A0E-458B-919B-377673C32D01}" dt="2025-08-01T13:44:27.068" v="7925" actId="6549"/>
        <pc:sldMkLst>
          <pc:docMk/>
          <pc:sldMk cId="3703318901" sldId="269"/>
        </pc:sldMkLst>
      </pc:sldChg>
      <pc:sldChg chg="add del">
        <pc:chgData name="Güler Demir" userId="51ad5cf4d1839854" providerId="LiveId" clId="{63C238F5-3A0E-458B-919B-377673C32D01}" dt="2025-07-31T17:54:39.675" v="1354" actId="2696"/>
        <pc:sldMkLst>
          <pc:docMk/>
          <pc:sldMk cId="4217477130" sldId="269"/>
        </pc:sldMkLst>
      </pc:sldChg>
      <pc:sldChg chg="addSp modSp add mod">
        <pc:chgData name="Güler Demir" userId="51ad5cf4d1839854" providerId="LiveId" clId="{63C238F5-3A0E-458B-919B-377673C32D01}" dt="2025-08-01T13:45:03.142" v="7929" actId="20577"/>
        <pc:sldMkLst>
          <pc:docMk/>
          <pc:sldMk cId="1886565987" sldId="270"/>
        </pc:sldMkLst>
      </pc:sldChg>
      <pc:sldChg chg="add del">
        <pc:chgData name="Güler Demir" userId="51ad5cf4d1839854" providerId="LiveId" clId="{63C238F5-3A0E-458B-919B-377673C32D01}" dt="2025-07-31T18:17:06.850" v="1996" actId="2696"/>
        <pc:sldMkLst>
          <pc:docMk/>
          <pc:sldMk cId="3777846375" sldId="270"/>
        </pc:sldMkLst>
      </pc:sldChg>
      <pc:sldChg chg="del">
        <pc:chgData name="Güler Demir" userId="51ad5cf4d1839854" providerId="LiveId" clId="{63C238F5-3A0E-458B-919B-377673C32D01}" dt="2025-07-31T16:57:28.257" v="14" actId="47"/>
        <pc:sldMkLst>
          <pc:docMk/>
          <pc:sldMk cId="3937052180" sldId="270"/>
        </pc:sldMkLst>
      </pc:sldChg>
      <pc:sldChg chg="addSp delSp modSp add del mod">
        <pc:chgData name="Güler Demir" userId="51ad5cf4d1839854" providerId="LiveId" clId="{63C238F5-3A0E-458B-919B-377673C32D01}" dt="2025-08-01T13:37:30.102" v="7596" actId="2696"/>
        <pc:sldMkLst>
          <pc:docMk/>
          <pc:sldMk cId="268973421" sldId="271"/>
        </pc:sldMkLst>
      </pc:sldChg>
      <pc:sldChg chg="modSp new mod">
        <pc:chgData name="Güler Demir" userId="51ad5cf4d1839854" providerId="LiveId" clId="{63C238F5-3A0E-458B-919B-377673C32D01}" dt="2025-08-01T13:43:50.197" v="7915" actId="20577"/>
        <pc:sldMkLst>
          <pc:docMk/>
          <pc:sldMk cId="1251505519" sldId="271"/>
        </pc:sldMkLst>
      </pc:sldChg>
      <pc:sldChg chg="modSp add del mod">
        <pc:chgData name="Güler Demir" userId="51ad5cf4d1839854" providerId="LiveId" clId="{63C238F5-3A0E-458B-919B-377673C32D01}" dt="2025-08-01T12:59:49.693" v="7070" actId="47"/>
        <pc:sldMkLst>
          <pc:docMk/>
          <pc:sldMk cId="2377629101" sldId="271"/>
        </pc:sldMkLst>
      </pc:sldChg>
      <pc:sldChg chg="del">
        <pc:chgData name="Güler Demir" userId="51ad5cf4d1839854" providerId="LiveId" clId="{63C238F5-3A0E-458B-919B-377673C32D01}" dt="2025-07-31T16:57:28.649" v="15" actId="47"/>
        <pc:sldMkLst>
          <pc:docMk/>
          <pc:sldMk cId="2419834256" sldId="271"/>
        </pc:sldMkLst>
      </pc:sldChg>
      <pc:sldChg chg="modSp add del mod">
        <pc:chgData name="Güler Demir" userId="51ad5cf4d1839854" providerId="LiveId" clId="{63C238F5-3A0E-458B-919B-377673C32D01}" dt="2025-08-01T13:34:30.727" v="7587" actId="2696"/>
        <pc:sldMkLst>
          <pc:docMk/>
          <pc:sldMk cId="2471808977" sldId="271"/>
        </pc:sldMkLst>
      </pc:sldChg>
      <pc:sldChg chg="add del">
        <pc:chgData name="Güler Demir" userId="51ad5cf4d1839854" providerId="LiveId" clId="{63C238F5-3A0E-458B-919B-377673C32D01}" dt="2025-08-01T13:33:33.502" v="7569" actId="2696"/>
        <pc:sldMkLst>
          <pc:docMk/>
          <pc:sldMk cId="3190946392" sldId="271"/>
        </pc:sldMkLst>
      </pc:sldChg>
      <pc:sldChg chg="del">
        <pc:chgData name="Güler Demir" userId="51ad5cf4d1839854" providerId="LiveId" clId="{63C238F5-3A0E-458B-919B-377673C32D01}" dt="2025-07-31T16:57:28.852" v="16" actId="47"/>
        <pc:sldMkLst>
          <pc:docMk/>
          <pc:sldMk cId="1696983698" sldId="272"/>
        </pc:sldMkLst>
      </pc:sldChg>
      <pc:sldChg chg="add del">
        <pc:chgData name="Güler Demir" userId="51ad5cf4d1839854" providerId="LiveId" clId="{63C238F5-3A0E-458B-919B-377673C32D01}" dt="2025-08-01T13:33:47.211" v="7573"/>
        <pc:sldMkLst>
          <pc:docMk/>
          <pc:sldMk cId="1773945709" sldId="272"/>
        </pc:sldMkLst>
      </pc:sldChg>
      <pc:sldChg chg="modSp add del mod">
        <pc:chgData name="Güler Demir" userId="51ad5cf4d1839854" providerId="LiveId" clId="{63C238F5-3A0E-458B-919B-377673C32D01}" dt="2025-08-01T12:59:49.893" v="7071" actId="47"/>
        <pc:sldMkLst>
          <pc:docMk/>
          <pc:sldMk cId="1783309417" sldId="272"/>
        </pc:sldMkLst>
      </pc:sldChg>
      <pc:sldChg chg="add del">
        <pc:chgData name="Güler Demir" userId="51ad5cf4d1839854" providerId="LiveId" clId="{63C238F5-3A0E-458B-919B-377673C32D01}" dt="2025-08-01T13:34:51.687" v="7591"/>
        <pc:sldMkLst>
          <pc:docMk/>
          <pc:sldMk cId="2992243397" sldId="272"/>
        </pc:sldMkLst>
      </pc:sldChg>
      <pc:sldChg chg="modSp add mod">
        <pc:chgData name="Güler Demir" userId="51ad5cf4d1839854" providerId="LiveId" clId="{63C238F5-3A0E-458B-919B-377673C32D01}" dt="2025-08-01T17:37:46.291" v="11017" actId="123"/>
        <pc:sldMkLst>
          <pc:docMk/>
          <pc:sldMk cId="3213974429" sldId="272"/>
        </pc:sldMkLst>
      </pc:sldChg>
      <pc:sldChg chg="del">
        <pc:chgData name="Güler Demir" userId="51ad5cf4d1839854" providerId="LiveId" clId="{63C238F5-3A0E-458B-919B-377673C32D01}" dt="2025-07-31T16:57:29.072" v="17" actId="47"/>
        <pc:sldMkLst>
          <pc:docMk/>
          <pc:sldMk cId="1567964758" sldId="273"/>
        </pc:sldMkLst>
      </pc:sldChg>
      <pc:sldChg chg="addSp modSp add mod ord">
        <pc:chgData name="Güler Demir" userId="51ad5cf4d1839854" providerId="LiveId" clId="{63C238F5-3A0E-458B-919B-377673C32D01}" dt="2025-08-01T17:43:32.604" v="11035" actId="6549"/>
        <pc:sldMkLst>
          <pc:docMk/>
          <pc:sldMk cId="1729104201" sldId="273"/>
        </pc:sldMkLst>
      </pc:sldChg>
      <pc:sldChg chg="modSp add del mod">
        <pc:chgData name="Güler Demir" userId="51ad5cf4d1839854" providerId="LiveId" clId="{63C238F5-3A0E-458B-919B-377673C32D01}" dt="2025-07-31T19:38:28.279" v="3230" actId="2696"/>
        <pc:sldMkLst>
          <pc:docMk/>
          <pc:sldMk cId="3702239037" sldId="273"/>
        </pc:sldMkLst>
      </pc:sldChg>
      <pc:sldChg chg="del">
        <pc:chgData name="Güler Demir" userId="51ad5cf4d1839854" providerId="LiveId" clId="{63C238F5-3A0E-458B-919B-377673C32D01}" dt="2025-07-31T16:57:29.323" v="18" actId="47"/>
        <pc:sldMkLst>
          <pc:docMk/>
          <pc:sldMk cId="2219951129" sldId="274"/>
        </pc:sldMkLst>
      </pc:sldChg>
      <pc:sldChg chg="addSp delSp modSp add mod">
        <pc:chgData name="Güler Demir" userId="51ad5cf4d1839854" providerId="LiveId" clId="{63C238F5-3A0E-458B-919B-377673C32D01}" dt="2025-08-01T15:07:49.421" v="9562" actId="6549"/>
        <pc:sldMkLst>
          <pc:docMk/>
          <pc:sldMk cId="2466074895" sldId="274"/>
        </pc:sldMkLst>
      </pc:sldChg>
      <pc:sldChg chg="addSp modSp add del mod">
        <pc:chgData name="Güler Demir" userId="51ad5cf4d1839854" providerId="LiveId" clId="{63C238F5-3A0E-458B-919B-377673C32D01}" dt="2025-08-01T12:59:50.063" v="7072" actId="47"/>
        <pc:sldMkLst>
          <pc:docMk/>
          <pc:sldMk cId="3803174682" sldId="274"/>
        </pc:sldMkLst>
      </pc:sldChg>
      <pc:sldChg chg="modSp add mod">
        <pc:chgData name="Güler Demir" userId="51ad5cf4d1839854" providerId="LiveId" clId="{63C238F5-3A0E-458B-919B-377673C32D01}" dt="2025-08-01T14:34:23.313" v="8892" actId="20577"/>
        <pc:sldMkLst>
          <pc:docMk/>
          <pc:sldMk cId="1151062005" sldId="275"/>
        </pc:sldMkLst>
      </pc:sldChg>
      <pc:sldChg chg="modSp add del mod">
        <pc:chgData name="Güler Demir" userId="51ad5cf4d1839854" providerId="LiveId" clId="{63C238F5-3A0E-458B-919B-377673C32D01}" dt="2025-08-01T12:59:50.263" v="7073" actId="47"/>
        <pc:sldMkLst>
          <pc:docMk/>
          <pc:sldMk cId="1203259900" sldId="275"/>
        </pc:sldMkLst>
      </pc:sldChg>
      <pc:sldChg chg="del">
        <pc:chgData name="Güler Demir" userId="51ad5cf4d1839854" providerId="LiveId" clId="{63C238F5-3A0E-458B-919B-377673C32D01}" dt="2025-07-31T16:57:29.526" v="19" actId="47"/>
        <pc:sldMkLst>
          <pc:docMk/>
          <pc:sldMk cId="1886383686" sldId="275"/>
        </pc:sldMkLst>
      </pc:sldChg>
      <pc:sldChg chg="add del">
        <pc:chgData name="Güler Demir" userId="51ad5cf4d1839854" providerId="LiveId" clId="{63C238F5-3A0E-458B-919B-377673C32D01}" dt="2025-07-31T19:37:56.084" v="3227" actId="2696"/>
        <pc:sldMkLst>
          <pc:docMk/>
          <pc:sldMk cId="192488011" sldId="276"/>
        </pc:sldMkLst>
      </pc:sldChg>
      <pc:sldChg chg="addSp modSp add del mod">
        <pc:chgData name="Güler Demir" userId="51ad5cf4d1839854" providerId="LiveId" clId="{63C238F5-3A0E-458B-919B-377673C32D01}" dt="2025-08-01T12:59:50.469" v="7074" actId="47"/>
        <pc:sldMkLst>
          <pc:docMk/>
          <pc:sldMk cId="849038398" sldId="276"/>
        </pc:sldMkLst>
      </pc:sldChg>
      <pc:sldChg chg="modSp add mod">
        <pc:chgData name="Güler Demir" userId="51ad5cf4d1839854" providerId="LiveId" clId="{63C238F5-3A0E-458B-919B-377673C32D01}" dt="2025-08-01T17:43:51.837" v="11036" actId="20577"/>
        <pc:sldMkLst>
          <pc:docMk/>
          <pc:sldMk cId="2620158529" sldId="276"/>
        </pc:sldMkLst>
      </pc:sldChg>
      <pc:sldChg chg="del">
        <pc:chgData name="Güler Demir" userId="51ad5cf4d1839854" providerId="LiveId" clId="{63C238F5-3A0E-458B-919B-377673C32D01}" dt="2025-07-31T16:57:30.278" v="20" actId="47"/>
        <pc:sldMkLst>
          <pc:docMk/>
          <pc:sldMk cId="4224082616" sldId="276"/>
        </pc:sldMkLst>
      </pc:sldChg>
      <pc:sldChg chg="add del">
        <pc:chgData name="Güler Demir" userId="51ad5cf4d1839854" providerId="LiveId" clId="{63C238F5-3A0E-458B-919B-377673C32D01}" dt="2025-08-01T14:35:01.364" v="8893" actId="2696"/>
        <pc:sldMkLst>
          <pc:docMk/>
          <pc:sldMk cId="1200721607" sldId="277"/>
        </pc:sldMkLst>
      </pc:sldChg>
      <pc:sldChg chg="addSp delSp modSp add del mod">
        <pc:chgData name="Güler Demir" userId="51ad5cf4d1839854" providerId="LiveId" clId="{63C238F5-3A0E-458B-919B-377673C32D01}" dt="2025-08-01T12:59:50.853" v="7076" actId="47"/>
        <pc:sldMkLst>
          <pc:docMk/>
          <pc:sldMk cId="2360146027" sldId="277"/>
        </pc:sldMkLst>
      </pc:sldChg>
      <pc:sldChg chg="modSp add del mod">
        <pc:chgData name="Güler Demir" userId="51ad5cf4d1839854" providerId="LiveId" clId="{63C238F5-3A0E-458B-919B-377673C32D01}" dt="2025-08-01T17:43:58.710" v="11037" actId="2696"/>
        <pc:sldMkLst>
          <pc:docMk/>
          <pc:sldMk cId="868589298" sldId="278"/>
        </pc:sldMkLst>
      </pc:sldChg>
      <pc:sldChg chg="modSp add del mod">
        <pc:chgData name="Güler Demir" userId="51ad5cf4d1839854" providerId="LiveId" clId="{63C238F5-3A0E-458B-919B-377673C32D01}" dt="2025-08-01T12:59:51.053" v="7077" actId="47"/>
        <pc:sldMkLst>
          <pc:docMk/>
          <pc:sldMk cId="1493730271" sldId="278"/>
        </pc:sldMkLst>
      </pc:sldChg>
      <pc:sldChg chg="addSp modSp add mod">
        <pc:chgData name="Güler Demir" userId="51ad5cf4d1839854" providerId="LiveId" clId="{63C238F5-3A0E-458B-919B-377673C32D01}" dt="2025-08-01T15:52:49.051" v="9936" actId="20577"/>
        <pc:sldMkLst>
          <pc:docMk/>
          <pc:sldMk cId="1655293231" sldId="279"/>
        </pc:sldMkLst>
      </pc:sldChg>
      <pc:sldChg chg="modSp add del mod">
        <pc:chgData name="Güler Demir" userId="51ad5cf4d1839854" providerId="LiveId" clId="{63C238F5-3A0E-458B-919B-377673C32D01}" dt="2025-08-01T12:59:51.263" v="7078" actId="47"/>
        <pc:sldMkLst>
          <pc:docMk/>
          <pc:sldMk cId="3802109054" sldId="279"/>
        </pc:sldMkLst>
      </pc:sldChg>
      <pc:sldChg chg="modSp add del mod">
        <pc:chgData name="Güler Demir" userId="51ad5cf4d1839854" providerId="LiveId" clId="{63C238F5-3A0E-458B-919B-377673C32D01}" dt="2025-08-01T10:02:09.171" v="4162" actId="2696"/>
        <pc:sldMkLst>
          <pc:docMk/>
          <pc:sldMk cId="3986648629" sldId="279"/>
        </pc:sldMkLst>
      </pc:sldChg>
      <pc:sldChg chg="modSp add mod">
        <pc:chgData name="Güler Demir" userId="51ad5cf4d1839854" providerId="LiveId" clId="{63C238F5-3A0E-458B-919B-377673C32D01}" dt="2025-08-01T15:16:25.286" v="9869" actId="6549"/>
        <pc:sldMkLst>
          <pc:docMk/>
          <pc:sldMk cId="2243830934" sldId="280"/>
        </pc:sldMkLst>
      </pc:sldChg>
      <pc:sldChg chg="add del">
        <pc:chgData name="Güler Demir" userId="51ad5cf4d1839854" providerId="LiveId" clId="{63C238F5-3A0E-458B-919B-377673C32D01}" dt="2025-08-01T10:01:49.877" v="4161" actId="2696"/>
        <pc:sldMkLst>
          <pc:docMk/>
          <pc:sldMk cId="2324833614" sldId="280"/>
        </pc:sldMkLst>
      </pc:sldChg>
      <pc:sldChg chg="modSp add del mod ord">
        <pc:chgData name="Güler Demir" userId="51ad5cf4d1839854" providerId="LiveId" clId="{63C238F5-3A0E-458B-919B-377673C32D01}" dt="2025-08-01T12:59:51.448" v="7079" actId="47"/>
        <pc:sldMkLst>
          <pc:docMk/>
          <pc:sldMk cId="3391898785" sldId="280"/>
        </pc:sldMkLst>
      </pc:sldChg>
      <pc:sldChg chg="modSp add del mod">
        <pc:chgData name="Güler Demir" userId="51ad5cf4d1839854" providerId="LiveId" clId="{63C238F5-3A0E-458B-919B-377673C32D01}" dt="2025-08-01T12:59:50.673" v="7075" actId="47"/>
        <pc:sldMkLst>
          <pc:docMk/>
          <pc:sldMk cId="1609877234" sldId="281"/>
        </pc:sldMkLst>
      </pc:sldChg>
      <pc:sldChg chg="addSp modSp add mod">
        <pc:chgData name="Güler Demir" userId="51ad5cf4d1839854" providerId="LiveId" clId="{63C238F5-3A0E-458B-919B-377673C32D01}" dt="2025-08-01T16:31:08.052" v="10138" actId="12"/>
        <pc:sldMkLst>
          <pc:docMk/>
          <pc:sldMk cId="2149296582" sldId="281"/>
        </pc:sldMkLst>
      </pc:sldChg>
      <pc:sldChg chg="modSp add del mod">
        <pc:chgData name="Güler Demir" userId="51ad5cf4d1839854" providerId="LiveId" clId="{63C238F5-3A0E-458B-919B-377673C32D01}" dt="2025-08-01T11:52:27.624" v="6409" actId="2696"/>
        <pc:sldMkLst>
          <pc:docMk/>
          <pc:sldMk cId="339441433" sldId="282"/>
        </pc:sldMkLst>
      </pc:sldChg>
      <pc:sldChg chg="modSp add mod">
        <pc:chgData name="Güler Demir" userId="51ad5cf4d1839854" providerId="LiveId" clId="{63C238F5-3A0E-458B-919B-377673C32D01}" dt="2025-08-01T16:42:21.725" v="10234" actId="20577"/>
        <pc:sldMkLst>
          <pc:docMk/>
          <pc:sldMk cId="3452674712" sldId="282"/>
        </pc:sldMkLst>
      </pc:sldChg>
      <pc:sldChg chg="modSp add del mod ord">
        <pc:chgData name="Güler Demir" userId="51ad5cf4d1839854" providerId="LiveId" clId="{63C238F5-3A0E-458B-919B-377673C32D01}" dt="2025-08-01T12:59:51.643" v="7080" actId="47"/>
        <pc:sldMkLst>
          <pc:docMk/>
          <pc:sldMk cId="325407961" sldId="283"/>
        </pc:sldMkLst>
      </pc:sldChg>
      <pc:sldChg chg="modSp add mod">
        <pc:chgData name="Güler Demir" userId="51ad5cf4d1839854" providerId="LiveId" clId="{63C238F5-3A0E-458B-919B-377673C32D01}" dt="2025-08-01T17:21:38.149" v="10827" actId="20577"/>
        <pc:sldMkLst>
          <pc:docMk/>
          <pc:sldMk cId="2603755572" sldId="283"/>
        </pc:sldMkLst>
      </pc:sldChg>
      <pc:sldChg chg="modSp add mod">
        <pc:chgData name="Güler Demir" userId="51ad5cf4d1839854" providerId="LiveId" clId="{63C238F5-3A0E-458B-919B-377673C32D01}" dt="2025-08-01T17:21:05.114" v="10811" actId="20577"/>
        <pc:sldMkLst>
          <pc:docMk/>
          <pc:sldMk cId="1300798952" sldId="284"/>
        </pc:sldMkLst>
      </pc:sldChg>
      <pc:sldChg chg="add del">
        <pc:chgData name="Güler Demir" userId="51ad5cf4d1839854" providerId="LiveId" clId="{63C238F5-3A0E-458B-919B-377673C32D01}" dt="2025-08-01T16:56:21.023" v="10420" actId="2696"/>
        <pc:sldMkLst>
          <pc:docMk/>
          <pc:sldMk cId="3447916670" sldId="284"/>
        </pc:sldMkLst>
      </pc:sldChg>
      <pc:sldChg chg="addSp modSp add del mod">
        <pc:chgData name="Güler Demir" userId="51ad5cf4d1839854" providerId="LiveId" clId="{63C238F5-3A0E-458B-919B-377673C32D01}" dt="2025-08-01T12:59:51.853" v="7081" actId="47"/>
        <pc:sldMkLst>
          <pc:docMk/>
          <pc:sldMk cId="3987924021" sldId="284"/>
        </pc:sldMkLst>
      </pc:sldChg>
      <pc:sldChg chg="modSp add del mod">
        <pc:chgData name="Güler Demir" userId="51ad5cf4d1839854" providerId="LiveId" clId="{63C238F5-3A0E-458B-919B-377673C32D01}" dt="2025-08-01T12:59:52.043" v="7082" actId="47"/>
        <pc:sldMkLst>
          <pc:docMk/>
          <pc:sldMk cId="1350134314" sldId="285"/>
        </pc:sldMkLst>
      </pc:sldChg>
      <pc:sldChg chg="modSp add mod">
        <pc:chgData name="Güler Demir" userId="51ad5cf4d1839854" providerId="LiveId" clId="{63C238F5-3A0E-458B-919B-377673C32D01}" dt="2025-08-01T17:31:00.232" v="10945" actId="14100"/>
        <pc:sldMkLst>
          <pc:docMk/>
          <pc:sldMk cId="3125581921" sldId="285"/>
        </pc:sldMkLst>
      </pc:sldChg>
      <pc:sldChg chg="modSp add del mod">
        <pc:chgData name="Güler Demir" userId="51ad5cf4d1839854" providerId="LiveId" clId="{63C238F5-3A0E-458B-919B-377673C32D01}" dt="2025-08-01T12:59:52.723" v="7083" actId="47"/>
        <pc:sldMkLst>
          <pc:docMk/>
          <pc:sldMk cId="90709521" sldId="286"/>
        </pc:sldMkLst>
      </pc:sldChg>
      <pc:sldChg chg="modSp add mod">
        <pc:chgData name="Güler Demir" userId="51ad5cf4d1839854" providerId="LiveId" clId="{63C238F5-3A0E-458B-919B-377673C32D01}" dt="2025-08-01T17:34:21.340" v="11015" actId="6549"/>
        <pc:sldMkLst>
          <pc:docMk/>
          <pc:sldMk cId="289566771" sldId="286"/>
        </pc:sldMkLst>
      </pc:sldChg>
      <pc:sldChg chg="add del">
        <pc:chgData name="Güler Demir" userId="51ad5cf4d1839854" providerId="LiveId" clId="{63C238F5-3A0E-458B-919B-377673C32D01}" dt="2025-08-01T17:30:15.854" v="10938" actId="2696"/>
        <pc:sldMkLst>
          <pc:docMk/>
          <pc:sldMk cId="3277759999" sldId="286"/>
        </pc:sldMkLst>
      </pc:sldChg>
      <pc:sldChg chg="modSp add mod">
        <pc:chgData name="Güler Demir" userId="51ad5cf4d1839854" providerId="LiveId" clId="{63C238F5-3A0E-458B-919B-377673C32D01}" dt="2025-08-01T17:47:05.420" v="11096" actId="20577"/>
        <pc:sldMkLst>
          <pc:docMk/>
          <pc:sldMk cId="2993312993" sldId="287"/>
        </pc:sldMkLst>
      </pc:sldChg>
      <pc:sldChg chg="addSp modSp add del mod">
        <pc:chgData name="Güler Demir" userId="51ad5cf4d1839854" providerId="LiveId" clId="{63C238F5-3A0E-458B-919B-377673C32D01}" dt="2025-08-01T12:59:53.143" v="7084" actId="47"/>
        <pc:sldMkLst>
          <pc:docMk/>
          <pc:sldMk cId="4056335354"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8/12/2025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rowse.welch.jhmi.edu/searchi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rowse.welch.jhmi.edu/sr-method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abim.ulakbim.gov.tr/belge-saglama/ubss-ulusal-belge-saglama-sistem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epository.ifla.org/rest/api/core/bitstreams/6d621497-96df-444f-becf-e31ca96ee9dd/content" TargetMode="External"/><Relationship Id="rId7" Type="http://schemas.openxmlformats.org/officeDocument/2006/relationships/hyperlink" Target="https://intranet.birmingham.ac.uk/student/libraries/research/literature-searching-and-referencing.aspx" TargetMode="External"/><Relationship Id="rId2" Type="http://schemas.openxmlformats.org/officeDocument/2006/relationships/hyperlink" Target="https://www.lisedunetwork.com/library-translation-service/" TargetMode="External"/><Relationship Id="rId1" Type="http://schemas.openxmlformats.org/officeDocument/2006/relationships/slideLayout" Target="../slideLayouts/slideLayout2.xml"/><Relationship Id="rId6" Type="http://schemas.openxmlformats.org/officeDocument/2006/relationships/hyperlink" Target="https://libguides.uams.edu/ach-library/lit-search" TargetMode="External"/><Relationship Id="rId5" Type="http://schemas.openxmlformats.org/officeDocument/2006/relationships/hyperlink" Target="https://www.springfieldnewssun.com/news/clark-county-library-providing-translation-patron-advocate-services/5EN2ETFCVNA6BJ37E3RRAGOU3I/" TargetMode="External"/><Relationship Id="rId4" Type="http://schemas.openxmlformats.org/officeDocument/2006/relationships/hyperlink" Target="https://browse.welch.jhmi.edu/search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26624" y="1165122"/>
            <a:ext cx="7868946" cy="2467897"/>
          </a:xfrm>
        </p:spPr>
        <p:txBody>
          <a:bodyPr/>
          <a:lstStyle/>
          <a:p>
            <a:pPr algn="ctr"/>
            <a:r>
              <a:rPr lang="tr-TR" sz="2800" b="1" dirty="0">
                <a:solidFill>
                  <a:schemeClr val="tx1"/>
                </a:solidFill>
              </a:rPr>
              <a:t>BİLGİ HİZMETLERİ</a:t>
            </a:r>
            <a:br>
              <a:rPr lang="tr-TR" sz="2800" b="1" dirty="0">
                <a:solidFill>
                  <a:schemeClr val="tx1"/>
                </a:solidFill>
              </a:rPr>
            </a:br>
            <a:r>
              <a:rPr lang="tr-TR" sz="2800" b="1" dirty="0">
                <a:solidFill>
                  <a:schemeClr val="tx1"/>
                </a:solidFill>
              </a:rPr>
              <a:t>10. HAFTA </a:t>
            </a:r>
            <a:br>
              <a:rPr lang="tr-TR" sz="2800" b="1" dirty="0">
                <a:solidFill>
                  <a:schemeClr val="tx1"/>
                </a:solidFill>
              </a:rPr>
            </a:br>
            <a:r>
              <a:rPr lang="tr-TR" sz="2800" b="1" dirty="0">
                <a:solidFill>
                  <a:schemeClr val="tx1"/>
                </a:solidFill>
              </a:rPr>
              <a:t>Kütüphanelerde Literatür Tarama, </a:t>
            </a:r>
            <a:br>
              <a:rPr lang="tr-TR" sz="2800" b="1" dirty="0">
                <a:solidFill>
                  <a:schemeClr val="tx1"/>
                </a:solidFill>
              </a:rPr>
            </a:br>
            <a:r>
              <a:rPr lang="tr-TR" sz="2800" b="1" dirty="0">
                <a:solidFill>
                  <a:schemeClr val="tx1"/>
                </a:solidFill>
              </a:rPr>
              <a:t>Belge Sağlama ve Çeviri Desteği Hizmetleri: </a:t>
            </a:r>
            <a:br>
              <a:rPr lang="tr-TR" sz="2800" b="1" dirty="0">
                <a:solidFill>
                  <a:schemeClr val="tx1"/>
                </a:solidFill>
              </a:rPr>
            </a:br>
            <a:r>
              <a:rPr lang="tr-TR" sz="2800" b="1" dirty="0">
                <a:solidFill>
                  <a:schemeClr val="tx1"/>
                </a:solidFill>
              </a:rPr>
              <a:t>Araçlar, Yöntemler ve Güncel Yaklaşımlar</a:t>
            </a:r>
            <a:endParaRPr lang="en-US" sz="2800" b="1" dirty="0">
              <a:solidFill>
                <a:schemeClr val="tx1"/>
              </a:solidFill>
            </a:endParaRPr>
          </a:p>
        </p:txBody>
      </p:sp>
      <p:sp>
        <p:nvSpPr>
          <p:cNvPr id="3" name="Alt Başlık 2"/>
          <p:cNvSpPr>
            <a:spLocks noGrp="1"/>
          </p:cNvSpPr>
          <p:nvPr>
            <p:ph type="subTitle" idx="1"/>
          </p:nvPr>
        </p:nvSpPr>
        <p:spPr>
          <a:xfrm>
            <a:off x="1546396" y="4787518"/>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09858-2A7D-CE1D-FCF5-BA5EC82B67B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41F1143-7C0B-64C9-9E5D-5A9B81DFC7D1}"/>
              </a:ext>
            </a:extLst>
          </p:cNvPr>
          <p:cNvSpPr>
            <a:spLocks noGrp="1"/>
          </p:cNvSpPr>
          <p:nvPr>
            <p:ph type="title"/>
          </p:nvPr>
        </p:nvSpPr>
        <p:spPr>
          <a:xfrm>
            <a:off x="904501" y="136576"/>
            <a:ext cx="8947421" cy="895811"/>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 </a:t>
            </a:r>
            <a:br>
              <a:rPr lang="tr-TR" sz="2400" b="1" dirty="0">
                <a:solidFill>
                  <a:schemeClr val="tx1"/>
                </a:solidFill>
              </a:rPr>
            </a:br>
            <a:r>
              <a:rPr lang="tr-TR" sz="2400" b="1" dirty="0">
                <a:solidFill>
                  <a:schemeClr val="tx1"/>
                </a:solidFill>
              </a:rPr>
              <a:t>Örnekleri ile Çeşitli Yöntemler</a:t>
            </a:r>
            <a:endParaRPr lang="en-US" sz="2400" b="1" dirty="0"/>
          </a:p>
        </p:txBody>
      </p:sp>
      <p:sp>
        <p:nvSpPr>
          <p:cNvPr id="3" name="İçerik Yer Tutucusu 2">
            <a:extLst>
              <a:ext uri="{FF2B5EF4-FFF2-40B4-BE49-F238E27FC236}">
                <a16:creationId xmlns:a16="http://schemas.microsoft.com/office/drawing/2014/main" id="{E62DC468-20C1-799C-97A6-28A405D12442}"/>
              </a:ext>
            </a:extLst>
          </p:cNvPr>
          <p:cNvSpPr>
            <a:spLocks noGrp="1"/>
          </p:cNvSpPr>
          <p:nvPr>
            <p:ph idx="1"/>
          </p:nvPr>
        </p:nvSpPr>
        <p:spPr>
          <a:xfrm>
            <a:off x="1872977" y="926685"/>
            <a:ext cx="7010467" cy="435083"/>
          </a:xfrm>
        </p:spPr>
        <p:txBody>
          <a:bodyPr>
            <a:noAutofit/>
          </a:bodyPr>
          <a:lstStyle/>
          <a:p>
            <a:pPr marL="0" indent="0" algn="just">
              <a:buNone/>
            </a:pPr>
            <a:r>
              <a:rPr lang="tr-TR" b="1" u="sng" dirty="0"/>
              <a:t>ABD Johns Hopkins Üniversitesi </a:t>
            </a:r>
            <a:r>
              <a:rPr lang="tr-TR" b="1" u="sng" dirty="0" err="1"/>
              <a:t>Welch</a:t>
            </a:r>
            <a:r>
              <a:rPr lang="tr-TR" b="1" u="sng" dirty="0"/>
              <a:t> Tıp Kütüphanesi (Form)</a:t>
            </a:r>
          </a:p>
          <a:p>
            <a:pPr marL="0" indent="0" algn="just">
              <a:buNone/>
            </a:pPr>
            <a:endParaRPr lang="tr-TR" b="1" u="sng" dirty="0"/>
          </a:p>
        </p:txBody>
      </p:sp>
      <p:pic>
        <p:nvPicPr>
          <p:cNvPr id="6" name="Resim 5">
            <a:extLst>
              <a:ext uri="{FF2B5EF4-FFF2-40B4-BE49-F238E27FC236}">
                <a16:creationId xmlns:a16="http://schemas.microsoft.com/office/drawing/2014/main" id="{A3EDB9BC-96C6-6BE5-C285-D5EA77FC4F6C}"/>
              </a:ext>
            </a:extLst>
          </p:cNvPr>
          <p:cNvPicPr>
            <a:picLocks noChangeAspect="1"/>
          </p:cNvPicPr>
          <p:nvPr/>
        </p:nvPicPr>
        <p:blipFill>
          <a:blip r:embed="rId2"/>
          <a:stretch>
            <a:fillRect/>
          </a:stretch>
        </p:blipFill>
        <p:spPr>
          <a:xfrm>
            <a:off x="1137584" y="1607575"/>
            <a:ext cx="9151874" cy="4376140"/>
          </a:xfrm>
          <a:prstGeom prst="rect">
            <a:avLst/>
          </a:prstGeom>
        </p:spPr>
      </p:pic>
    </p:spTree>
    <p:extLst>
      <p:ext uri="{BB962C8B-B14F-4D97-AF65-F5344CB8AC3E}">
        <p14:creationId xmlns:p14="http://schemas.microsoft.com/office/powerpoint/2010/main" val="158730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5F5D5-79DA-BA0C-B5D0-87AD1E412E6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46EF9C1-9469-3FEB-208F-548B294132D9}"/>
              </a:ext>
            </a:extLst>
          </p:cNvPr>
          <p:cNvSpPr>
            <a:spLocks noGrp="1"/>
          </p:cNvSpPr>
          <p:nvPr>
            <p:ph type="title"/>
          </p:nvPr>
        </p:nvSpPr>
        <p:spPr>
          <a:xfrm>
            <a:off x="904501" y="136576"/>
            <a:ext cx="8947421" cy="895811"/>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 </a:t>
            </a:r>
            <a:br>
              <a:rPr lang="tr-TR" sz="2400" b="1" dirty="0">
                <a:solidFill>
                  <a:schemeClr val="tx1"/>
                </a:solidFill>
              </a:rPr>
            </a:br>
            <a:r>
              <a:rPr lang="tr-TR" sz="2400" b="1" dirty="0">
                <a:solidFill>
                  <a:schemeClr val="tx1"/>
                </a:solidFill>
              </a:rPr>
              <a:t>Örnekleri ile Çeşitli Yöntemler</a:t>
            </a:r>
            <a:endParaRPr lang="en-US" sz="2400" b="1" dirty="0"/>
          </a:p>
        </p:txBody>
      </p:sp>
      <p:sp>
        <p:nvSpPr>
          <p:cNvPr id="3" name="İçerik Yer Tutucusu 2">
            <a:extLst>
              <a:ext uri="{FF2B5EF4-FFF2-40B4-BE49-F238E27FC236}">
                <a16:creationId xmlns:a16="http://schemas.microsoft.com/office/drawing/2014/main" id="{BF140CD5-71F9-6B9B-163B-EDA2CCFAC355}"/>
              </a:ext>
            </a:extLst>
          </p:cNvPr>
          <p:cNvSpPr>
            <a:spLocks noGrp="1"/>
          </p:cNvSpPr>
          <p:nvPr>
            <p:ph idx="1"/>
          </p:nvPr>
        </p:nvSpPr>
        <p:spPr>
          <a:xfrm>
            <a:off x="1872977" y="926685"/>
            <a:ext cx="7010467" cy="435083"/>
          </a:xfrm>
        </p:spPr>
        <p:txBody>
          <a:bodyPr>
            <a:noAutofit/>
          </a:bodyPr>
          <a:lstStyle/>
          <a:p>
            <a:pPr marL="0" indent="0" algn="just">
              <a:buNone/>
            </a:pPr>
            <a:r>
              <a:rPr lang="tr-TR" b="1" u="sng" dirty="0"/>
              <a:t>ABD Johns Hopkins Üniversitesi </a:t>
            </a:r>
            <a:r>
              <a:rPr lang="tr-TR" b="1" u="sng" dirty="0" err="1"/>
              <a:t>Welch</a:t>
            </a:r>
            <a:r>
              <a:rPr lang="tr-TR" b="1" u="sng" dirty="0"/>
              <a:t> Tıp Kütüphanesi (Form)</a:t>
            </a:r>
          </a:p>
          <a:p>
            <a:pPr marL="0" indent="0" algn="just">
              <a:buNone/>
            </a:pPr>
            <a:endParaRPr lang="tr-TR" b="1" u="sng" dirty="0"/>
          </a:p>
        </p:txBody>
      </p:sp>
      <p:pic>
        <p:nvPicPr>
          <p:cNvPr id="5" name="Resim 4">
            <a:extLst>
              <a:ext uri="{FF2B5EF4-FFF2-40B4-BE49-F238E27FC236}">
                <a16:creationId xmlns:a16="http://schemas.microsoft.com/office/drawing/2014/main" id="{4FB31BE1-5C8D-181E-6924-CE5171000DCE}"/>
              </a:ext>
            </a:extLst>
          </p:cNvPr>
          <p:cNvPicPr>
            <a:picLocks noChangeAspect="1"/>
          </p:cNvPicPr>
          <p:nvPr/>
        </p:nvPicPr>
        <p:blipFill>
          <a:blip r:embed="rId2"/>
          <a:stretch>
            <a:fillRect/>
          </a:stretch>
        </p:blipFill>
        <p:spPr>
          <a:xfrm>
            <a:off x="1007662" y="1469922"/>
            <a:ext cx="9075320" cy="4714568"/>
          </a:xfrm>
          <a:prstGeom prst="rect">
            <a:avLst/>
          </a:prstGeom>
        </p:spPr>
      </p:pic>
    </p:spTree>
    <p:extLst>
      <p:ext uri="{BB962C8B-B14F-4D97-AF65-F5344CB8AC3E}">
        <p14:creationId xmlns:p14="http://schemas.microsoft.com/office/powerpoint/2010/main" val="396171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9950A-5D10-9D47-E7B1-3F6F356B5A6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EB085E5-EF51-ABAF-A7AB-E58A0AA407A9}"/>
              </a:ext>
            </a:extLst>
          </p:cNvPr>
          <p:cNvSpPr>
            <a:spLocks noGrp="1"/>
          </p:cNvSpPr>
          <p:nvPr>
            <p:ph type="title"/>
          </p:nvPr>
        </p:nvSpPr>
        <p:spPr>
          <a:xfrm>
            <a:off x="904501" y="136576"/>
            <a:ext cx="8947421" cy="895811"/>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 </a:t>
            </a:r>
            <a:br>
              <a:rPr lang="tr-TR" sz="2400" b="1" dirty="0">
                <a:solidFill>
                  <a:schemeClr val="tx1"/>
                </a:solidFill>
              </a:rPr>
            </a:br>
            <a:r>
              <a:rPr lang="tr-TR" sz="2400" b="1" dirty="0">
                <a:solidFill>
                  <a:schemeClr val="tx1"/>
                </a:solidFill>
              </a:rPr>
              <a:t>Örnekleri ile Çeşitli Yöntemler</a:t>
            </a:r>
            <a:endParaRPr lang="en-US" sz="2400" b="1" dirty="0"/>
          </a:p>
        </p:txBody>
      </p:sp>
      <p:sp>
        <p:nvSpPr>
          <p:cNvPr id="3" name="İçerik Yer Tutucusu 2">
            <a:extLst>
              <a:ext uri="{FF2B5EF4-FFF2-40B4-BE49-F238E27FC236}">
                <a16:creationId xmlns:a16="http://schemas.microsoft.com/office/drawing/2014/main" id="{0F466EE0-BBC8-E91E-B9F8-30CEA514355B}"/>
              </a:ext>
            </a:extLst>
          </p:cNvPr>
          <p:cNvSpPr>
            <a:spLocks noGrp="1"/>
          </p:cNvSpPr>
          <p:nvPr>
            <p:ph idx="1"/>
          </p:nvPr>
        </p:nvSpPr>
        <p:spPr>
          <a:xfrm>
            <a:off x="1872977" y="926685"/>
            <a:ext cx="7010467" cy="435083"/>
          </a:xfrm>
        </p:spPr>
        <p:txBody>
          <a:bodyPr>
            <a:noAutofit/>
          </a:bodyPr>
          <a:lstStyle/>
          <a:p>
            <a:pPr marL="0" indent="0" algn="just">
              <a:buNone/>
            </a:pPr>
            <a:r>
              <a:rPr lang="tr-TR" b="1" u="sng" dirty="0"/>
              <a:t>ABD Johns Hopkins Üniversitesi </a:t>
            </a:r>
            <a:r>
              <a:rPr lang="tr-TR" b="1" u="sng" dirty="0" err="1"/>
              <a:t>Welch</a:t>
            </a:r>
            <a:r>
              <a:rPr lang="tr-TR" b="1" u="sng" dirty="0"/>
              <a:t> Tıp Kütüphanesi (Form)</a:t>
            </a:r>
          </a:p>
          <a:p>
            <a:pPr marL="0" indent="0" algn="just">
              <a:buNone/>
            </a:pPr>
            <a:endParaRPr lang="tr-TR" b="1" u="sng" dirty="0"/>
          </a:p>
        </p:txBody>
      </p:sp>
      <p:pic>
        <p:nvPicPr>
          <p:cNvPr id="6" name="Resim 5">
            <a:extLst>
              <a:ext uri="{FF2B5EF4-FFF2-40B4-BE49-F238E27FC236}">
                <a16:creationId xmlns:a16="http://schemas.microsoft.com/office/drawing/2014/main" id="{53F44221-FAD4-038A-B69B-67315FF0782D}"/>
              </a:ext>
            </a:extLst>
          </p:cNvPr>
          <p:cNvPicPr>
            <a:picLocks noChangeAspect="1"/>
          </p:cNvPicPr>
          <p:nvPr/>
        </p:nvPicPr>
        <p:blipFill>
          <a:blip r:embed="rId2"/>
          <a:stretch>
            <a:fillRect/>
          </a:stretch>
        </p:blipFill>
        <p:spPr>
          <a:xfrm>
            <a:off x="976425" y="1661652"/>
            <a:ext cx="8718181" cy="3967316"/>
          </a:xfrm>
          <a:prstGeom prst="rect">
            <a:avLst/>
          </a:prstGeom>
        </p:spPr>
      </p:pic>
      <p:sp>
        <p:nvSpPr>
          <p:cNvPr id="8" name="Metin kutusu 7">
            <a:extLst>
              <a:ext uri="{FF2B5EF4-FFF2-40B4-BE49-F238E27FC236}">
                <a16:creationId xmlns:a16="http://schemas.microsoft.com/office/drawing/2014/main" id="{26E75811-12D4-B5A5-2A49-DAF2F394CE1A}"/>
              </a:ext>
            </a:extLst>
          </p:cNvPr>
          <p:cNvSpPr txBox="1"/>
          <p:nvPr/>
        </p:nvSpPr>
        <p:spPr>
          <a:xfrm>
            <a:off x="3121741" y="5367358"/>
            <a:ext cx="4227871" cy="523220"/>
          </a:xfrm>
          <a:prstGeom prst="rect">
            <a:avLst/>
          </a:prstGeom>
          <a:noFill/>
        </p:spPr>
        <p:txBody>
          <a:bodyPr wrap="square">
            <a:spAutoFit/>
          </a:bodyPr>
          <a:lstStyle/>
          <a:p>
            <a:pPr algn="ctr"/>
            <a:r>
              <a:rPr lang="tr-TR" sz="1400" dirty="0">
                <a:hlinkClick r:id="rId3"/>
              </a:rPr>
              <a:t>https://browse.welch.jhmi.edu/searching</a:t>
            </a:r>
            <a:endParaRPr lang="tr-TR" sz="1400" dirty="0"/>
          </a:p>
          <a:p>
            <a:endParaRPr lang="tr-TR" sz="1400" dirty="0"/>
          </a:p>
        </p:txBody>
      </p:sp>
    </p:spTree>
    <p:extLst>
      <p:ext uri="{BB962C8B-B14F-4D97-AF65-F5344CB8AC3E}">
        <p14:creationId xmlns:p14="http://schemas.microsoft.com/office/powerpoint/2010/main" val="352352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1C8-1690-E2E8-631F-EA2133DD708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D1620B2-5D00-30E8-9EE3-2D2131873D3B}"/>
              </a:ext>
            </a:extLst>
          </p:cNvPr>
          <p:cNvSpPr>
            <a:spLocks noGrp="1"/>
          </p:cNvSpPr>
          <p:nvPr>
            <p:ph type="title"/>
          </p:nvPr>
        </p:nvSpPr>
        <p:spPr>
          <a:xfrm>
            <a:off x="904501" y="136576"/>
            <a:ext cx="8947421" cy="895811"/>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 </a:t>
            </a:r>
            <a:br>
              <a:rPr lang="tr-TR" sz="2400" b="1" dirty="0">
                <a:solidFill>
                  <a:schemeClr val="tx1"/>
                </a:solidFill>
              </a:rPr>
            </a:br>
            <a:r>
              <a:rPr lang="tr-TR" sz="2400" b="1" dirty="0">
                <a:solidFill>
                  <a:schemeClr val="tx1"/>
                </a:solidFill>
              </a:rPr>
              <a:t>Örnekleri ile Çeşitli Yöntemler</a:t>
            </a:r>
            <a:endParaRPr lang="en-US" sz="2400" b="1" dirty="0"/>
          </a:p>
        </p:txBody>
      </p:sp>
      <p:sp>
        <p:nvSpPr>
          <p:cNvPr id="3" name="İçerik Yer Tutucusu 2">
            <a:extLst>
              <a:ext uri="{FF2B5EF4-FFF2-40B4-BE49-F238E27FC236}">
                <a16:creationId xmlns:a16="http://schemas.microsoft.com/office/drawing/2014/main" id="{9A2DF89A-A943-AA94-DAAD-B90D5C2E7475}"/>
              </a:ext>
            </a:extLst>
          </p:cNvPr>
          <p:cNvSpPr>
            <a:spLocks noGrp="1"/>
          </p:cNvSpPr>
          <p:nvPr>
            <p:ph idx="1"/>
          </p:nvPr>
        </p:nvSpPr>
        <p:spPr>
          <a:xfrm>
            <a:off x="1047068" y="1032387"/>
            <a:ext cx="9438005" cy="5024284"/>
          </a:xfrm>
        </p:spPr>
        <p:txBody>
          <a:bodyPr>
            <a:noAutofit/>
          </a:bodyPr>
          <a:lstStyle/>
          <a:p>
            <a:pPr marL="0" indent="0" algn="just">
              <a:buNone/>
            </a:pPr>
            <a:r>
              <a:rPr lang="tr-TR" sz="1700" b="1" u="sng" dirty="0"/>
              <a:t>ABD Johns Hopkins Üniversitesi </a:t>
            </a:r>
            <a:r>
              <a:rPr lang="tr-TR" sz="1700" b="1" u="sng" dirty="0" err="1"/>
              <a:t>Welch</a:t>
            </a:r>
            <a:r>
              <a:rPr lang="tr-TR" sz="1700" b="1" u="sng" dirty="0"/>
              <a:t> Tıp Kütüphanesi</a:t>
            </a:r>
          </a:p>
          <a:p>
            <a:pPr marL="0" indent="0" algn="just">
              <a:buNone/>
            </a:pPr>
            <a:r>
              <a:rPr lang="tr-TR" sz="1700" b="1" dirty="0"/>
              <a:t>Kütüphane, ayrıca, daha karmaşık literatür taramaları için web sayfasında bir kılavuza yönlendirme yapmaktadır </a:t>
            </a:r>
          </a:p>
          <a:p>
            <a:pPr marL="0" indent="0" algn="ctr">
              <a:buNone/>
            </a:pPr>
            <a:r>
              <a:rPr lang="tr-TR" sz="1700" b="1" u="sng" dirty="0" err="1"/>
              <a:t>Systematic</a:t>
            </a:r>
            <a:r>
              <a:rPr lang="tr-TR" sz="1700" b="1" u="sng" dirty="0"/>
              <a:t> </a:t>
            </a:r>
            <a:r>
              <a:rPr lang="tr-TR" sz="1700" b="1" u="sng" dirty="0" err="1"/>
              <a:t>Review</a:t>
            </a:r>
            <a:r>
              <a:rPr lang="tr-TR" sz="1700" b="1" u="sng" dirty="0"/>
              <a:t> </a:t>
            </a:r>
            <a:r>
              <a:rPr lang="tr-TR" sz="1700" b="1" u="sng" dirty="0" err="1"/>
              <a:t>Methods</a:t>
            </a:r>
            <a:r>
              <a:rPr lang="tr-TR" sz="1700" b="1" u="sng" dirty="0"/>
              <a:t> </a:t>
            </a:r>
            <a:r>
              <a:rPr lang="tr-TR" sz="1700" b="1" u="sng" dirty="0" err="1"/>
              <a:t>guide</a:t>
            </a:r>
            <a:endParaRPr lang="tr-TR" sz="1700" b="1" u="sng" dirty="0"/>
          </a:p>
          <a:p>
            <a:pPr marL="0" indent="0" algn="ctr">
              <a:buNone/>
            </a:pPr>
            <a:r>
              <a:rPr lang="tr-TR" sz="1700" b="1" dirty="0">
                <a:hlinkClick r:id="rId2"/>
              </a:rPr>
              <a:t>https://browse.welch.jhmi.edu/sr-methods</a:t>
            </a:r>
            <a:r>
              <a:rPr lang="tr-TR" sz="1700" b="1" dirty="0"/>
              <a:t> </a:t>
            </a:r>
          </a:p>
          <a:p>
            <a:pPr marL="0" indent="0" algn="just">
              <a:buNone/>
            </a:pPr>
            <a:r>
              <a:rPr lang="tr-TR" sz="1700" b="1" dirty="0"/>
              <a:t>Aşağıdaki yönlendirmeler yapılmaktadır:</a:t>
            </a:r>
          </a:p>
          <a:p>
            <a:pPr marL="0" indent="0" algn="just">
              <a:buNone/>
            </a:pPr>
            <a:r>
              <a:rPr lang="tr-TR" sz="1700" b="1" i="1" dirty="0"/>
              <a:t>	Projenizi planlamaya başlar başlamaz aşağıdaki talep formu bağlantısı 	aracılığıyla bizimle iletişime geçmekten çekinmeyin. Bu, projenize ayıracağımız 	zaman ve çabayı tahmin etmemize yardımcı olur. Departmanınıza atanan bilgi 	uzmanını «</a:t>
            </a:r>
            <a:r>
              <a:rPr lang="tr-TR" sz="1700" b="1" i="1" dirty="0" err="1"/>
              <a:t>Find</a:t>
            </a:r>
            <a:r>
              <a:rPr lang="tr-TR" sz="1700" b="1" i="1" dirty="0"/>
              <a:t> </a:t>
            </a:r>
            <a:r>
              <a:rPr lang="tr-TR" sz="1700" b="1" i="1" dirty="0" err="1"/>
              <a:t>Your</a:t>
            </a:r>
            <a:r>
              <a:rPr lang="tr-TR" sz="1700" b="1" i="1" dirty="0"/>
              <a:t> </a:t>
            </a:r>
            <a:r>
              <a:rPr lang="tr-TR" sz="1700" b="1" i="1" dirty="0" err="1"/>
              <a:t>Informationist</a:t>
            </a:r>
            <a:r>
              <a:rPr lang="tr-TR" sz="1700" b="1" i="1" dirty="0"/>
              <a:t>» [Bilgi Uzmanınızı Bulun] sayfasında 	bulabilirsiniz. Zaman çizelgelerine uyum sağlamak için elimizden gelenin en 	iyisini yapsak da, talep yoğunluğu ve araştırmanızın karmaşıklığı nedeniyle 	zaman çizelgesi üzerinde anlaşma hakkımızı saklı tutarız. 4-6 haftadan daha 	kısa 	bir zaman çizelgesine uyum sağlayamıyoruz…» (Johns Hopkins </a:t>
            </a:r>
            <a:r>
              <a:rPr lang="tr-TR" sz="1700" b="1" i="1" dirty="0" err="1"/>
              <a:t>University</a:t>
            </a:r>
            <a:r>
              <a:rPr lang="tr-TR" sz="1700" b="1" i="1" dirty="0"/>
              <a:t>, 	2024).</a:t>
            </a:r>
          </a:p>
          <a:p>
            <a:pPr marL="0" indent="0" algn="just">
              <a:buNone/>
            </a:pPr>
            <a:r>
              <a:rPr lang="tr-TR" sz="1700" b="1" dirty="0"/>
              <a:t>Zaman sınırlaması konusundaki açıklamadan talep yoğunluğunun fazla olduğu anlaşılıyor.</a:t>
            </a:r>
          </a:p>
        </p:txBody>
      </p:sp>
    </p:spTree>
    <p:extLst>
      <p:ext uri="{BB962C8B-B14F-4D97-AF65-F5344CB8AC3E}">
        <p14:creationId xmlns:p14="http://schemas.microsoft.com/office/powerpoint/2010/main" val="113933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45539-577F-C1B5-B65B-C1B7F086009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D617FDF-7E35-3772-1E2A-803BFD2F6AB2}"/>
              </a:ext>
            </a:extLst>
          </p:cNvPr>
          <p:cNvSpPr>
            <a:spLocks noGrp="1"/>
          </p:cNvSpPr>
          <p:nvPr>
            <p:ph type="title"/>
          </p:nvPr>
        </p:nvSpPr>
        <p:spPr>
          <a:xfrm>
            <a:off x="904501" y="220151"/>
            <a:ext cx="8947421" cy="556598"/>
          </a:xfrm>
        </p:spPr>
        <p:txBody>
          <a:bodyPr>
            <a:normAutofit/>
          </a:bodyPr>
          <a:lstStyle/>
          <a:p>
            <a:pPr algn="ctr"/>
            <a:r>
              <a:rPr lang="tr-TR" sz="2400" b="1" dirty="0">
                <a:solidFill>
                  <a:schemeClr val="tx1"/>
                </a:solidFill>
              </a:rPr>
              <a:t>Belge Sağlama Hizmeti (DDS: </a:t>
            </a:r>
            <a:r>
              <a:rPr lang="tr-TR" sz="2400" b="1" dirty="0" err="1">
                <a:solidFill>
                  <a:schemeClr val="tx1"/>
                </a:solidFill>
              </a:rPr>
              <a:t>Document</a:t>
            </a:r>
            <a:r>
              <a:rPr lang="tr-TR" sz="2400" b="1" dirty="0">
                <a:solidFill>
                  <a:schemeClr val="tx1"/>
                </a:solidFill>
              </a:rPr>
              <a:t> Delivery Service) </a:t>
            </a:r>
            <a:endParaRPr lang="en-US" sz="2400" b="1" dirty="0"/>
          </a:p>
        </p:txBody>
      </p:sp>
      <p:sp>
        <p:nvSpPr>
          <p:cNvPr id="3" name="İçerik Yer Tutucusu 2">
            <a:extLst>
              <a:ext uri="{FF2B5EF4-FFF2-40B4-BE49-F238E27FC236}">
                <a16:creationId xmlns:a16="http://schemas.microsoft.com/office/drawing/2014/main" id="{0BBD9DBF-6034-151B-4999-EFD18C72F694}"/>
              </a:ext>
            </a:extLst>
          </p:cNvPr>
          <p:cNvSpPr>
            <a:spLocks noGrp="1"/>
          </p:cNvSpPr>
          <p:nvPr>
            <p:ph idx="1"/>
          </p:nvPr>
        </p:nvSpPr>
        <p:spPr>
          <a:xfrm>
            <a:off x="904501" y="776749"/>
            <a:ext cx="9438005" cy="5442154"/>
          </a:xfrm>
        </p:spPr>
        <p:txBody>
          <a:bodyPr>
            <a:noAutofit/>
          </a:bodyPr>
          <a:lstStyle/>
          <a:p>
            <a:pPr marL="0" indent="0" algn="just">
              <a:buNone/>
            </a:pPr>
            <a:r>
              <a:rPr lang="tr-TR" sz="1700" b="1" dirty="0"/>
              <a:t>Belge sağlama (DD), kaynak paylaşımının temel bir bileşenidir; kütüphaneler kullanıcılarının yerel olarak bulunmayan materyallere erişim gereksinimlerini karşılar. Makaleler, kitap bölümleri veya eserlerin tamamı gibi belgelerin kütüphaneler arasında elektronik veya fiziksel olarak aktarılmasını içerir. Araştırma, eğitim ve kültürel korumayı destekler </a:t>
            </a:r>
            <a:r>
              <a:rPr lang="tr-TR" sz="1600" b="1" dirty="0"/>
              <a:t>(Türkiye’deki örneği: UBSS (Ulusal Belge Sağlama Hizmeti) </a:t>
            </a:r>
            <a:r>
              <a:rPr lang="tr-TR" sz="1600" b="1" dirty="0">
                <a:hlinkClick r:id="rId2"/>
              </a:rPr>
              <a:t>https://cabim.ulakbim.gov.tr/belge-saglama/ubss-ulusal-belge-saglama-sistemi/</a:t>
            </a:r>
            <a:r>
              <a:rPr lang="tr-TR" sz="1600" b="1" dirty="0"/>
              <a:t>) </a:t>
            </a:r>
          </a:p>
          <a:p>
            <a:pPr marL="0" indent="0" algn="ctr">
              <a:buNone/>
            </a:pPr>
            <a:r>
              <a:rPr lang="tr-TR" sz="1700" b="1" u="sng" dirty="0"/>
              <a:t>Temel Sistemler ve Teknolojiler aşağıdaki gibidir (Collins, 2023):</a:t>
            </a:r>
          </a:p>
          <a:p>
            <a:pPr algn="just"/>
            <a:r>
              <a:rPr lang="tr-TR" sz="1700" b="1" u="sng" dirty="0"/>
              <a:t>Kütüphaneler Arası Ödünç Verme (ILL: </a:t>
            </a:r>
            <a:r>
              <a:rPr lang="tr-TR" sz="1700" b="1" u="sng" dirty="0" err="1"/>
              <a:t>Interlibrary</a:t>
            </a:r>
            <a:r>
              <a:rPr lang="tr-TR" sz="1700" b="1" u="sng" dirty="0"/>
              <a:t> </a:t>
            </a:r>
            <a:r>
              <a:rPr lang="tr-TR" sz="1700" b="1" u="sng" dirty="0" err="1"/>
              <a:t>Loan</a:t>
            </a:r>
            <a:r>
              <a:rPr lang="tr-TR" sz="1700" b="1" u="sng" dirty="0"/>
              <a:t>):</a:t>
            </a:r>
            <a:r>
              <a:rPr lang="tr-TR" sz="1700" b="1" dirty="0"/>
              <a:t> Fiziksel materyallerin kütüphaneler arasında ödünç verildiği geleneksel yöntem</a:t>
            </a:r>
          </a:p>
          <a:p>
            <a:pPr algn="just"/>
            <a:r>
              <a:rPr lang="tr-TR" sz="1700" b="1" u="sng" dirty="0"/>
              <a:t>Dijital Belge Dağıtımı/Sağlama (</a:t>
            </a:r>
            <a:r>
              <a:rPr lang="tr-TR" sz="1700" b="1" u="sng" dirty="0" err="1"/>
              <a:t>Digital</a:t>
            </a:r>
            <a:r>
              <a:rPr lang="tr-TR" sz="1700" b="1" u="sng" dirty="0"/>
              <a:t> </a:t>
            </a:r>
            <a:r>
              <a:rPr lang="tr-TR" sz="1700" b="1" u="sng" dirty="0" err="1"/>
              <a:t>Document</a:t>
            </a:r>
            <a:r>
              <a:rPr lang="tr-TR" sz="1700" b="1" u="sng" dirty="0"/>
              <a:t> Delivery):</a:t>
            </a:r>
            <a:r>
              <a:rPr lang="tr-TR" sz="1700" b="1" dirty="0"/>
              <a:t> Dijital kopyaların tarama, elektronik iletim veya dijital arşivler aracılığıyla paylaşılması. Bu evrim, fiziksel aktarıma olan bağımlılığı azaltmış ve erişimi genişletmiştir.</a:t>
            </a:r>
          </a:p>
          <a:p>
            <a:pPr algn="just"/>
            <a:r>
              <a:rPr lang="tr-TR" sz="1700" b="1" u="sng" dirty="0"/>
              <a:t>Yazılım Platformları (Software </a:t>
            </a:r>
            <a:r>
              <a:rPr lang="tr-TR" sz="1700" b="1" u="sng" dirty="0" err="1"/>
              <a:t>Platforms</a:t>
            </a:r>
            <a:r>
              <a:rPr lang="tr-TR" sz="1700" b="1" u="sng" dirty="0"/>
              <a:t>):</a:t>
            </a:r>
            <a:r>
              <a:rPr lang="tr-TR" sz="1700" b="1" dirty="0"/>
              <a:t> OCLC </a:t>
            </a:r>
            <a:r>
              <a:rPr lang="tr-TR" sz="1700" b="1" dirty="0" err="1"/>
              <a:t>WorldShare</a:t>
            </a:r>
            <a:r>
              <a:rPr lang="tr-TR" sz="1700" b="1" dirty="0"/>
              <a:t>, NILDE (İtalya), Libraries </a:t>
            </a:r>
            <a:r>
              <a:rPr lang="tr-TR" sz="1700" b="1" dirty="0" err="1"/>
              <a:t>Australia’nın</a:t>
            </a:r>
            <a:r>
              <a:rPr lang="tr-TR" sz="1700" b="1" dirty="0"/>
              <a:t> </a:t>
            </a:r>
            <a:r>
              <a:rPr lang="tr-TR" sz="1700" b="1" dirty="0" err="1"/>
              <a:t>LADD’i</a:t>
            </a:r>
            <a:r>
              <a:rPr lang="tr-TR" sz="1700" b="1" dirty="0"/>
              <a:t>, COBISS (Slovenya) ve </a:t>
            </a:r>
            <a:r>
              <a:rPr lang="tr-TR" sz="1700" b="1" dirty="0" err="1"/>
              <a:t>Impala</a:t>
            </a:r>
            <a:r>
              <a:rPr lang="tr-TR" sz="1700" b="1" dirty="0"/>
              <a:t> (Belçika) gibi sistemler, talep yönetimini, takibini ve dağıtımı kolaylaştırır. </a:t>
            </a:r>
          </a:p>
          <a:p>
            <a:pPr algn="just"/>
            <a:r>
              <a:rPr lang="tr-TR" sz="1700" b="1" u="sng" dirty="0"/>
              <a:t>Standartlar ve Protokoller (</a:t>
            </a:r>
            <a:r>
              <a:rPr lang="tr-TR" sz="1700" b="1" u="sng" dirty="0" err="1"/>
              <a:t>Standards</a:t>
            </a:r>
            <a:r>
              <a:rPr lang="tr-TR" sz="1700" b="1" u="sng" dirty="0"/>
              <a:t> </a:t>
            </a:r>
            <a:r>
              <a:rPr lang="tr-TR" sz="1700" b="1" u="sng" dirty="0" err="1"/>
              <a:t>and</a:t>
            </a:r>
            <a:r>
              <a:rPr lang="tr-TR" sz="1700" b="1" u="sng" dirty="0"/>
              <a:t> </a:t>
            </a:r>
            <a:r>
              <a:rPr lang="tr-TR" sz="1700" b="1" u="sng" dirty="0" err="1"/>
              <a:t>Protocols</a:t>
            </a:r>
            <a:r>
              <a:rPr lang="tr-TR" sz="1700" b="1" u="sng" dirty="0"/>
              <a:t>):</a:t>
            </a:r>
            <a:r>
              <a:rPr lang="tr-TR" sz="1700" b="1" dirty="0"/>
              <a:t> ISO standartları (ISO 10160/10161, ISO 18626), sistemler ve ülkeler arasında birlikte çalışabilirliği ve talep işlemeyi destekler.</a:t>
            </a:r>
          </a:p>
        </p:txBody>
      </p:sp>
    </p:spTree>
    <p:extLst>
      <p:ext uri="{BB962C8B-B14F-4D97-AF65-F5344CB8AC3E}">
        <p14:creationId xmlns:p14="http://schemas.microsoft.com/office/powerpoint/2010/main" val="238301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29802-8108-AC2B-B1F5-8121C67CBBA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65B440D-234A-006D-C262-3A48588EC2E4}"/>
              </a:ext>
            </a:extLst>
          </p:cNvPr>
          <p:cNvSpPr>
            <a:spLocks noGrp="1"/>
          </p:cNvSpPr>
          <p:nvPr>
            <p:ph type="title"/>
          </p:nvPr>
        </p:nvSpPr>
        <p:spPr>
          <a:xfrm>
            <a:off x="904501" y="220151"/>
            <a:ext cx="8947421" cy="556598"/>
          </a:xfrm>
        </p:spPr>
        <p:txBody>
          <a:bodyPr>
            <a:normAutofit/>
          </a:bodyPr>
          <a:lstStyle/>
          <a:p>
            <a:pPr algn="ctr"/>
            <a:r>
              <a:rPr lang="tr-TR" sz="2400" b="1" dirty="0">
                <a:solidFill>
                  <a:schemeClr val="tx1"/>
                </a:solidFill>
              </a:rPr>
              <a:t>Belge Sağlama Hizmeti (DDS: </a:t>
            </a:r>
            <a:r>
              <a:rPr lang="tr-TR" sz="2400" b="1" dirty="0" err="1">
                <a:solidFill>
                  <a:schemeClr val="tx1"/>
                </a:solidFill>
              </a:rPr>
              <a:t>Document</a:t>
            </a:r>
            <a:r>
              <a:rPr lang="tr-TR" sz="2400" b="1" dirty="0">
                <a:solidFill>
                  <a:schemeClr val="tx1"/>
                </a:solidFill>
              </a:rPr>
              <a:t> Delivery Service) </a:t>
            </a:r>
            <a:endParaRPr lang="en-US" sz="2400" b="1" dirty="0"/>
          </a:p>
        </p:txBody>
      </p:sp>
      <p:sp>
        <p:nvSpPr>
          <p:cNvPr id="3" name="İçerik Yer Tutucusu 2">
            <a:extLst>
              <a:ext uri="{FF2B5EF4-FFF2-40B4-BE49-F238E27FC236}">
                <a16:creationId xmlns:a16="http://schemas.microsoft.com/office/drawing/2014/main" id="{51C3BE9B-2C6E-0C22-7CA1-16BB77B6635F}"/>
              </a:ext>
            </a:extLst>
          </p:cNvPr>
          <p:cNvSpPr>
            <a:spLocks noGrp="1"/>
          </p:cNvSpPr>
          <p:nvPr>
            <p:ph idx="1"/>
          </p:nvPr>
        </p:nvSpPr>
        <p:spPr>
          <a:xfrm>
            <a:off x="904501" y="916852"/>
            <a:ext cx="9438005" cy="5120155"/>
          </a:xfrm>
        </p:spPr>
        <p:txBody>
          <a:bodyPr>
            <a:noAutofit/>
          </a:bodyPr>
          <a:lstStyle/>
          <a:p>
            <a:pPr algn="just"/>
            <a:r>
              <a:rPr lang="tr-TR" b="1" u="sng" dirty="0"/>
              <a:t>Operasyonel Modeller (</a:t>
            </a:r>
            <a:r>
              <a:rPr lang="tr-TR" b="1" u="sng" dirty="0" err="1"/>
              <a:t>Operational</a:t>
            </a:r>
            <a:r>
              <a:rPr lang="tr-TR" b="1" u="sng" dirty="0"/>
              <a:t> </a:t>
            </a:r>
            <a:r>
              <a:rPr lang="tr-TR" b="1" u="sng" dirty="0" err="1"/>
              <a:t>Models</a:t>
            </a:r>
            <a:r>
              <a:rPr lang="tr-TR" b="1" u="sng" dirty="0"/>
              <a:t>):</a:t>
            </a:r>
            <a:r>
              <a:rPr lang="tr-TR" b="1" dirty="0"/>
              <a:t> Konsorsiyumlar ve Ağlar ile Ticari Tedarikçiler/Sağlayıcılar</a:t>
            </a:r>
          </a:p>
          <a:p>
            <a:pPr algn="just"/>
            <a:r>
              <a:rPr lang="tr-TR" b="1" u="sng" dirty="0"/>
              <a:t>Konsorsiyumlar ve Ağlar (</a:t>
            </a:r>
            <a:r>
              <a:rPr lang="tr-TR" b="1" u="sng" dirty="0" err="1"/>
              <a:t>Consortia</a:t>
            </a:r>
            <a:r>
              <a:rPr lang="tr-TR" b="1" u="sng" dirty="0"/>
              <a:t> </a:t>
            </a:r>
            <a:r>
              <a:rPr lang="tr-TR" b="1" u="sng" dirty="0" err="1"/>
              <a:t>and</a:t>
            </a:r>
            <a:r>
              <a:rPr lang="tr-TR" b="1" u="sng" dirty="0"/>
              <a:t> Networks):</a:t>
            </a:r>
            <a:r>
              <a:rPr lang="tr-TR" b="1" dirty="0"/>
              <a:t> Kütüphaneler, </a:t>
            </a:r>
            <a:r>
              <a:rPr lang="tr-TR" b="1" dirty="0" err="1"/>
              <a:t>DD'yi</a:t>
            </a:r>
            <a:r>
              <a:rPr lang="tr-TR" b="1" dirty="0"/>
              <a:t> kolaylaştırmak için katalogları, lisansları ve politikaları paylaşarak bölgesel, ulusal veya uluslararası ağlar içinde iş birliği yaparlar.</a:t>
            </a:r>
          </a:p>
          <a:p>
            <a:pPr algn="just"/>
            <a:r>
              <a:rPr lang="tr-TR" b="1" u="sng" dirty="0"/>
              <a:t>Ticari Tedarikçiler (Commercial </a:t>
            </a:r>
            <a:r>
              <a:rPr lang="tr-TR" b="1" u="sng" dirty="0" err="1"/>
              <a:t>Vendors</a:t>
            </a:r>
            <a:r>
              <a:rPr lang="tr-TR" b="1" u="sng" dirty="0"/>
              <a:t>):</a:t>
            </a:r>
            <a:r>
              <a:rPr lang="tr-TR" b="1" dirty="0"/>
              <a:t> British </a:t>
            </a:r>
            <a:r>
              <a:rPr lang="tr-TR" b="1" dirty="0" err="1"/>
              <a:t>Library'nin</a:t>
            </a:r>
            <a:r>
              <a:rPr lang="tr-TR" b="1" dirty="0"/>
              <a:t> BL on </a:t>
            </a:r>
            <a:r>
              <a:rPr lang="tr-TR" b="1" dirty="0" err="1"/>
              <a:t>Demand</a:t>
            </a:r>
            <a:r>
              <a:rPr lang="tr-TR" b="1" dirty="0"/>
              <a:t>, SUBITO ve </a:t>
            </a:r>
            <a:r>
              <a:rPr lang="tr-TR" b="1" dirty="0" err="1"/>
              <a:t>Research</a:t>
            </a:r>
            <a:r>
              <a:rPr lang="tr-TR" b="1" dirty="0"/>
              <a:t> Solutions gibi tedarikçileri, toplu lisanslama, birleştirme ve hızlı teslimat hizmetleri aracılığıyla içeriğe erişim sunar.</a:t>
            </a:r>
          </a:p>
          <a:p>
            <a:pPr marL="0" indent="0" algn="ctr">
              <a:buNone/>
            </a:pPr>
            <a:r>
              <a:rPr lang="tr-TR" b="1" u="sng" dirty="0"/>
              <a:t>COVID-19'un Etkisi (Collins, 2023):</a:t>
            </a:r>
          </a:p>
          <a:p>
            <a:pPr marL="0" indent="0" algn="just">
              <a:buNone/>
            </a:pPr>
            <a:r>
              <a:rPr lang="tr-TR" b="1" dirty="0"/>
              <a:t>Pandemi, fiziksel hizmetler kesintiye uğradığında dünya çapındaki kütüphanelerin dijital talepleri elektronik olarak karşılamasını sağlayan RSCVD (</a:t>
            </a:r>
            <a:r>
              <a:rPr lang="en-US" b="1" dirty="0"/>
              <a:t>The Resource Sharing during COVID-19</a:t>
            </a:r>
            <a:r>
              <a:rPr lang="tr-TR" b="1" dirty="0"/>
              <a:t>) gibi girişimlerle dijital </a:t>
            </a:r>
            <a:r>
              <a:rPr lang="tr-TR" b="1" dirty="0" err="1"/>
              <a:t>DD'nin</a:t>
            </a:r>
            <a:r>
              <a:rPr lang="tr-TR" b="1" dirty="0"/>
              <a:t> benimsenmesini hızlandırdı. </a:t>
            </a:r>
          </a:p>
          <a:p>
            <a:pPr marL="0" indent="0" algn="just">
              <a:buNone/>
            </a:pPr>
            <a:r>
              <a:rPr lang="tr-TR" b="1" dirty="0"/>
              <a:t>Yeni araçlar (</a:t>
            </a:r>
            <a:r>
              <a:rPr lang="tr-TR" b="1" dirty="0" err="1"/>
              <a:t>Talaria</a:t>
            </a:r>
            <a:r>
              <a:rPr lang="tr-TR" b="1" dirty="0"/>
              <a:t> açık kaynak sistemi gibi) ve açık eğitim kaynakları dijital paylaşımı güçlendirdi.</a:t>
            </a:r>
          </a:p>
        </p:txBody>
      </p:sp>
    </p:spTree>
    <p:extLst>
      <p:ext uri="{BB962C8B-B14F-4D97-AF65-F5344CB8AC3E}">
        <p14:creationId xmlns:p14="http://schemas.microsoft.com/office/powerpoint/2010/main" val="106622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4C80-8C30-E705-02B2-C6B9AB36B92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2804803-50B2-88E5-9DE5-E5B7FEA63713}"/>
              </a:ext>
            </a:extLst>
          </p:cNvPr>
          <p:cNvSpPr>
            <a:spLocks noGrp="1"/>
          </p:cNvSpPr>
          <p:nvPr>
            <p:ph type="title"/>
          </p:nvPr>
        </p:nvSpPr>
        <p:spPr>
          <a:xfrm>
            <a:off x="904501" y="220151"/>
            <a:ext cx="8947421" cy="556598"/>
          </a:xfrm>
        </p:spPr>
        <p:txBody>
          <a:bodyPr>
            <a:normAutofit/>
          </a:bodyPr>
          <a:lstStyle/>
          <a:p>
            <a:pPr algn="ctr"/>
            <a:r>
              <a:rPr lang="tr-TR" sz="2400" b="1" dirty="0">
                <a:solidFill>
                  <a:schemeClr val="tx1"/>
                </a:solidFill>
              </a:rPr>
              <a:t>Belge Sağlama Hizmeti (DDS: </a:t>
            </a:r>
            <a:r>
              <a:rPr lang="tr-TR" sz="2400" b="1" dirty="0" err="1">
                <a:solidFill>
                  <a:schemeClr val="tx1"/>
                </a:solidFill>
              </a:rPr>
              <a:t>Document</a:t>
            </a:r>
            <a:r>
              <a:rPr lang="tr-TR" sz="2400" b="1" dirty="0">
                <a:solidFill>
                  <a:schemeClr val="tx1"/>
                </a:solidFill>
              </a:rPr>
              <a:t> Delivery Service) </a:t>
            </a:r>
            <a:endParaRPr lang="en-US" sz="2400" b="1" dirty="0"/>
          </a:p>
        </p:txBody>
      </p:sp>
      <p:sp>
        <p:nvSpPr>
          <p:cNvPr id="3" name="İçerik Yer Tutucusu 2">
            <a:extLst>
              <a:ext uri="{FF2B5EF4-FFF2-40B4-BE49-F238E27FC236}">
                <a16:creationId xmlns:a16="http://schemas.microsoft.com/office/drawing/2014/main" id="{7802A272-7B37-36F4-3DED-E44A272C99BB}"/>
              </a:ext>
            </a:extLst>
          </p:cNvPr>
          <p:cNvSpPr>
            <a:spLocks noGrp="1"/>
          </p:cNvSpPr>
          <p:nvPr>
            <p:ph idx="1"/>
          </p:nvPr>
        </p:nvSpPr>
        <p:spPr>
          <a:xfrm>
            <a:off x="865172" y="775516"/>
            <a:ext cx="9438005" cy="5306967"/>
          </a:xfrm>
        </p:spPr>
        <p:txBody>
          <a:bodyPr>
            <a:noAutofit/>
          </a:bodyPr>
          <a:lstStyle/>
          <a:p>
            <a:pPr marL="0" indent="0" algn="just">
              <a:buNone/>
            </a:pPr>
            <a:r>
              <a:rPr lang="tr-TR" sz="1600" b="1" u="sng" dirty="0"/>
              <a:t>Mevzuat ve Lisanslama Konuları (Legal </a:t>
            </a:r>
            <a:r>
              <a:rPr lang="tr-TR" sz="1600" b="1" u="sng" dirty="0" err="1"/>
              <a:t>and</a:t>
            </a:r>
            <a:r>
              <a:rPr lang="tr-TR" sz="1600" b="1" u="sng" dirty="0"/>
              <a:t> </a:t>
            </a:r>
            <a:r>
              <a:rPr lang="tr-TR" sz="1600" b="1" u="sng" dirty="0" err="1"/>
              <a:t>Licensing</a:t>
            </a:r>
            <a:r>
              <a:rPr lang="tr-TR" sz="1600" b="1" u="sng" dirty="0"/>
              <a:t> </a:t>
            </a:r>
            <a:r>
              <a:rPr lang="tr-TR" sz="1600" b="1" u="sng" dirty="0" err="1"/>
              <a:t>Considerations</a:t>
            </a:r>
            <a:r>
              <a:rPr lang="tr-TR" sz="1600" b="1" u="sng" dirty="0"/>
              <a:t>):</a:t>
            </a:r>
          </a:p>
          <a:p>
            <a:pPr algn="just"/>
            <a:r>
              <a:rPr lang="tr-TR" sz="1600" b="1" u="sng" dirty="0"/>
              <a:t>Telif hakkı yasaları</a:t>
            </a:r>
            <a:r>
              <a:rPr lang="tr-TR" sz="1600" b="1" dirty="0"/>
              <a:t>, ulusal anlaşmalar ve lisanslama kısıtlamaları </a:t>
            </a:r>
            <a:r>
              <a:rPr lang="tr-TR" sz="1600" b="1" dirty="0" err="1"/>
              <a:t>DD'nin</a:t>
            </a:r>
            <a:r>
              <a:rPr lang="tr-TR" sz="1600" b="1" dirty="0"/>
              <a:t> kapsamını etkiler.</a:t>
            </a:r>
          </a:p>
          <a:p>
            <a:pPr algn="just"/>
            <a:r>
              <a:rPr lang="tr-TR" sz="1600" b="1" u="sng" dirty="0"/>
              <a:t>Adil kullanım</a:t>
            </a:r>
            <a:r>
              <a:rPr lang="tr-TR" sz="1600" b="1" dirty="0"/>
              <a:t>, kütüphane ayrıcalıkları ve belirli lisanslama maddeleri gibi istisnalar, hangi materyallerin nasıl paylaşılabileceğini düzenler.</a:t>
            </a:r>
          </a:p>
          <a:p>
            <a:pPr algn="just"/>
            <a:r>
              <a:rPr lang="tr-TR" sz="1600" b="1" u="sng" dirty="0"/>
              <a:t>Denetimli Dijital Ödünç Verme (CDL: </a:t>
            </a:r>
            <a:r>
              <a:rPr lang="tr-TR" sz="1600" b="1" u="sng" dirty="0" err="1"/>
              <a:t>Controlled</a:t>
            </a:r>
            <a:r>
              <a:rPr lang="tr-TR" sz="1600" b="1" u="sng" dirty="0"/>
              <a:t> </a:t>
            </a:r>
            <a:r>
              <a:rPr lang="tr-TR" sz="1600" b="1" u="sng" dirty="0" err="1"/>
              <a:t>Digital</a:t>
            </a:r>
            <a:r>
              <a:rPr lang="tr-TR" sz="1600" b="1" u="sng" dirty="0"/>
              <a:t> </a:t>
            </a:r>
            <a:r>
              <a:rPr lang="tr-TR" sz="1600" b="1" u="sng" dirty="0" err="1"/>
              <a:t>Lending</a:t>
            </a:r>
            <a:r>
              <a:rPr lang="tr-TR" sz="1600" b="1" u="sng" dirty="0"/>
              <a:t>):</a:t>
            </a:r>
            <a:r>
              <a:rPr lang="tr-TR" sz="1600" b="1" dirty="0"/>
              <a:t> Dijital kopyaların, fiziksel ödünç vermeyi yansıtan, yasal tartışmalara yol açan ve net lisanslama gerektiren katı koşullar altında ödünç verildiği bir uygulamadır.</a:t>
            </a:r>
          </a:p>
          <a:p>
            <a:pPr marL="0" indent="0" algn="ctr">
              <a:buNone/>
            </a:pPr>
            <a:r>
              <a:rPr lang="tr-TR" sz="1600" b="1" u="sng" dirty="0"/>
              <a:t>Sorunlar ve Öngörüler:</a:t>
            </a:r>
          </a:p>
          <a:p>
            <a:pPr algn="just"/>
            <a:r>
              <a:rPr lang="tr-TR" sz="1600" b="1" u="sng" dirty="0"/>
              <a:t>Yasal Sınırlamalar (Legal </a:t>
            </a:r>
            <a:r>
              <a:rPr lang="tr-TR" sz="1600" b="1" u="sng" dirty="0" err="1"/>
              <a:t>Limitations</a:t>
            </a:r>
            <a:r>
              <a:rPr lang="tr-TR" sz="1600" b="1" u="sng" dirty="0"/>
              <a:t>):</a:t>
            </a:r>
            <a:r>
              <a:rPr lang="tr-TR" sz="1600" b="1" dirty="0"/>
              <a:t> Dijital kopyalama, lisanslama koşulları ve uluslararası yasalar üzerindeki kısıtlamalar verimli </a:t>
            </a:r>
            <a:r>
              <a:rPr lang="tr-TR" sz="1600" b="1" dirty="0" err="1"/>
              <a:t>DD'yi</a:t>
            </a:r>
            <a:r>
              <a:rPr lang="tr-TR" sz="1600" b="1" dirty="0"/>
              <a:t> engelleyebilir.</a:t>
            </a:r>
          </a:p>
          <a:p>
            <a:pPr algn="just"/>
            <a:r>
              <a:rPr lang="tr-TR" sz="1600" b="1" u="sng" dirty="0"/>
              <a:t>Teknoloji Entegrasyonu (</a:t>
            </a:r>
            <a:r>
              <a:rPr lang="tr-TR" sz="1600" b="1" u="sng" dirty="0" err="1"/>
              <a:t>Technology</a:t>
            </a:r>
            <a:r>
              <a:rPr lang="tr-TR" sz="1600" b="1" u="sng" dirty="0"/>
              <a:t> Integration):</a:t>
            </a:r>
            <a:r>
              <a:rPr lang="tr-TR" sz="1600" b="1" dirty="0"/>
              <a:t> Sorunsuz talep ve teslimat süreçlerini kolaylaştırmak için standartlaştırılmış yazılımlara, </a:t>
            </a:r>
            <a:r>
              <a:rPr lang="tr-TR" sz="1600" b="1" dirty="0" err="1"/>
              <a:t>API'lere</a:t>
            </a:r>
            <a:r>
              <a:rPr lang="tr-TR" sz="1600" b="1" dirty="0"/>
              <a:t> ve protokollere duyulan gereksinim</a:t>
            </a:r>
          </a:p>
          <a:p>
            <a:pPr algn="just"/>
            <a:r>
              <a:rPr lang="tr-TR" sz="1600" b="1" u="sng" dirty="0"/>
              <a:t>Açık Erişim ve Lisanslar (Open Access &amp; </a:t>
            </a:r>
            <a:r>
              <a:rPr lang="tr-TR" sz="1600" b="1" u="sng" dirty="0" err="1"/>
              <a:t>Licences</a:t>
            </a:r>
            <a:r>
              <a:rPr lang="tr-TR" sz="1600" b="1" u="sng" dirty="0"/>
              <a:t>):</a:t>
            </a:r>
            <a:r>
              <a:rPr lang="tr-TR" sz="1600" b="1" dirty="0"/>
              <a:t> Creative </a:t>
            </a:r>
            <a:r>
              <a:rPr lang="tr-TR" sz="1600" b="1" dirty="0" err="1"/>
              <a:t>Commons</a:t>
            </a:r>
            <a:r>
              <a:rPr lang="tr-TR" sz="1600" b="1" dirty="0"/>
              <a:t> gibi artan açık erişim kaynakları ve lisansları, daha esnek paylaşımı desteklemektedir.</a:t>
            </a:r>
          </a:p>
          <a:p>
            <a:pPr algn="just"/>
            <a:r>
              <a:rPr lang="tr-TR" sz="1600" b="1" u="sng" dirty="0"/>
              <a:t>Gölge Kütüphaneler (</a:t>
            </a:r>
            <a:r>
              <a:rPr lang="tr-TR" sz="1600" b="1" u="sng" dirty="0" err="1"/>
              <a:t>Shadow</a:t>
            </a:r>
            <a:r>
              <a:rPr lang="tr-TR" sz="1600" b="1" u="sng" dirty="0"/>
              <a:t> Libraries</a:t>
            </a:r>
            <a:r>
              <a:rPr lang="tr-TR" sz="1600" b="1" dirty="0"/>
              <a:t>): Yasadışı (</a:t>
            </a:r>
            <a:r>
              <a:rPr lang="tr-TR" sz="1600" b="1" dirty="0" err="1"/>
              <a:t>illicit</a:t>
            </a:r>
            <a:r>
              <a:rPr lang="tr-TR" sz="1600" b="1" dirty="0"/>
              <a:t>) dermeler, meşru açık erişim ve lisanslı paylaşımla karşılaştırıldığında yasal ve etik sorunlar doğurmaktadır (Collins, 2023).</a:t>
            </a:r>
          </a:p>
        </p:txBody>
      </p:sp>
    </p:spTree>
    <p:extLst>
      <p:ext uri="{BB962C8B-B14F-4D97-AF65-F5344CB8AC3E}">
        <p14:creationId xmlns:p14="http://schemas.microsoft.com/office/powerpoint/2010/main" val="36488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AB3DB-7003-B84A-7910-55BF371DC2F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FFF1835-57FA-42D2-E90B-B7755D511527}"/>
              </a:ext>
            </a:extLst>
          </p:cNvPr>
          <p:cNvSpPr>
            <a:spLocks noGrp="1"/>
          </p:cNvSpPr>
          <p:nvPr>
            <p:ph type="title"/>
          </p:nvPr>
        </p:nvSpPr>
        <p:spPr>
          <a:xfrm>
            <a:off x="904501" y="136577"/>
            <a:ext cx="9478364" cy="718830"/>
          </a:xfrm>
        </p:spPr>
        <p:txBody>
          <a:bodyPr>
            <a:normAutofit fontScale="90000"/>
          </a:bodyPr>
          <a:lstStyle/>
          <a:p>
            <a:pPr algn="ctr"/>
            <a:r>
              <a:rPr lang="tr-TR" sz="2000" b="1" dirty="0">
                <a:solidFill>
                  <a:schemeClr val="tx1"/>
                </a:solidFill>
              </a:rPr>
              <a:t>Düşük Bütçeli ve Kaynaklı Kütüphaneler İçin Kaynak Paylaşımı (Resource </a:t>
            </a:r>
            <a:r>
              <a:rPr lang="tr-TR" sz="2000" b="1" dirty="0" err="1">
                <a:solidFill>
                  <a:schemeClr val="tx1"/>
                </a:solidFill>
              </a:rPr>
              <a:t>Sharing</a:t>
            </a:r>
            <a:r>
              <a:rPr lang="tr-TR" sz="2000" b="1" dirty="0">
                <a:solidFill>
                  <a:schemeClr val="tx1"/>
                </a:solidFill>
              </a:rPr>
              <a:t>): </a:t>
            </a:r>
            <a:br>
              <a:rPr lang="tr-TR" sz="2000" b="1" dirty="0">
                <a:solidFill>
                  <a:schemeClr val="tx1"/>
                </a:solidFill>
              </a:rPr>
            </a:br>
            <a:r>
              <a:rPr lang="tr-TR" sz="2000" b="1" dirty="0">
                <a:solidFill>
                  <a:schemeClr val="tx1"/>
                </a:solidFill>
              </a:rPr>
              <a:t>Zimbabwe Örneği</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232E63A4-765D-24B6-3B19-AD1A82BE6AEF}"/>
              </a:ext>
            </a:extLst>
          </p:cNvPr>
          <p:cNvSpPr>
            <a:spLocks noGrp="1"/>
          </p:cNvSpPr>
          <p:nvPr>
            <p:ph idx="1"/>
          </p:nvPr>
        </p:nvSpPr>
        <p:spPr>
          <a:xfrm>
            <a:off x="1023517" y="924232"/>
            <a:ext cx="9438005" cy="4508091"/>
          </a:xfrm>
        </p:spPr>
        <p:txBody>
          <a:bodyPr>
            <a:noAutofit/>
          </a:bodyPr>
          <a:lstStyle/>
          <a:p>
            <a:pPr marL="0" indent="0" algn="just">
              <a:buNone/>
            </a:pPr>
            <a:r>
              <a:rPr lang="tr-TR" sz="1600" b="1" dirty="0" err="1"/>
              <a:t>Chisita</a:t>
            </a:r>
            <a:r>
              <a:rPr lang="tr-TR" sz="1600" b="1" dirty="0"/>
              <a:t> ve </a:t>
            </a:r>
            <a:r>
              <a:rPr lang="tr-TR" sz="1600" b="1" dirty="0" err="1"/>
              <a:t>Fombad’ın</a:t>
            </a:r>
            <a:r>
              <a:rPr lang="tr-TR" sz="1600" b="1" dirty="0"/>
              <a:t> (2019) açıklamalarına göre; </a:t>
            </a:r>
          </a:p>
          <a:p>
            <a:pPr algn="just"/>
            <a:r>
              <a:rPr lang="tr-TR" sz="1600" b="1" dirty="0"/>
              <a:t>Zimbabve'deki üniversite kütüphaneleri, bütçelerin kısıtlı olduğu ve pahalı dergilere abone olmanın zor olduğu dönemlerde, öğrencilere ve araştırmacılara daha iyi hizmet vermek için kaynakları nasıl paylaşacaklarını incelemiştir.</a:t>
            </a:r>
          </a:p>
          <a:p>
            <a:pPr algn="just"/>
            <a:r>
              <a:rPr lang="tr-TR" sz="1600" b="1" dirty="0"/>
              <a:t>Üniversite ve kolej kütüphaneleri arasındaki kaynak paylaşımının, ZULC ve CARLC gibi küçük konsorsiyumlar aracılığıyla gerçekleştirileceği bir proje yapılmıştır.</a:t>
            </a:r>
          </a:p>
          <a:p>
            <a:pPr algn="just"/>
            <a:r>
              <a:rPr lang="tr-TR" sz="1600" b="1" dirty="0"/>
              <a:t>Abonelik ve lisanslar paylaşılmış, kütüphanelerin çevrimiçi dergiler ve veri tabanları gibi e-kaynaklara daha düşük maliyetlerle erişimi sağlanmıştır (</a:t>
            </a:r>
            <a:r>
              <a:rPr lang="tr-TR" sz="1600" b="1" dirty="0" err="1"/>
              <a:t>ss</a:t>
            </a:r>
            <a:r>
              <a:rPr lang="tr-TR" sz="1600" b="1" dirty="0"/>
              <a:t>. 31-33).</a:t>
            </a:r>
          </a:p>
          <a:p>
            <a:pPr algn="just"/>
            <a:r>
              <a:rPr lang="tr-TR" sz="1600" b="1" dirty="0"/>
              <a:t>Zimbabve gibi gelişmekte olan bir ülkede, bir tek kütüphanenin kullanıcılarının gereksinim duyduğu tüm kaynakları karşılaması olası değildir. </a:t>
            </a:r>
          </a:p>
          <a:p>
            <a:pPr algn="just"/>
            <a:r>
              <a:rPr lang="tr-TR" sz="1600" b="1" dirty="0"/>
              <a:t>Proje, teknolojinin, açık erişim girişimlerinin ve iş birlikli satın almanın, kütüphanelerin materyalleri daha verimli bir şekilde paylaşmasına, maliyetleri düşürmesine ve zayıf internet bağlantısı ve yasal kısıtlamalar gibi zorlukların üstesinden gelmesine nasıl yardımcı olabileceğini göstermektedir (</a:t>
            </a:r>
            <a:r>
              <a:rPr lang="tr-TR" sz="1600" b="1" dirty="0" err="1"/>
              <a:t>ss</a:t>
            </a:r>
            <a:r>
              <a:rPr lang="tr-TR" sz="1600" b="1" dirty="0"/>
              <a:t>. 30-33, 39-41).</a:t>
            </a:r>
          </a:p>
        </p:txBody>
      </p:sp>
    </p:spTree>
    <p:extLst>
      <p:ext uri="{BB962C8B-B14F-4D97-AF65-F5344CB8AC3E}">
        <p14:creationId xmlns:p14="http://schemas.microsoft.com/office/powerpoint/2010/main" val="14030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F4E15-8ABE-5472-4FAC-820F1B163A5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61135C2-811F-2A94-F434-E1172229D975}"/>
              </a:ext>
            </a:extLst>
          </p:cNvPr>
          <p:cNvSpPr>
            <a:spLocks noGrp="1"/>
          </p:cNvSpPr>
          <p:nvPr>
            <p:ph type="title"/>
          </p:nvPr>
        </p:nvSpPr>
        <p:spPr>
          <a:xfrm>
            <a:off x="899585" y="136577"/>
            <a:ext cx="9478364" cy="657531"/>
          </a:xfrm>
        </p:spPr>
        <p:txBody>
          <a:bodyPr>
            <a:normAutofit fontScale="90000"/>
          </a:bodyPr>
          <a:lstStyle/>
          <a:p>
            <a:pPr algn="ctr"/>
            <a:r>
              <a:rPr lang="tr-TR" sz="2000" b="1" dirty="0">
                <a:solidFill>
                  <a:schemeClr val="tx1"/>
                </a:solidFill>
              </a:rPr>
              <a:t>Düşük Bütçeli ve Kaynaklı Kütüphaneler İçin Kaynak Paylaşımı (Resource </a:t>
            </a:r>
            <a:r>
              <a:rPr lang="tr-TR" sz="2000" b="1" dirty="0" err="1">
                <a:solidFill>
                  <a:schemeClr val="tx1"/>
                </a:solidFill>
              </a:rPr>
              <a:t>Sharing</a:t>
            </a:r>
            <a:r>
              <a:rPr lang="tr-TR" sz="2000" b="1" dirty="0">
                <a:solidFill>
                  <a:schemeClr val="tx1"/>
                </a:solidFill>
              </a:rPr>
              <a:t>): </a:t>
            </a:r>
            <a:br>
              <a:rPr lang="tr-TR" sz="2000" b="1" dirty="0">
                <a:solidFill>
                  <a:schemeClr val="tx1"/>
                </a:solidFill>
              </a:rPr>
            </a:br>
            <a:r>
              <a:rPr lang="tr-TR" sz="2000" b="1" dirty="0">
                <a:solidFill>
                  <a:schemeClr val="tx1"/>
                </a:solidFill>
              </a:rPr>
              <a:t>Zimbabwe Örneği</a:t>
            </a:r>
            <a:br>
              <a:rPr lang="tr-TR" sz="2400" b="1" dirty="0">
                <a:solidFill>
                  <a:schemeClr val="tx1"/>
                </a:solidFill>
              </a:rPr>
            </a:br>
            <a:br>
              <a:rPr lang="tr-TR" sz="2400" b="1" dirty="0">
                <a:solidFill>
                  <a:schemeClr val="tx1"/>
                </a:solidFill>
              </a:rPr>
            </a:br>
            <a:endParaRPr lang="en-US" sz="2400" b="1" dirty="0"/>
          </a:p>
        </p:txBody>
      </p:sp>
      <p:sp>
        <p:nvSpPr>
          <p:cNvPr id="3" name="İçerik Yer Tutucusu 2">
            <a:extLst>
              <a:ext uri="{FF2B5EF4-FFF2-40B4-BE49-F238E27FC236}">
                <a16:creationId xmlns:a16="http://schemas.microsoft.com/office/drawing/2014/main" id="{1458BCD4-2823-C2D3-5FA0-681BF0FC6EDE}"/>
              </a:ext>
            </a:extLst>
          </p:cNvPr>
          <p:cNvSpPr>
            <a:spLocks noGrp="1"/>
          </p:cNvSpPr>
          <p:nvPr>
            <p:ph idx="1"/>
          </p:nvPr>
        </p:nvSpPr>
        <p:spPr>
          <a:xfrm>
            <a:off x="1023517" y="855407"/>
            <a:ext cx="9438005" cy="1455174"/>
          </a:xfrm>
        </p:spPr>
        <p:txBody>
          <a:bodyPr>
            <a:noAutofit/>
          </a:bodyPr>
          <a:lstStyle/>
          <a:p>
            <a:pPr marL="0" indent="0" algn="just">
              <a:buNone/>
            </a:pPr>
            <a:r>
              <a:rPr lang="tr-TR" sz="1600" b="1" u="sng" dirty="0"/>
              <a:t>Özet: </a:t>
            </a:r>
            <a:r>
              <a:rPr lang="tr-TR" sz="1600" b="1" dirty="0"/>
              <a:t>Bu proje, makale, kaynak paylaşımı ve konsorsiyumlar aracılığıyla iş birliğinin, Zimbabve üniversite kütüphanelerinin daha fazla materyale erişmesine, araştırma ve öğretimi desteklemesine ve sınırlı fonları optimize etmesine yardımcı olabileceğine işaret etmektedir. </a:t>
            </a:r>
          </a:p>
          <a:p>
            <a:pPr marL="0" indent="0" algn="just">
              <a:buNone/>
            </a:pPr>
            <a:r>
              <a:rPr lang="tr-TR" sz="1600" b="1" dirty="0"/>
              <a:t>Daha adil ve sürdürülebilir bilgi erişim sistemleri oluşturmak için lisans ve kaynak paylaşımı gibi iş birlikleri önemlidir (</a:t>
            </a:r>
            <a:r>
              <a:rPr lang="tr-TR" sz="1600" b="1" dirty="0" err="1"/>
              <a:t>ss</a:t>
            </a:r>
            <a:r>
              <a:rPr lang="tr-TR" sz="1600" b="1" dirty="0"/>
              <a:t>. 42-45).</a:t>
            </a:r>
          </a:p>
        </p:txBody>
      </p:sp>
      <p:pic>
        <p:nvPicPr>
          <p:cNvPr id="4" name="Resim 3">
            <a:extLst>
              <a:ext uri="{FF2B5EF4-FFF2-40B4-BE49-F238E27FC236}">
                <a16:creationId xmlns:a16="http://schemas.microsoft.com/office/drawing/2014/main" id="{7953D2FB-97F9-32B3-CB66-A5AD18835D60}"/>
              </a:ext>
            </a:extLst>
          </p:cNvPr>
          <p:cNvPicPr>
            <a:picLocks noChangeAspect="1"/>
          </p:cNvPicPr>
          <p:nvPr/>
        </p:nvPicPr>
        <p:blipFill>
          <a:blip r:embed="rId2"/>
          <a:stretch>
            <a:fillRect/>
          </a:stretch>
        </p:blipFill>
        <p:spPr>
          <a:xfrm>
            <a:off x="1568245" y="2310581"/>
            <a:ext cx="8062452" cy="3753311"/>
          </a:xfrm>
          <a:prstGeom prst="rect">
            <a:avLst/>
          </a:prstGeom>
        </p:spPr>
      </p:pic>
      <p:sp>
        <p:nvSpPr>
          <p:cNvPr id="6" name="Metin kutusu 5">
            <a:extLst>
              <a:ext uri="{FF2B5EF4-FFF2-40B4-BE49-F238E27FC236}">
                <a16:creationId xmlns:a16="http://schemas.microsoft.com/office/drawing/2014/main" id="{308B2D80-3634-A716-2A93-0CC919737279}"/>
              </a:ext>
            </a:extLst>
          </p:cNvPr>
          <p:cNvSpPr txBox="1"/>
          <p:nvPr/>
        </p:nvSpPr>
        <p:spPr>
          <a:xfrm>
            <a:off x="1516624" y="6207064"/>
            <a:ext cx="8062452" cy="276999"/>
          </a:xfrm>
          <a:prstGeom prst="rect">
            <a:avLst/>
          </a:prstGeom>
          <a:noFill/>
        </p:spPr>
        <p:txBody>
          <a:bodyPr wrap="square">
            <a:spAutoFit/>
          </a:bodyPr>
          <a:lstStyle/>
          <a:p>
            <a:r>
              <a:rPr lang="en-US" sz="1200" b="1" dirty="0"/>
              <a:t>Proposed model for resource sharing among academic libraries in Zimbabwe (</a:t>
            </a:r>
            <a:r>
              <a:rPr lang="en-US" sz="1200" b="1" dirty="0" err="1"/>
              <a:t>Chisita</a:t>
            </a:r>
            <a:r>
              <a:rPr lang="tr-TR" sz="1200" b="1" dirty="0"/>
              <a:t> </a:t>
            </a:r>
            <a:r>
              <a:rPr lang="en-US" sz="1200" b="1" dirty="0"/>
              <a:t> &amp; </a:t>
            </a:r>
            <a:r>
              <a:rPr lang="en-US" sz="1200" b="1" dirty="0" err="1"/>
              <a:t>Fombad</a:t>
            </a:r>
            <a:r>
              <a:rPr lang="en-US" sz="1200" b="1" dirty="0"/>
              <a:t>, 2019, s. 44).</a:t>
            </a:r>
            <a:endParaRPr lang="tr-TR" sz="1200" b="1" dirty="0"/>
          </a:p>
        </p:txBody>
      </p:sp>
    </p:spTree>
    <p:extLst>
      <p:ext uri="{BB962C8B-B14F-4D97-AF65-F5344CB8AC3E}">
        <p14:creationId xmlns:p14="http://schemas.microsoft.com/office/powerpoint/2010/main" val="107598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44A46-2037-00B1-3A08-E9521604E95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02B74C0-60ED-9673-4DC7-E837AF40B861}"/>
              </a:ext>
            </a:extLst>
          </p:cNvPr>
          <p:cNvSpPr>
            <a:spLocks noGrp="1"/>
          </p:cNvSpPr>
          <p:nvPr>
            <p:ph type="title"/>
          </p:nvPr>
        </p:nvSpPr>
        <p:spPr>
          <a:xfrm>
            <a:off x="904501" y="220151"/>
            <a:ext cx="8947421" cy="556598"/>
          </a:xfrm>
        </p:spPr>
        <p:txBody>
          <a:bodyPr>
            <a:normAutofit/>
          </a:bodyPr>
          <a:lstStyle/>
          <a:p>
            <a:pPr algn="ctr"/>
            <a:r>
              <a:rPr lang="tr-TR" sz="2400" b="1" dirty="0">
                <a:solidFill>
                  <a:schemeClr val="tx1"/>
                </a:solidFill>
              </a:rPr>
              <a:t>Çeviri Hizmeti (</a:t>
            </a:r>
            <a:r>
              <a:rPr lang="tr-TR" sz="2400" b="1" dirty="0" err="1">
                <a:solidFill>
                  <a:schemeClr val="tx1"/>
                </a:solidFill>
              </a:rPr>
              <a:t>Translation</a:t>
            </a:r>
            <a:r>
              <a:rPr lang="tr-TR" sz="2400" b="1" dirty="0">
                <a:solidFill>
                  <a:schemeClr val="tx1"/>
                </a:solidFill>
              </a:rPr>
              <a:t> Service)</a:t>
            </a:r>
            <a:endParaRPr lang="en-US" sz="2400" b="1" dirty="0"/>
          </a:p>
        </p:txBody>
      </p:sp>
      <p:sp>
        <p:nvSpPr>
          <p:cNvPr id="3" name="İçerik Yer Tutucusu 2">
            <a:extLst>
              <a:ext uri="{FF2B5EF4-FFF2-40B4-BE49-F238E27FC236}">
                <a16:creationId xmlns:a16="http://schemas.microsoft.com/office/drawing/2014/main" id="{18145B8E-B8FA-B500-6334-290A98D556A9}"/>
              </a:ext>
            </a:extLst>
          </p:cNvPr>
          <p:cNvSpPr>
            <a:spLocks noGrp="1"/>
          </p:cNvSpPr>
          <p:nvPr>
            <p:ph idx="1"/>
          </p:nvPr>
        </p:nvSpPr>
        <p:spPr>
          <a:xfrm>
            <a:off x="904501" y="870156"/>
            <a:ext cx="9438005" cy="4699818"/>
          </a:xfrm>
        </p:spPr>
        <p:txBody>
          <a:bodyPr>
            <a:noAutofit/>
          </a:bodyPr>
          <a:lstStyle/>
          <a:p>
            <a:pPr algn="just"/>
            <a:r>
              <a:rPr lang="tr-TR" sz="1500" b="1" dirty="0"/>
              <a:t>Giderek küreselleşen bir dünyada, kütüphaneler bilgi ve enformasyon arayan çeşitli topluluklar için önemli erişim noktaları durumuna geliyor. Kaynaklara eşit erişim ilkesini benimseyen kütüphaneler, çoğu kütüphane materyallerinin ana dilinde yeterlilik sahibi olmayan, farklı dil ve kültürlerden gelen kullanıcılara hizmet veriyor.</a:t>
            </a:r>
          </a:p>
          <a:p>
            <a:pPr algn="just"/>
            <a:r>
              <a:rPr lang="tr-TR" sz="1500" b="1" dirty="0"/>
              <a:t>Dil yeterliliğine bakılmaksızın tüm kullanıcıların kütüphanelerin zengin kaynaklarından tam olarak yararlanabilmesini sağlayan temel araçlar olarak </a:t>
            </a:r>
            <a:r>
              <a:rPr lang="tr-TR" sz="1500" b="1" u="sng" dirty="0"/>
              <a:t>kütüphane çeviri hizmetleri</a:t>
            </a:r>
            <a:r>
              <a:rPr lang="tr-TR" sz="1500" b="1" dirty="0"/>
              <a:t> ortaya çıkmıştır.</a:t>
            </a:r>
          </a:p>
          <a:p>
            <a:pPr algn="just"/>
            <a:r>
              <a:rPr lang="tr-TR" sz="1500" b="1" dirty="0"/>
              <a:t>Bu hizmetler, kitaplar, araştırma makaleleri, kullanıcı kılavuzları, kütüphane katalogları ve dijital kaynaklar dahil olmak üzere çok çeşitli materyallerin çevirisini kapsar. </a:t>
            </a:r>
          </a:p>
          <a:p>
            <a:pPr algn="just"/>
            <a:r>
              <a:rPr lang="tr-TR" sz="1500" b="1" dirty="0"/>
              <a:t>Hizmetler yalnızca erişilebilirliği artırmakla kalmaz, aynı zamanda katılımı da teşvik ederek ana dili İngilizce [ilgili ülkenin ana dili] olmayanların, uluslararası öğrencilerin ve araştırmacıların kütüphane içeriğiyle tercih ettikleri dillerde etkileşim kurmalarına olanak tanır. </a:t>
            </a:r>
          </a:p>
          <a:p>
            <a:pPr algn="just"/>
            <a:r>
              <a:rPr lang="tr-TR" sz="1500" b="1" dirty="0"/>
              <a:t>Böylece, k</a:t>
            </a:r>
            <a:r>
              <a:rPr lang="fi-FI" sz="1500" b="1" dirty="0"/>
              <a:t>ütüphaneler, dil sınırlarını aşarak kültürel alışverişi, entelektüel iş birliğini ve yaşam boyu öğrenmeyi teşvik ed</a:t>
            </a:r>
            <a:r>
              <a:rPr lang="tr-TR" sz="1500" b="1" dirty="0"/>
              <a:t>er</a:t>
            </a:r>
            <a:r>
              <a:rPr lang="fi-FI" sz="1500" b="1" dirty="0"/>
              <a:t>. </a:t>
            </a:r>
            <a:endParaRPr lang="tr-TR" sz="1500" b="1" dirty="0"/>
          </a:p>
          <a:p>
            <a:pPr algn="just"/>
            <a:r>
              <a:rPr lang="fi-FI" sz="1500" b="1" dirty="0"/>
              <a:t>Artan küreselleşme ile çok dilli erişim talebi de yükseliyor. Bu, özellikle farklı dillerde araştırma yapan öğrenciler ve akademisyenler için çeviri hizmetlerinin önemli </a:t>
            </a:r>
            <a:r>
              <a:rPr lang="tr-TR" sz="1500" b="1" dirty="0"/>
              <a:t>duruma</a:t>
            </a:r>
            <a:r>
              <a:rPr lang="fi-FI" sz="1500" b="1" dirty="0"/>
              <a:t> gelmesine neden oluyor. Kütüphaneler, böylece daha çeşitli topluluklara hizmet vererek bilgiye erişimi engelleyen dil bariyerlerini ortadan kaldırı</a:t>
            </a:r>
            <a:r>
              <a:rPr lang="tr-TR" sz="1500" b="1" dirty="0"/>
              <a:t>yo</a:t>
            </a:r>
            <a:r>
              <a:rPr lang="fi-FI" sz="1500" b="1" dirty="0"/>
              <a:t>r</a:t>
            </a:r>
            <a:r>
              <a:rPr lang="tr-TR" sz="1500" b="1" dirty="0"/>
              <a:t> (</a:t>
            </a:r>
            <a:r>
              <a:rPr lang="fi-FI" sz="1500" b="1" dirty="0"/>
              <a:t>Ashikuzzaman, 2024). </a:t>
            </a:r>
            <a:endParaRPr lang="tr-TR" sz="1500" b="1" dirty="0"/>
          </a:p>
        </p:txBody>
      </p:sp>
    </p:spTree>
    <p:extLst>
      <p:ext uri="{BB962C8B-B14F-4D97-AF65-F5344CB8AC3E}">
        <p14:creationId xmlns:p14="http://schemas.microsoft.com/office/powerpoint/2010/main" val="377575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A8B7-31E9-88C9-52F6-48E9D6CB447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B1DD18A-B341-5272-8CDB-3F1AEB810828}"/>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KAPSAM</a:t>
            </a:r>
            <a:endParaRPr lang="en-US" sz="2400" b="1" dirty="0"/>
          </a:p>
        </p:txBody>
      </p:sp>
      <p:sp>
        <p:nvSpPr>
          <p:cNvPr id="3" name="İçerik Yer Tutucusu 2">
            <a:extLst>
              <a:ext uri="{FF2B5EF4-FFF2-40B4-BE49-F238E27FC236}">
                <a16:creationId xmlns:a16="http://schemas.microsoft.com/office/drawing/2014/main" id="{ACA9E647-A8E4-BF72-FAF4-B8254E08AAAB}"/>
              </a:ext>
            </a:extLst>
          </p:cNvPr>
          <p:cNvSpPr>
            <a:spLocks noGrp="1"/>
          </p:cNvSpPr>
          <p:nvPr>
            <p:ph idx="1"/>
          </p:nvPr>
        </p:nvSpPr>
        <p:spPr>
          <a:xfrm>
            <a:off x="1612424" y="931601"/>
            <a:ext cx="8573796" cy="5120155"/>
          </a:xfrm>
        </p:spPr>
        <p:txBody>
          <a:bodyPr>
            <a:noAutofit/>
          </a:bodyPr>
          <a:lstStyle/>
          <a:p>
            <a:pPr algn="just"/>
            <a:r>
              <a:rPr lang="tr-TR" sz="2000" b="1" dirty="0"/>
              <a:t>Giriş</a:t>
            </a:r>
          </a:p>
          <a:p>
            <a:pPr algn="just"/>
            <a:r>
              <a:rPr lang="tr-TR" sz="2000" b="1" dirty="0"/>
              <a:t>Literatür Tarama Hizmetlerinin Tanımı ve Önemi</a:t>
            </a:r>
          </a:p>
          <a:p>
            <a:pPr algn="just"/>
            <a:r>
              <a:rPr lang="tr-TR" sz="2000" b="1" dirty="0"/>
              <a:t>Literatür Tarama Sürecinde Kullanılan Yöntemler</a:t>
            </a:r>
          </a:p>
          <a:p>
            <a:pPr algn="just"/>
            <a:r>
              <a:rPr lang="tr-TR" sz="2000" b="1" dirty="0"/>
              <a:t>Kurumsal ve Uzmanlaşmış Kütüphanelerin Rolü</a:t>
            </a:r>
          </a:p>
          <a:p>
            <a:pPr algn="just"/>
            <a:r>
              <a:rPr lang="tr-TR" sz="2000" b="1" dirty="0"/>
              <a:t>Belge Sağlama ve Dijital Dağıtım Sistemleri</a:t>
            </a:r>
          </a:p>
          <a:p>
            <a:pPr algn="just"/>
            <a:r>
              <a:rPr lang="tr-TR" sz="2000" b="1" dirty="0"/>
              <a:t>Çeviri Hizmetleri ve Çok Dilli Erişim</a:t>
            </a:r>
          </a:p>
          <a:p>
            <a:pPr algn="just"/>
            <a:r>
              <a:rPr lang="tr-TR" sz="2000" b="1" dirty="0"/>
              <a:t>Güncel Teknolojik ve Yasal Gelişmeler</a:t>
            </a:r>
          </a:p>
          <a:p>
            <a:pPr algn="just"/>
            <a:r>
              <a:rPr lang="tr-TR" sz="2000" b="1" dirty="0"/>
              <a:t>Pandemi Döneminde Dijital Paylaşım ve İş Birliği</a:t>
            </a:r>
          </a:p>
          <a:p>
            <a:pPr algn="just"/>
            <a:r>
              <a:rPr lang="fi-FI" sz="2000" b="1" dirty="0"/>
              <a:t>Hizmet Araç, Yol ve Yöntemleri</a:t>
            </a:r>
            <a:r>
              <a:rPr lang="tr-TR" sz="2000" b="1" dirty="0"/>
              <a:t> </a:t>
            </a:r>
          </a:p>
          <a:p>
            <a:pPr algn="just"/>
            <a:r>
              <a:rPr lang="tr-TR" sz="2000" b="1" dirty="0"/>
              <a:t>Sonuç ve Değerlendirme</a:t>
            </a:r>
          </a:p>
          <a:p>
            <a:pPr algn="just"/>
            <a:r>
              <a:rPr lang="tr-TR" sz="2000" b="1" dirty="0"/>
              <a:t>Kaynakça</a:t>
            </a:r>
          </a:p>
        </p:txBody>
      </p:sp>
    </p:spTree>
    <p:extLst>
      <p:ext uri="{BB962C8B-B14F-4D97-AF65-F5344CB8AC3E}">
        <p14:creationId xmlns:p14="http://schemas.microsoft.com/office/powerpoint/2010/main" val="230655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AF788-C75D-86AD-81C9-9B894FCC976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17FA2F2-FE62-469A-59C5-902D1CA220E4}"/>
              </a:ext>
            </a:extLst>
          </p:cNvPr>
          <p:cNvSpPr>
            <a:spLocks noGrp="1"/>
          </p:cNvSpPr>
          <p:nvPr>
            <p:ph type="title"/>
          </p:nvPr>
        </p:nvSpPr>
        <p:spPr>
          <a:xfrm>
            <a:off x="904501" y="220151"/>
            <a:ext cx="8947421" cy="556598"/>
          </a:xfrm>
        </p:spPr>
        <p:txBody>
          <a:bodyPr>
            <a:normAutofit/>
          </a:bodyPr>
          <a:lstStyle/>
          <a:p>
            <a:pPr algn="ctr"/>
            <a:r>
              <a:rPr lang="tr-TR" sz="2400" b="1" dirty="0">
                <a:solidFill>
                  <a:schemeClr val="tx1"/>
                </a:solidFill>
              </a:rPr>
              <a:t>Çeviri Hizmeti (</a:t>
            </a:r>
            <a:r>
              <a:rPr lang="tr-TR" sz="2400" b="1" dirty="0" err="1">
                <a:solidFill>
                  <a:schemeClr val="tx1"/>
                </a:solidFill>
              </a:rPr>
              <a:t>Translation</a:t>
            </a:r>
            <a:r>
              <a:rPr lang="tr-TR" sz="2400" b="1" dirty="0">
                <a:solidFill>
                  <a:schemeClr val="tx1"/>
                </a:solidFill>
              </a:rPr>
              <a:t> Service)</a:t>
            </a:r>
            <a:endParaRPr lang="en-US" sz="2400" b="1" dirty="0"/>
          </a:p>
        </p:txBody>
      </p:sp>
      <p:sp>
        <p:nvSpPr>
          <p:cNvPr id="3" name="İçerik Yer Tutucusu 2">
            <a:extLst>
              <a:ext uri="{FF2B5EF4-FFF2-40B4-BE49-F238E27FC236}">
                <a16:creationId xmlns:a16="http://schemas.microsoft.com/office/drawing/2014/main" id="{FB12ED65-02EC-1D11-CA3A-5C0CCE00AB35}"/>
              </a:ext>
            </a:extLst>
          </p:cNvPr>
          <p:cNvSpPr>
            <a:spLocks noGrp="1"/>
          </p:cNvSpPr>
          <p:nvPr>
            <p:ph idx="1"/>
          </p:nvPr>
        </p:nvSpPr>
        <p:spPr>
          <a:xfrm>
            <a:off x="904501" y="916852"/>
            <a:ext cx="9438005" cy="5120155"/>
          </a:xfrm>
        </p:spPr>
        <p:txBody>
          <a:bodyPr>
            <a:noAutofit/>
          </a:bodyPr>
          <a:lstStyle/>
          <a:p>
            <a:pPr marL="0" indent="0" algn="just">
              <a:buNone/>
            </a:pPr>
            <a:r>
              <a:rPr lang="tr-TR" b="1" u="sng" dirty="0"/>
              <a:t>Kütüphane Çeviri Hizmeti Nedir?:</a:t>
            </a:r>
            <a:r>
              <a:rPr lang="tr-TR" b="1" dirty="0"/>
              <a:t> Kütüphane materyallerinin (kitaplar, araştırma makaleleri, rehberler, dijital içerik) farklı dil toplulukları için erişilebilirliğini artırmak, kapsayıcılığı, kültürel alışverişi ve yaşam boyu öğrenmeyi teşvik etmek amacıyla çevrilmesini sağlayan bir hizmettir.</a:t>
            </a:r>
          </a:p>
          <a:p>
            <a:pPr marL="0" indent="0" algn="just">
              <a:buNone/>
            </a:pPr>
            <a:r>
              <a:rPr lang="tr-TR" b="1" u="sng" dirty="0"/>
              <a:t>Amacı:</a:t>
            </a:r>
            <a:r>
              <a:rPr lang="tr-TR" b="1" dirty="0"/>
              <a:t> </a:t>
            </a:r>
          </a:p>
          <a:p>
            <a:pPr algn="just"/>
            <a:r>
              <a:rPr lang="tr-TR" b="1" dirty="0"/>
              <a:t>Dil yeterliliğine bakılmaksızın kaynaklara erişimi artırmak</a:t>
            </a:r>
          </a:p>
          <a:p>
            <a:pPr algn="just"/>
            <a:r>
              <a:rPr lang="tr-TR" b="1" dirty="0"/>
              <a:t>Göçmenler ve uluslararası öğrenciler de dahil olmak üzere çok kültürlü toplulukları desteklemek</a:t>
            </a:r>
          </a:p>
          <a:p>
            <a:pPr algn="just"/>
            <a:r>
              <a:rPr lang="tr-TR" b="1" dirty="0"/>
              <a:t>Akademik araştırmaları, kültürel mirasın korunmasını ve topluluk katılımını teşvik etmek</a:t>
            </a:r>
          </a:p>
          <a:p>
            <a:pPr algn="just"/>
            <a:r>
              <a:rPr lang="tr-TR" b="1" dirty="0"/>
              <a:t>Yasal dil gerekliliklerine uymak ve dijital kaynak kullanımını genişletmek</a:t>
            </a:r>
          </a:p>
          <a:p>
            <a:pPr algn="just"/>
            <a:r>
              <a:rPr lang="tr-TR" b="1" dirty="0"/>
              <a:t>Küresel kütüphane iş birliklerini kolaylaştırmak (</a:t>
            </a:r>
            <a:r>
              <a:rPr lang="fi-FI" b="1" dirty="0"/>
              <a:t>Ashikuzzaman, 2024).</a:t>
            </a:r>
            <a:endParaRPr lang="tr-TR" b="1" dirty="0"/>
          </a:p>
        </p:txBody>
      </p:sp>
    </p:spTree>
    <p:extLst>
      <p:ext uri="{BB962C8B-B14F-4D97-AF65-F5344CB8AC3E}">
        <p14:creationId xmlns:p14="http://schemas.microsoft.com/office/powerpoint/2010/main" val="83354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E798-CCC0-1C2F-36B7-663306473DB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83827BA-5308-7553-90F7-30FCF9640F53}"/>
              </a:ext>
            </a:extLst>
          </p:cNvPr>
          <p:cNvSpPr>
            <a:spLocks noGrp="1"/>
          </p:cNvSpPr>
          <p:nvPr>
            <p:ph type="title"/>
          </p:nvPr>
        </p:nvSpPr>
        <p:spPr>
          <a:xfrm>
            <a:off x="904501" y="220151"/>
            <a:ext cx="8947421" cy="458275"/>
          </a:xfrm>
        </p:spPr>
        <p:txBody>
          <a:bodyPr>
            <a:normAutofit/>
          </a:bodyPr>
          <a:lstStyle/>
          <a:p>
            <a:pPr algn="ctr"/>
            <a:r>
              <a:rPr lang="tr-TR" sz="2400" b="1" dirty="0">
                <a:solidFill>
                  <a:schemeClr val="tx1"/>
                </a:solidFill>
              </a:rPr>
              <a:t>Çeviri Hizmeti (</a:t>
            </a:r>
            <a:r>
              <a:rPr lang="tr-TR" sz="2400" b="1" dirty="0" err="1">
                <a:solidFill>
                  <a:schemeClr val="tx1"/>
                </a:solidFill>
              </a:rPr>
              <a:t>Translation</a:t>
            </a:r>
            <a:r>
              <a:rPr lang="tr-TR" sz="2400" b="1" dirty="0">
                <a:solidFill>
                  <a:schemeClr val="tx1"/>
                </a:solidFill>
              </a:rPr>
              <a:t> Service)</a:t>
            </a:r>
            <a:endParaRPr lang="en-US" sz="2400" b="1" dirty="0"/>
          </a:p>
        </p:txBody>
      </p:sp>
      <p:sp>
        <p:nvSpPr>
          <p:cNvPr id="3" name="İçerik Yer Tutucusu 2">
            <a:extLst>
              <a:ext uri="{FF2B5EF4-FFF2-40B4-BE49-F238E27FC236}">
                <a16:creationId xmlns:a16="http://schemas.microsoft.com/office/drawing/2014/main" id="{BDAE4E64-B10C-D2FC-C323-7FD1FB866144}"/>
              </a:ext>
            </a:extLst>
          </p:cNvPr>
          <p:cNvSpPr>
            <a:spLocks noGrp="1"/>
          </p:cNvSpPr>
          <p:nvPr>
            <p:ph idx="1"/>
          </p:nvPr>
        </p:nvSpPr>
        <p:spPr>
          <a:xfrm>
            <a:off x="904501" y="754620"/>
            <a:ext cx="9438005" cy="5720997"/>
          </a:xfrm>
        </p:spPr>
        <p:txBody>
          <a:bodyPr>
            <a:noAutofit/>
          </a:bodyPr>
          <a:lstStyle/>
          <a:p>
            <a:pPr marL="0" indent="0" algn="ctr">
              <a:buNone/>
            </a:pPr>
            <a:r>
              <a:rPr lang="tr-TR" sz="1400" b="1" u="sng" dirty="0"/>
              <a:t>Kütüphane Çeviri Hizmetleri Kapsamındaki Materyaller:</a:t>
            </a:r>
          </a:p>
          <a:p>
            <a:pPr marL="0" indent="0" algn="just">
              <a:buNone/>
            </a:pPr>
            <a:r>
              <a:rPr lang="tr-TR" sz="1400" b="1" u="sng" dirty="0"/>
              <a:t>Basılı Materyaller:</a:t>
            </a:r>
            <a:r>
              <a:rPr lang="tr-TR" sz="1400" b="1" dirty="0"/>
              <a:t> Kitaplar, ders kitapları, araştırma makaleleri vb.</a:t>
            </a:r>
          </a:p>
          <a:p>
            <a:pPr marL="0" indent="0" algn="just">
              <a:buNone/>
            </a:pPr>
            <a:r>
              <a:rPr lang="tr-TR" sz="1400" b="1" u="sng" dirty="0"/>
              <a:t>Dijital İçerik:</a:t>
            </a:r>
            <a:r>
              <a:rPr lang="tr-TR" sz="1400" b="1" dirty="0"/>
              <a:t> Web siteleri, e-kitaplar, çevrimiçi dergiler vb.</a:t>
            </a:r>
          </a:p>
          <a:p>
            <a:pPr marL="0" indent="0" algn="just">
              <a:buNone/>
            </a:pPr>
            <a:r>
              <a:rPr lang="tr-TR" sz="1400" b="1" u="sng" dirty="0"/>
              <a:t>Referans ve Eğitim Materyalleri:</a:t>
            </a:r>
            <a:r>
              <a:rPr lang="tr-TR" sz="1400" b="1" dirty="0"/>
              <a:t> Kataloglar, kullanıcı kılavuzları, politikalar </a:t>
            </a:r>
          </a:p>
          <a:p>
            <a:pPr marL="0" indent="0" algn="just">
              <a:buNone/>
            </a:pPr>
            <a:r>
              <a:rPr lang="tr-TR" sz="1400" b="1" u="sng" dirty="0"/>
              <a:t>Topluluk ve Kültürel İçerik:</a:t>
            </a:r>
            <a:r>
              <a:rPr lang="tr-TR" sz="1400" b="1" dirty="0"/>
              <a:t> Etkinlik duyuruları, yerel tarih, kültürel eserler</a:t>
            </a:r>
          </a:p>
          <a:p>
            <a:pPr marL="0" indent="0" algn="just">
              <a:buNone/>
            </a:pPr>
            <a:r>
              <a:rPr lang="tr-TR" sz="1400" b="1" u="sng" dirty="0"/>
              <a:t>Resmi ve Yasal Belgeler:</a:t>
            </a:r>
            <a:r>
              <a:rPr lang="tr-TR" sz="1400" b="1" dirty="0"/>
              <a:t> Politikalar, yasal bilgiler, sivil materyaller</a:t>
            </a:r>
          </a:p>
          <a:p>
            <a:pPr marL="0" indent="0" algn="just">
              <a:buNone/>
            </a:pPr>
            <a:r>
              <a:rPr lang="tr-TR" sz="1400" b="1" u="sng" dirty="0"/>
              <a:t>Sağlık ve Güvenlik:</a:t>
            </a:r>
            <a:r>
              <a:rPr lang="tr-TR" sz="1400" b="1" dirty="0"/>
              <a:t> Yönergeler, kılavuzlar</a:t>
            </a:r>
          </a:p>
          <a:p>
            <a:pPr marL="0" indent="0" algn="just">
              <a:buNone/>
            </a:pPr>
            <a:r>
              <a:rPr lang="tr-TR" sz="1400" b="1" u="sng" dirty="0"/>
              <a:t>Arşiv ve Tarihi Belgeler:</a:t>
            </a:r>
            <a:r>
              <a:rPr lang="tr-TR" sz="1400" b="1" dirty="0"/>
              <a:t> Nadir El yazmaları, birincil kaynaklar</a:t>
            </a:r>
          </a:p>
          <a:p>
            <a:pPr marL="0" indent="0" algn="ctr">
              <a:buNone/>
            </a:pPr>
            <a:r>
              <a:rPr lang="tr-TR" sz="1400" b="1" u="sng" dirty="0"/>
              <a:t>Kütüphane Çeviri Hizmetlerinin İşlevleri ve Önemi:</a:t>
            </a:r>
          </a:p>
          <a:p>
            <a:pPr marL="0" indent="0" algn="ctr">
              <a:buNone/>
            </a:pPr>
            <a:endParaRPr lang="tr-TR" sz="1400" b="1" u="sng" dirty="0"/>
          </a:p>
          <a:p>
            <a:pPr indent="0" algn="just">
              <a:spcBef>
                <a:spcPts val="0"/>
              </a:spcBef>
            </a:pPr>
            <a:r>
              <a:rPr lang="tr-TR" sz="1400" b="1" dirty="0"/>
              <a:t>Bilgiye eşit erişimi teşvik etmek</a:t>
            </a:r>
          </a:p>
          <a:p>
            <a:pPr indent="0" algn="just">
              <a:spcBef>
                <a:spcPts val="0"/>
              </a:spcBef>
            </a:pPr>
            <a:r>
              <a:rPr lang="tr-TR" sz="1400" b="1" dirty="0"/>
              <a:t>Çok dilli ve çok kültürlü toplulukları desteklemek</a:t>
            </a:r>
          </a:p>
          <a:p>
            <a:pPr indent="0" algn="just">
              <a:spcBef>
                <a:spcPts val="0"/>
              </a:spcBef>
            </a:pPr>
            <a:r>
              <a:rPr lang="tr-TR" sz="1400" b="1" dirty="0"/>
              <a:t>Uluslararası araştırma ve iş birliğini sağlamak</a:t>
            </a:r>
          </a:p>
          <a:p>
            <a:pPr indent="0" algn="just">
              <a:spcBef>
                <a:spcPts val="0"/>
              </a:spcBef>
            </a:pPr>
            <a:r>
              <a:rPr lang="tr-TR" sz="1400" b="1" dirty="0"/>
              <a:t>Kültürel mirası korumak ve paylaşmak</a:t>
            </a:r>
          </a:p>
          <a:p>
            <a:pPr indent="0" algn="just">
              <a:spcBef>
                <a:spcPts val="0"/>
              </a:spcBef>
            </a:pPr>
            <a:r>
              <a:rPr lang="tr-TR" sz="1400" b="1" dirty="0"/>
              <a:t>Kullanıcı deneyimini ve etkileşimini iyileştirmek</a:t>
            </a:r>
          </a:p>
          <a:p>
            <a:pPr indent="0" algn="just">
              <a:spcBef>
                <a:spcPts val="0"/>
              </a:spcBef>
            </a:pPr>
            <a:r>
              <a:rPr lang="tr-TR" sz="1400" b="1" dirty="0"/>
              <a:t>Yasal ve düzenleyici gereklilikleri karşılamak</a:t>
            </a:r>
          </a:p>
          <a:p>
            <a:pPr indent="0" algn="just">
              <a:spcBef>
                <a:spcPts val="0"/>
              </a:spcBef>
            </a:pPr>
            <a:r>
              <a:rPr lang="tr-TR" sz="1400" b="1" dirty="0"/>
              <a:t>Dijital erişimi ve küresel kütüphane ağlarını genişletmek</a:t>
            </a:r>
          </a:p>
          <a:p>
            <a:pPr indent="0" algn="just">
              <a:spcBef>
                <a:spcPts val="0"/>
              </a:spcBef>
            </a:pPr>
            <a:r>
              <a:rPr lang="tr-TR" sz="1400" b="1" dirty="0"/>
              <a:t>Kalite ve Doğruluğu Sağlamak</a:t>
            </a:r>
            <a:r>
              <a:rPr lang="tr-TR" sz="1500" b="1" dirty="0"/>
              <a:t> </a:t>
            </a:r>
            <a:r>
              <a:rPr lang="tr-TR" sz="1200" b="1" dirty="0"/>
              <a:t>(</a:t>
            </a:r>
            <a:r>
              <a:rPr lang="fi-FI" sz="1200" b="1" dirty="0"/>
              <a:t>Ashikuzzaman, 2024). </a:t>
            </a:r>
            <a:endParaRPr lang="tr-TR" sz="1200" b="1" dirty="0"/>
          </a:p>
        </p:txBody>
      </p:sp>
    </p:spTree>
    <p:extLst>
      <p:ext uri="{BB962C8B-B14F-4D97-AF65-F5344CB8AC3E}">
        <p14:creationId xmlns:p14="http://schemas.microsoft.com/office/powerpoint/2010/main" val="200601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1D5F6-E436-0FF0-F60C-978A02228E0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59A7E97-F18A-C24C-6C22-B7AF8A056E46}"/>
              </a:ext>
            </a:extLst>
          </p:cNvPr>
          <p:cNvSpPr>
            <a:spLocks noGrp="1"/>
          </p:cNvSpPr>
          <p:nvPr>
            <p:ph type="title"/>
          </p:nvPr>
        </p:nvSpPr>
        <p:spPr>
          <a:xfrm>
            <a:off x="904501" y="220151"/>
            <a:ext cx="8947421" cy="556598"/>
          </a:xfrm>
        </p:spPr>
        <p:txBody>
          <a:bodyPr>
            <a:normAutofit/>
          </a:bodyPr>
          <a:lstStyle/>
          <a:p>
            <a:pPr algn="ctr"/>
            <a:r>
              <a:rPr lang="tr-TR" sz="2400" b="1" dirty="0">
                <a:solidFill>
                  <a:schemeClr val="tx1"/>
                </a:solidFill>
              </a:rPr>
              <a:t>Çeviri Hizmeti (</a:t>
            </a:r>
            <a:r>
              <a:rPr lang="tr-TR" sz="2400" b="1" dirty="0" err="1">
                <a:solidFill>
                  <a:schemeClr val="tx1"/>
                </a:solidFill>
              </a:rPr>
              <a:t>Translation</a:t>
            </a:r>
            <a:r>
              <a:rPr lang="tr-TR" sz="2400" b="1" dirty="0">
                <a:solidFill>
                  <a:schemeClr val="tx1"/>
                </a:solidFill>
              </a:rPr>
              <a:t> Service)</a:t>
            </a:r>
            <a:endParaRPr lang="en-US" sz="2400" b="1" dirty="0"/>
          </a:p>
        </p:txBody>
      </p:sp>
      <p:sp>
        <p:nvSpPr>
          <p:cNvPr id="3" name="İçerik Yer Tutucusu 2">
            <a:extLst>
              <a:ext uri="{FF2B5EF4-FFF2-40B4-BE49-F238E27FC236}">
                <a16:creationId xmlns:a16="http://schemas.microsoft.com/office/drawing/2014/main" id="{FA9ABE70-635A-C586-FABE-E10783653711}"/>
              </a:ext>
            </a:extLst>
          </p:cNvPr>
          <p:cNvSpPr>
            <a:spLocks noGrp="1"/>
          </p:cNvSpPr>
          <p:nvPr>
            <p:ph idx="1"/>
          </p:nvPr>
        </p:nvSpPr>
        <p:spPr>
          <a:xfrm>
            <a:off x="904501" y="828362"/>
            <a:ext cx="9438005" cy="5120155"/>
          </a:xfrm>
        </p:spPr>
        <p:txBody>
          <a:bodyPr>
            <a:noAutofit/>
          </a:bodyPr>
          <a:lstStyle/>
          <a:p>
            <a:pPr marL="0" indent="0" algn="just">
              <a:buNone/>
            </a:pPr>
            <a:r>
              <a:rPr lang="tr-TR" sz="1500" b="1" u="sng" dirty="0"/>
              <a:t>Hizmet Araç, Yol ve Yöntemleri:</a:t>
            </a:r>
          </a:p>
          <a:p>
            <a:pPr algn="just"/>
            <a:r>
              <a:rPr lang="tr-TR" sz="1500" b="1" dirty="0"/>
              <a:t>Konusunda uzman profesyonel çevirmenler istihdam etmek</a:t>
            </a:r>
          </a:p>
          <a:p>
            <a:pPr algn="just"/>
            <a:r>
              <a:rPr lang="tr-TR" sz="1500" b="1" dirty="0"/>
              <a:t>Çeviri ajanslarıyla iş birliği yapmak</a:t>
            </a:r>
          </a:p>
          <a:p>
            <a:pPr algn="just"/>
            <a:r>
              <a:rPr lang="tr-TR" sz="1500" b="1" dirty="0"/>
              <a:t>İnsan incelemesiyle birlikte makine çevirisi kullanmak</a:t>
            </a:r>
          </a:p>
          <a:p>
            <a:pPr algn="just"/>
            <a:r>
              <a:rPr lang="tr-TR" sz="1500" b="1" dirty="0"/>
              <a:t>Akran değerlendirmesi, düzeltme, sözlükler ve terminoloji veri tabanları uygulamak</a:t>
            </a:r>
          </a:p>
          <a:p>
            <a:pPr algn="just"/>
            <a:r>
              <a:rPr lang="tr-TR" sz="1500" b="1" dirty="0"/>
              <a:t>Kullanıcı geri bildirimlerini toplamak ve sürekli çevirmen eğitimi sağlamak</a:t>
            </a:r>
          </a:p>
          <a:p>
            <a:pPr algn="just"/>
            <a:r>
              <a:rPr lang="tr-TR" sz="1500" b="1" dirty="0"/>
              <a:t>Kalite denetimleri yapmak ve süreçleri standartlaştırmak</a:t>
            </a:r>
          </a:p>
          <a:p>
            <a:pPr marL="0" indent="0" algn="just">
              <a:buNone/>
            </a:pPr>
            <a:r>
              <a:rPr lang="tr-TR" sz="1500" b="1" u="sng" dirty="0"/>
              <a:t>Yapay Zeka ve Çevrimiçi Çevirmenler Çağında Önemi</a:t>
            </a:r>
          </a:p>
          <a:p>
            <a:pPr algn="just"/>
            <a:r>
              <a:rPr lang="tr-TR" sz="1500" b="1" dirty="0"/>
              <a:t>Yapay zeka araçları (Google </a:t>
            </a:r>
            <a:r>
              <a:rPr lang="tr-TR" sz="1500" b="1" dirty="0" err="1"/>
              <a:t>Translate</a:t>
            </a:r>
            <a:r>
              <a:rPr lang="tr-TR" sz="1500" b="1" dirty="0"/>
              <a:t>, </a:t>
            </a:r>
            <a:r>
              <a:rPr lang="tr-TR" sz="1500" b="1" dirty="0" err="1"/>
              <a:t>DeepL</a:t>
            </a:r>
            <a:r>
              <a:rPr lang="tr-TR" sz="1500" b="1" dirty="0"/>
              <a:t>) hız sunsa da, doğruluk, kültürel duyarlılık ve karmaşık veya hassas materyallerin işlenmesinde yetersiz kalmaktadır. İnsan kaynakları eğitimi almış çevirmenler, özellikle akademik, hukuki ve arşiv içerikleri için hassas, kültürel açıdan uygun ve güvenilir çeviriler sağlar. Ayrıca, yapay zekanın yetersiz kaldığı gizlilik ve özel formatları da yönetirler.</a:t>
            </a:r>
          </a:p>
          <a:p>
            <a:pPr marL="0" indent="0" algn="just">
              <a:buNone/>
            </a:pPr>
            <a:r>
              <a:rPr lang="tr-TR" sz="1500" b="1" u="sng" dirty="0"/>
              <a:t>Sonuç: </a:t>
            </a:r>
            <a:r>
              <a:rPr lang="tr-TR" sz="1500" b="1" dirty="0"/>
              <a:t>Teknolojik gelişmelere karşın kütüphane çeviri hizmetleri, çok dilli bir dünyada kütüphanelerin temel misyonunu destekleyerek bilgiye doğru, kültürel açıdan hassas ve kapsayıcı erişim sağlamak için önemini korumaktadır (</a:t>
            </a:r>
            <a:r>
              <a:rPr lang="fi-FI" sz="1500" b="1" dirty="0"/>
              <a:t>Ashikuzzaman, 2024). </a:t>
            </a:r>
            <a:endParaRPr lang="tr-TR" sz="1500" b="1" dirty="0"/>
          </a:p>
        </p:txBody>
      </p:sp>
    </p:spTree>
    <p:extLst>
      <p:ext uri="{BB962C8B-B14F-4D97-AF65-F5344CB8AC3E}">
        <p14:creationId xmlns:p14="http://schemas.microsoft.com/office/powerpoint/2010/main" val="222513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0F061-083F-D6A9-1616-F594AB71B36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F694D05-03DE-C51A-0EAB-BC8E03B646D8}"/>
              </a:ext>
            </a:extLst>
          </p:cNvPr>
          <p:cNvSpPr>
            <a:spLocks noGrp="1"/>
          </p:cNvSpPr>
          <p:nvPr>
            <p:ph type="title"/>
          </p:nvPr>
        </p:nvSpPr>
        <p:spPr>
          <a:xfrm>
            <a:off x="904501" y="126744"/>
            <a:ext cx="8947421" cy="384533"/>
          </a:xfrm>
        </p:spPr>
        <p:txBody>
          <a:bodyPr>
            <a:normAutofit fontScale="90000"/>
          </a:bodyPr>
          <a:lstStyle/>
          <a:p>
            <a:pPr algn="ctr"/>
            <a:r>
              <a:rPr lang="tr-TR" sz="2000" b="1" dirty="0">
                <a:solidFill>
                  <a:schemeClr val="tx1"/>
                </a:solidFill>
              </a:rPr>
              <a:t>Çeviri Hizmeti (</a:t>
            </a:r>
            <a:r>
              <a:rPr lang="tr-TR" sz="2000" b="1" dirty="0" err="1">
                <a:solidFill>
                  <a:schemeClr val="tx1"/>
                </a:solidFill>
              </a:rPr>
              <a:t>Translation</a:t>
            </a:r>
            <a:r>
              <a:rPr lang="tr-TR" sz="2000" b="1" dirty="0">
                <a:solidFill>
                  <a:schemeClr val="tx1"/>
                </a:solidFill>
              </a:rPr>
              <a:t> Service): Örnek</a:t>
            </a:r>
            <a:endParaRPr lang="en-US" sz="2000" b="1" dirty="0"/>
          </a:p>
        </p:txBody>
      </p:sp>
      <p:sp>
        <p:nvSpPr>
          <p:cNvPr id="3" name="İçerik Yer Tutucusu 2">
            <a:extLst>
              <a:ext uri="{FF2B5EF4-FFF2-40B4-BE49-F238E27FC236}">
                <a16:creationId xmlns:a16="http://schemas.microsoft.com/office/drawing/2014/main" id="{F93687CA-6B83-BD4C-3AEA-750D5F7C28C7}"/>
              </a:ext>
            </a:extLst>
          </p:cNvPr>
          <p:cNvSpPr>
            <a:spLocks noGrp="1"/>
          </p:cNvSpPr>
          <p:nvPr>
            <p:ph idx="1"/>
          </p:nvPr>
        </p:nvSpPr>
        <p:spPr>
          <a:xfrm>
            <a:off x="904501" y="511277"/>
            <a:ext cx="9438005" cy="2526891"/>
          </a:xfrm>
        </p:spPr>
        <p:txBody>
          <a:bodyPr>
            <a:noAutofit/>
          </a:bodyPr>
          <a:lstStyle/>
          <a:p>
            <a:pPr marL="0" indent="0" algn="just">
              <a:buNone/>
            </a:pPr>
            <a:r>
              <a:rPr lang="tr-TR" sz="1400" b="1" dirty="0"/>
              <a:t>ABD </a:t>
            </a:r>
            <a:r>
              <a:rPr lang="tr-TR" sz="1400" b="1" dirty="0" err="1"/>
              <a:t>Paradise</a:t>
            </a:r>
            <a:r>
              <a:rPr lang="tr-TR" sz="1400" b="1" dirty="0"/>
              <a:t>, Nevada'da bir halk kütüphanesi olan «Clark </a:t>
            </a:r>
            <a:r>
              <a:rPr lang="tr-TR" sz="1400" b="1" dirty="0" err="1"/>
              <a:t>County</a:t>
            </a:r>
            <a:r>
              <a:rPr lang="tr-TR" sz="1400" b="1" dirty="0"/>
              <a:t> Library» farklı diller konuşan veya İngilizce öğrenen kullanıcılara yardımcı olmak için çeviri ve tercümanlık hizmetleri sunuyor. Birden fazla dil bilen (İngilizce, Fransızca, İspanyolca ve Haiti </a:t>
            </a:r>
            <a:r>
              <a:rPr lang="tr-TR" sz="1400" b="1" dirty="0" err="1"/>
              <a:t>Kreolü</a:t>
            </a:r>
            <a:r>
              <a:rPr lang="tr-TR" sz="1400" b="1" dirty="0"/>
              <a:t>) </a:t>
            </a:r>
            <a:r>
              <a:rPr lang="tr-TR" sz="1400" b="1" dirty="0" err="1"/>
              <a:t>Rinaldi</a:t>
            </a:r>
            <a:r>
              <a:rPr lang="tr-TR" sz="1400" b="1" dirty="0"/>
              <a:t> </a:t>
            </a:r>
            <a:r>
              <a:rPr lang="tr-TR" sz="1400" b="1" dirty="0" err="1"/>
              <a:t>Dessalines</a:t>
            </a:r>
            <a:r>
              <a:rPr lang="tr-TR" sz="1400" b="1" dirty="0"/>
              <a:t>, hafta boyunca çeşitli kütüphane şubelerinde bu hizmetleri sağlıyor. Hizmet, kullanıcıların daha kolay iletişim kurmasına ve kütüphane kaynaklarına etkili bir şekilde erişmesine yardımcı oluyor ve Google </a:t>
            </a:r>
            <a:r>
              <a:rPr lang="tr-TR" sz="1400" b="1" dirty="0" err="1"/>
              <a:t>Translate</a:t>
            </a:r>
            <a:r>
              <a:rPr lang="tr-TR" sz="1400" b="1" dirty="0"/>
              <a:t> gibi daha az doğruluğa sahip araçların yerini alıyor.</a:t>
            </a:r>
          </a:p>
          <a:p>
            <a:pPr marL="0" indent="0" algn="just">
              <a:buNone/>
            </a:pPr>
            <a:r>
              <a:rPr lang="tr-TR" sz="1400" b="1" dirty="0"/>
              <a:t>Kütüphanede tercümanlık hizmetlerinin yanı sıra, pazartesiden cumaya saat 09:00 ile 17:00 arasında ana kütüphanede hizmet veren ve kullanıcıların topluluk kaynakları ve hizmetleriyle bağlantı kurmasına yardımcı olan bir görevli bulunuyor (</a:t>
            </a:r>
            <a:r>
              <a:rPr lang="tr-TR" sz="1400" b="1" dirty="0" err="1"/>
              <a:t>Katie</a:t>
            </a:r>
            <a:r>
              <a:rPr lang="tr-TR" sz="1400" b="1" dirty="0"/>
              <a:t> Miller). Genel olarak bu hizmetler, erişilebilirliği iyileştirmeyi, çeşitli topluluk gereksinimlerini desteklemeyi ve kütüphaneyi herkes için daha samimi bir yer durumuna getirmeyi amaçlıyor (</a:t>
            </a:r>
            <a:r>
              <a:rPr lang="tr-TR" sz="1400" b="1" dirty="0" err="1"/>
              <a:t>Springfield</a:t>
            </a:r>
            <a:r>
              <a:rPr lang="tr-TR" sz="1400" b="1" dirty="0"/>
              <a:t> News Sun., 2025). </a:t>
            </a:r>
          </a:p>
        </p:txBody>
      </p:sp>
      <p:pic>
        <p:nvPicPr>
          <p:cNvPr id="1026" name="Picture 2" descr="The Clark County Public Library now provides translation and patron advocate services. Contributed">
            <a:extLst>
              <a:ext uri="{FF2B5EF4-FFF2-40B4-BE49-F238E27FC236}">
                <a16:creationId xmlns:a16="http://schemas.microsoft.com/office/drawing/2014/main" id="{882F2A4F-901D-604A-0FDA-A1BE67056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580" y="3156154"/>
            <a:ext cx="8377084" cy="301358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B51A42FA-0123-E8DF-BADC-A1F15E4F4069}"/>
              </a:ext>
            </a:extLst>
          </p:cNvPr>
          <p:cNvSpPr txBox="1"/>
          <p:nvPr/>
        </p:nvSpPr>
        <p:spPr>
          <a:xfrm>
            <a:off x="1425677" y="6243484"/>
            <a:ext cx="8622890" cy="276999"/>
          </a:xfrm>
          <a:prstGeom prst="rect">
            <a:avLst/>
          </a:prstGeom>
          <a:noFill/>
        </p:spPr>
        <p:txBody>
          <a:bodyPr wrap="square">
            <a:spAutoFit/>
          </a:bodyPr>
          <a:lstStyle/>
          <a:p>
            <a:r>
              <a:rPr lang="en-US" sz="1200" b="1" dirty="0"/>
              <a:t>The Clark County Public Library now provides translation and patron advocate services (Springfield News Sun., 2025). </a:t>
            </a:r>
            <a:endParaRPr lang="tr-TR" sz="1200" b="1" dirty="0"/>
          </a:p>
        </p:txBody>
      </p:sp>
    </p:spTree>
    <p:extLst>
      <p:ext uri="{BB962C8B-B14F-4D97-AF65-F5344CB8AC3E}">
        <p14:creationId xmlns:p14="http://schemas.microsoft.com/office/powerpoint/2010/main" val="385291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6538-B77B-3652-418A-716B382C93E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40F047D-1D51-E8CC-F33E-358354F6E03D}"/>
              </a:ext>
            </a:extLst>
          </p:cNvPr>
          <p:cNvSpPr>
            <a:spLocks noGrp="1"/>
          </p:cNvSpPr>
          <p:nvPr>
            <p:ph type="title"/>
          </p:nvPr>
        </p:nvSpPr>
        <p:spPr>
          <a:xfrm>
            <a:off x="1361768" y="353424"/>
            <a:ext cx="8672052" cy="526563"/>
          </a:xfrm>
        </p:spPr>
        <p:txBody>
          <a:bodyPr>
            <a:noAutofit/>
          </a:bodyPr>
          <a:lstStyle/>
          <a:p>
            <a:pPr algn="ctr"/>
            <a:r>
              <a:rPr lang="tr-TR" sz="2400" b="1" dirty="0">
                <a:solidFill>
                  <a:schemeClr val="tx1"/>
                </a:solidFill>
              </a:rPr>
              <a:t>SONUÇ VE DEĞERLENDİRME</a:t>
            </a:r>
            <a:br>
              <a:rPr lang="tr-TR" sz="2400" b="1" dirty="0">
                <a:solidFill>
                  <a:schemeClr val="tx1"/>
                </a:solidFill>
              </a:rPr>
            </a:br>
            <a:br>
              <a:rPr lang="tr-TR" sz="2400" b="1" dirty="0">
                <a:solidFill>
                  <a:schemeClr val="tx1"/>
                </a:solidFill>
              </a:rPr>
            </a:br>
            <a:endParaRPr lang="tr-TR" sz="2400" b="1" dirty="0">
              <a:solidFill>
                <a:schemeClr val="tx1"/>
              </a:solidFill>
            </a:endParaRPr>
          </a:p>
        </p:txBody>
      </p:sp>
      <p:sp>
        <p:nvSpPr>
          <p:cNvPr id="3" name="İçerik Yer Tutucusu 2">
            <a:extLst>
              <a:ext uri="{FF2B5EF4-FFF2-40B4-BE49-F238E27FC236}">
                <a16:creationId xmlns:a16="http://schemas.microsoft.com/office/drawing/2014/main" id="{C58D07D8-C70F-5C57-06C5-9A65585E081C}"/>
              </a:ext>
            </a:extLst>
          </p:cNvPr>
          <p:cNvSpPr>
            <a:spLocks noGrp="1"/>
          </p:cNvSpPr>
          <p:nvPr>
            <p:ph idx="1"/>
          </p:nvPr>
        </p:nvSpPr>
        <p:spPr>
          <a:xfrm>
            <a:off x="968958" y="940895"/>
            <a:ext cx="9438005" cy="4707737"/>
          </a:xfrm>
        </p:spPr>
        <p:txBody>
          <a:bodyPr>
            <a:noAutofit/>
          </a:bodyPr>
          <a:lstStyle/>
          <a:p>
            <a:pPr marL="0" indent="0" algn="just">
              <a:buNone/>
            </a:pPr>
            <a:r>
              <a:rPr lang="tr-TR" sz="1600" b="1" dirty="0"/>
              <a:t>Kütüphaneler, literatür tarama hizmetleri ve belge paylaşım sistemleri aracılığıyla, araştırmacıların gereksinim duydukları bilgiye erişimini kolaylaştırmakta ve araştırma süreçlerini desteklemektedir. </a:t>
            </a:r>
          </a:p>
          <a:p>
            <a:pPr marL="0" indent="0" algn="just">
              <a:buNone/>
            </a:pPr>
            <a:r>
              <a:rPr lang="tr-TR" sz="1600" b="1" dirty="0"/>
              <a:t>Ayrıca, teknolojik gelişmeler ve dijitalleşme ile birlikte, kütüphaneler arası ödünç verme (</a:t>
            </a:r>
            <a:r>
              <a:rPr lang="tr-TR" sz="1600" b="1" dirty="0" err="1"/>
              <a:t>interlibrary</a:t>
            </a:r>
            <a:r>
              <a:rPr lang="tr-TR" sz="1600" b="1" dirty="0"/>
              <a:t> </a:t>
            </a:r>
            <a:r>
              <a:rPr lang="tr-TR" sz="1600" b="1" dirty="0" err="1"/>
              <a:t>loan</a:t>
            </a:r>
            <a:r>
              <a:rPr lang="tr-TR" sz="1600" b="1" dirty="0"/>
              <a:t>), dijital belge dağıtımı ve çeviri hizmetleri gibi yenilikler, hizmetlere erişim olanaklarını küresel ölçekte genişletmekte ve çeşitlendirmektedir. Bu hizmetler, özellikle çok kültürlü ve çok dilli kullanıcı kitlesine hizmet sunmayı amaçlayarak, bilgiye eşit erişim ilkesini güçlendirmekte ve akademik, kültürel mirasın korunmasında önemli rol oynamaktadır. </a:t>
            </a:r>
          </a:p>
          <a:p>
            <a:pPr marL="0" indent="0" algn="just">
              <a:buNone/>
            </a:pPr>
            <a:r>
              <a:rPr lang="tr-TR" sz="1600" b="1" dirty="0"/>
              <a:t>Ancak, teknolojik altyapı ve yasal düzenlemeler doğrultusunda yaşanan gelişmeler, hizmetlerin etkinliği ve güvenilirliği açısından sürekli iyileştirme ve uyum sağlamayı gerektirmektedir. Özellikle yapay zeka ve dijital teknolojilerin entegrasyonu ile birlikte, hizmetlerin etkinliği ve erişilebilirliği artmakta, ancak yasal ve etik sınırların gözetilmesi önemini korumaktadır. Bu bağlamda, kütüphaneler, çok dilli ve çok kültürlü bilgi ortamlarında, bilgiye ulaşımın demokratik ve kapsayıcı olmasını sağlayan temel aktörler olarak varlıklarını sürdürecektir.</a:t>
            </a:r>
          </a:p>
          <a:p>
            <a:pPr marL="0" indent="0" algn="just">
              <a:buNone/>
            </a:pPr>
            <a:r>
              <a:rPr lang="tr-TR" sz="1600" b="1" dirty="0"/>
              <a:t>Sonuç olarak, kütüphaneler, bilgi erişiminde temel bir köprü olmayı sürdürürken, aynı zamanda çok katmanlı ve kapsayıcı bilgi ekosistemlerinin gelişmesine de katkı sağlamaktadır.</a:t>
            </a:r>
          </a:p>
        </p:txBody>
      </p:sp>
    </p:spTree>
    <p:extLst>
      <p:ext uri="{BB962C8B-B14F-4D97-AF65-F5344CB8AC3E}">
        <p14:creationId xmlns:p14="http://schemas.microsoft.com/office/powerpoint/2010/main" val="410609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72E86-841D-7A93-202D-74C66C2A67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1E47FC-B33D-8191-618F-58D9B839B55E}"/>
              </a:ext>
            </a:extLst>
          </p:cNvPr>
          <p:cNvSpPr>
            <a:spLocks noGrp="1"/>
          </p:cNvSpPr>
          <p:nvPr>
            <p:ph type="title"/>
          </p:nvPr>
        </p:nvSpPr>
        <p:spPr>
          <a:xfrm>
            <a:off x="628172" y="132735"/>
            <a:ext cx="8596668" cy="703006"/>
          </a:xfrm>
        </p:spPr>
        <p:txBody>
          <a:bodyPr/>
          <a:lstStyle/>
          <a:p>
            <a:pPr algn="ctr"/>
            <a:r>
              <a:rPr lang="tr-TR" b="1" dirty="0"/>
              <a:t>Kaynakça</a:t>
            </a:r>
            <a:endParaRPr lang="en-US" b="1" dirty="0"/>
          </a:p>
        </p:txBody>
      </p:sp>
      <p:sp>
        <p:nvSpPr>
          <p:cNvPr id="3" name="İçerik Yer Tutucusu 2">
            <a:extLst>
              <a:ext uri="{FF2B5EF4-FFF2-40B4-BE49-F238E27FC236}">
                <a16:creationId xmlns:a16="http://schemas.microsoft.com/office/drawing/2014/main" id="{A8CF00E1-E9E8-C5E7-47AA-ABA42FFFBE2B}"/>
              </a:ext>
            </a:extLst>
          </p:cNvPr>
          <p:cNvSpPr>
            <a:spLocks noGrp="1"/>
          </p:cNvSpPr>
          <p:nvPr>
            <p:ph idx="1"/>
          </p:nvPr>
        </p:nvSpPr>
        <p:spPr>
          <a:xfrm>
            <a:off x="711747" y="835741"/>
            <a:ext cx="10221724" cy="5009536"/>
          </a:xfrm>
        </p:spPr>
        <p:txBody>
          <a:bodyPr>
            <a:normAutofit/>
          </a:bodyPr>
          <a:lstStyle/>
          <a:p>
            <a:endParaRPr lang="tr-TR" sz="1100" b="1" dirty="0"/>
          </a:p>
          <a:p>
            <a:r>
              <a:rPr lang="en-US" sz="1400" b="1" dirty="0" err="1"/>
              <a:t>Ashikuzzaman</a:t>
            </a:r>
            <a:r>
              <a:rPr lang="tr-TR" sz="1400" b="1" dirty="0"/>
              <a:t>, M. (2024, 18 Ekim). </a:t>
            </a:r>
            <a:r>
              <a:rPr lang="en-US" sz="1400" b="1" i="1" dirty="0"/>
              <a:t>What is a Library Translation Service? A Complete Guide</a:t>
            </a:r>
            <a:r>
              <a:rPr lang="tr-TR" sz="1400" b="1" dirty="0"/>
              <a:t>. </a:t>
            </a:r>
            <a:r>
              <a:rPr lang="tr-TR" sz="1400" b="1" dirty="0">
                <a:hlinkClick r:id="rId2"/>
              </a:rPr>
              <a:t>https://www.lisedunetwork.com/library-translation-service/</a:t>
            </a:r>
            <a:endParaRPr lang="tr-TR" sz="1400" b="1" dirty="0"/>
          </a:p>
          <a:p>
            <a:r>
              <a:rPr lang="tr-TR" sz="1400" b="1" dirty="0" err="1"/>
              <a:t>Chisita</a:t>
            </a:r>
            <a:r>
              <a:rPr lang="tr-TR" sz="1400" b="1" dirty="0"/>
              <a:t>, C. &amp; </a:t>
            </a:r>
            <a:r>
              <a:rPr lang="tr-TR" sz="1400" b="1" dirty="0" err="1"/>
              <a:t>Fombad</a:t>
            </a:r>
            <a:r>
              <a:rPr lang="tr-TR" sz="1400" b="1" dirty="0"/>
              <a:t>, M. (2019). </a:t>
            </a:r>
            <a:r>
              <a:rPr lang="tr-TR" sz="1400" b="1" dirty="0" err="1"/>
              <a:t>The</a:t>
            </a:r>
            <a:r>
              <a:rPr lang="tr-TR" sz="1400" b="1" dirty="0"/>
              <a:t> </a:t>
            </a:r>
            <a:r>
              <a:rPr lang="tr-TR" sz="1400" b="1" dirty="0" err="1"/>
              <a:t>conundrum</a:t>
            </a:r>
            <a:r>
              <a:rPr lang="tr-TR" sz="1400" b="1" dirty="0"/>
              <a:t> of </a:t>
            </a:r>
            <a:r>
              <a:rPr lang="tr-TR" sz="1400" b="1" dirty="0" err="1"/>
              <a:t>resource</a:t>
            </a:r>
            <a:r>
              <a:rPr lang="tr-TR" sz="1400" b="1" dirty="0"/>
              <a:t> </a:t>
            </a:r>
            <a:r>
              <a:rPr lang="tr-TR" sz="1400" b="1" dirty="0" err="1"/>
              <a:t>sharing</a:t>
            </a:r>
            <a:r>
              <a:rPr lang="tr-TR" sz="1400" b="1" dirty="0"/>
              <a:t> in Zimbabwe: Case of </a:t>
            </a:r>
            <a:r>
              <a:rPr lang="tr-TR" sz="1400" b="1" dirty="0" err="1"/>
              <a:t>academic</a:t>
            </a:r>
            <a:r>
              <a:rPr lang="tr-TR" sz="1400" b="1" dirty="0"/>
              <a:t> </a:t>
            </a:r>
            <a:r>
              <a:rPr lang="tr-TR" sz="1400" b="1" dirty="0" err="1"/>
              <a:t>libraries</a:t>
            </a:r>
            <a:r>
              <a:rPr lang="tr-TR" sz="1400" b="1" dirty="0"/>
              <a:t>. P. D. Collins, S. </a:t>
            </a:r>
            <a:r>
              <a:rPr lang="tr-TR" sz="1400" b="1" dirty="0" err="1"/>
              <a:t>Krueger</a:t>
            </a:r>
            <a:r>
              <a:rPr lang="tr-TR" sz="1400" b="1" dirty="0"/>
              <a:t>, &amp; S. </a:t>
            </a:r>
            <a:r>
              <a:rPr lang="tr-TR" sz="1400" b="1" dirty="0" err="1"/>
              <a:t>Skenderija</a:t>
            </a:r>
            <a:r>
              <a:rPr lang="tr-TR" sz="1400" b="1" dirty="0"/>
              <a:t> (Ed.). </a:t>
            </a:r>
            <a:r>
              <a:rPr lang="tr-TR" sz="1400" b="1" i="1" dirty="0" err="1"/>
              <a:t>Proceedings</a:t>
            </a:r>
            <a:r>
              <a:rPr lang="tr-TR" sz="1400" b="1" i="1" dirty="0"/>
              <a:t> of </a:t>
            </a:r>
            <a:r>
              <a:rPr lang="tr-TR" sz="1400" b="1" i="1" dirty="0" err="1"/>
              <a:t>the</a:t>
            </a:r>
            <a:r>
              <a:rPr lang="tr-TR" sz="1400" b="1" i="1" dirty="0"/>
              <a:t> 16th IFLA ILDS </a:t>
            </a:r>
            <a:r>
              <a:rPr lang="tr-TR" sz="1400" b="1" i="1" dirty="0" err="1"/>
              <a:t>conference</a:t>
            </a:r>
            <a:r>
              <a:rPr lang="tr-TR" sz="1400" b="1" i="1" dirty="0"/>
              <a:t>: Beyond </a:t>
            </a:r>
            <a:r>
              <a:rPr lang="tr-TR" sz="1400" b="1" i="1" dirty="0" err="1"/>
              <a:t>the</a:t>
            </a:r>
            <a:r>
              <a:rPr lang="tr-TR" sz="1400" b="1" i="1" dirty="0"/>
              <a:t> </a:t>
            </a:r>
            <a:r>
              <a:rPr lang="tr-TR" sz="1400" b="1" i="1" dirty="0" err="1"/>
              <a:t>paywall</a:t>
            </a:r>
            <a:r>
              <a:rPr lang="tr-TR" sz="1400" b="1" i="1" dirty="0"/>
              <a:t> -Resource </a:t>
            </a:r>
            <a:r>
              <a:rPr lang="tr-TR" sz="1400" b="1" i="1" dirty="0" err="1"/>
              <a:t>sharing</a:t>
            </a:r>
            <a:r>
              <a:rPr lang="tr-TR" sz="1400" b="1" i="1" dirty="0"/>
              <a:t> in a </a:t>
            </a:r>
            <a:r>
              <a:rPr lang="tr-TR" sz="1400" b="1" i="1" dirty="0" err="1"/>
              <a:t>disruptive</a:t>
            </a:r>
            <a:r>
              <a:rPr lang="tr-TR" sz="1400" b="1" i="1" dirty="0"/>
              <a:t> </a:t>
            </a:r>
            <a:r>
              <a:rPr lang="tr-TR" sz="1400" b="1" i="1" dirty="0" err="1"/>
              <a:t>ecosystem</a:t>
            </a:r>
            <a:r>
              <a:rPr lang="tr-TR" sz="1400" b="1" i="1" dirty="0"/>
              <a:t> </a:t>
            </a:r>
            <a:r>
              <a:rPr lang="tr-TR" sz="1400" b="1" dirty="0"/>
              <a:t>içinde (</a:t>
            </a:r>
            <a:r>
              <a:rPr lang="tr-TR" sz="1400" b="1" dirty="0" err="1"/>
              <a:t>ss</a:t>
            </a:r>
            <a:r>
              <a:rPr lang="tr-TR" sz="1400" b="1" dirty="0"/>
              <a:t>. 28-47). </a:t>
            </a:r>
            <a:r>
              <a:rPr lang="tr-TR" sz="1400" b="1" dirty="0" err="1"/>
              <a:t>Prague</a:t>
            </a:r>
            <a:r>
              <a:rPr lang="tr-TR" sz="1400" b="1" dirty="0"/>
              <a:t>, </a:t>
            </a:r>
            <a:r>
              <a:rPr lang="tr-TR" sz="1400" b="1" dirty="0" err="1"/>
              <a:t>Czech</a:t>
            </a:r>
            <a:r>
              <a:rPr lang="tr-TR" sz="1400" b="1" dirty="0"/>
              <a:t> </a:t>
            </a:r>
            <a:r>
              <a:rPr lang="tr-TR" sz="1400" b="1" dirty="0" err="1"/>
              <a:t>Republic</a:t>
            </a:r>
            <a:r>
              <a:rPr lang="tr-TR" sz="1400" b="1" dirty="0"/>
              <a:t>: </a:t>
            </a:r>
            <a:r>
              <a:rPr lang="tr-TR" sz="1400" b="1" dirty="0" err="1"/>
              <a:t>October</a:t>
            </a:r>
            <a:r>
              <a:rPr lang="tr-TR" sz="1400" b="1" dirty="0"/>
              <a:t> 9-11, 2019.</a:t>
            </a:r>
          </a:p>
          <a:p>
            <a:r>
              <a:rPr lang="tr-TR" sz="1400" b="1" dirty="0"/>
              <a:t>Collins, P. (2023).</a:t>
            </a:r>
            <a:r>
              <a:rPr lang="en-US" sz="1400" b="1" dirty="0"/>
              <a:t> </a:t>
            </a:r>
            <a:r>
              <a:rPr lang="en-US" sz="1400" b="1" i="1" dirty="0"/>
              <a:t>Document delivery and resource sharing:</a:t>
            </a:r>
            <a:r>
              <a:rPr lang="tr-TR" sz="1400" b="1" i="1" dirty="0"/>
              <a:t> </a:t>
            </a:r>
            <a:r>
              <a:rPr lang="en-US" sz="1400" b="1" i="1" dirty="0"/>
              <a:t>Global </a:t>
            </a:r>
            <a:r>
              <a:rPr lang="tr-TR" sz="1400" b="1" i="1" dirty="0"/>
              <a:t>p</a:t>
            </a:r>
            <a:r>
              <a:rPr lang="en-US" sz="1400" b="1" i="1" dirty="0" err="1"/>
              <a:t>erspectives</a:t>
            </a:r>
            <a:r>
              <a:rPr lang="tr-TR" sz="1400" b="1" dirty="0"/>
              <a:t>. </a:t>
            </a:r>
            <a:r>
              <a:rPr lang="en-US" sz="1400" b="1" dirty="0"/>
              <a:t>IFLA Professional Report No.140</a:t>
            </a:r>
            <a:r>
              <a:rPr lang="tr-TR" sz="1400" b="1" dirty="0"/>
              <a:t>. </a:t>
            </a:r>
            <a:r>
              <a:rPr lang="tr-TR" sz="1400" b="1" dirty="0">
                <a:hlinkClick r:id="rId3"/>
              </a:rPr>
              <a:t>https://repository.ifla.org/rest/api/core/bitstreams/6d621497-96df-444f-becf-e31ca96ee9dd/content</a:t>
            </a:r>
            <a:endParaRPr lang="tr-TR" sz="1400" b="1" dirty="0"/>
          </a:p>
          <a:p>
            <a:r>
              <a:rPr lang="tr-TR" sz="1400" b="1" dirty="0"/>
              <a:t>Johns Hopkins </a:t>
            </a:r>
            <a:r>
              <a:rPr lang="tr-TR" sz="1400" b="1" dirty="0" err="1"/>
              <a:t>University</a:t>
            </a:r>
            <a:r>
              <a:rPr lang="tr-TR" sz="1400" b="1" dirty="0"/>
              <a:t> (2024). </a:t>
            </a:r>
            <a:r>
              <a:rPr lang="tr-TR" sz="1400" b="1" i="1" dirty="0" err="1"/>
              <a:t>Expert</a:t>
            </a:r>
            <a:r>
              <a:rPr lang="tr-TR" sz="1400" b="1" i="1" dirty="0"/>
              <a:t> </a:t>
            </a:r>
            <a:r>
              <a:rPr lang="tr-TR" sz="1400" b="1" i="1" dirty="0" err="1"/>
              <a:t>Searching</a:t>
            </a:r>
            <a:r>
              <a:rPr lang="tr-TR" sz="1400" b="1" i="1" dirty="0"/>
              <a:t>: </a:t>
            </a:r>
            <a:r>
              <a:rPr lang="en-US" sz="1400" b="1" i="1" dirty="0"/>
              <a:t>How Can the Library Help?</a:t>
            </a:r>
            <a:r>
              <a:rPr lang="tr-TR" sz="1400" b="1" i="1" dirty="0"/>
              <a:t> </a:t>
            </a:r>
            <a:r>
              <a:rPr lang="tr-TR" sz="1400" b="1" dirty="0">
                <a:hlinkClick r:id="rId4"/>
              </a:rPr>
              <a:t>https://browse.welch.jhmi.edu/searching</a:t>
            </a:r>
            <a:endParaRPr lang="tr-TR" sz="1400" b="1" dirty="0"/>
          </a:p>
          <a:p>
            <a:r>
              <a:rPr lang="en-US" sz="1400" b="1" dirty="0"/>
              <a:t>Springfield News Sun. (2025). </a:t>
            </a:r>
            <a:r>
              <a:rPr lang="en-US" sz="1400" b="1" i="1" dirty="0"/>
              <a:t>Clark County library providing translation, patron advocate services. </a:t>
            </a:r>
            <a:r>
              <a:rPr lang="en-US" sz="1400" b="1" dirty="0">
                <a:hlinkClick r:id="rId5"/>
              </a:rPr>
              <a:t>https://www.springfieldnewssun.com/news/clark-county-library-providing-translation-patron-advocate-services/5EN2ETFCVNA6BJ37E3RRAGOU3I/</a:t>
            </a:r>
            <a:endParaRPr lang="tr-TR" sz="1400" b="1" dirty="0"/>
          </a:p>
          <a:p>
            <a:r>
              <a:rPr lang="en-US" sz="1400" b="1" dirty="0"/>
              <a:t>University of Arkansas for Medical Sciences</a:t>
            </a:r>
            <a:r>
              <a:rPr lang="tr-TR" sz="1400" b="1" dirty="0"/>
              <a:t> (2025, 17 Temmuz). </a:t>
            </a:r>
            <a:r>
              <a:rPr lang="en-US" sz="1400" b="1" i="1" dirty="0"/>
              <a:t>Arkansas Children's Hospital Medical Library</a:t>
            </a:r>
            <a:r>
              <a:rPr lang="tr-TR" sz="1400" b="1" i="1" dirty="0"/>
              <a:t>: </a:t>
            </a:r>
            <a:r>
              <a:rPr lang="en-US" sz="1400" b="1" i="1" dirty="0"/>
              <a:t>Reference Services from UAMS Library</a:t>
            </a:r>
            <a:r>
              <a:rPr lang="tr-TR" sz="1400" b="1" i="1" dirty="0"/>
              <a:t>. </a:t>
            </a:r>
            <a:r>
              <a:rPr lang="tr-TR" sz="1400" b="1" dirty="0">
                <a:hlinkClick r:id="rId6"/>
              </a:rPr>
              <a:t>https://libguides.uams.edu/ach-library/lit-search</a:t>
            </a:r>
            <a:endParaRPr lang="tr-TR" sz="1400" b="1" dirty="0"/>
          </a:p>
          <a:p>
            <a:r>
              <a:rPr lang="en-US" sz="1400" b="1" dirty="0"/>
              <a:t>University of Birmingham </a:t>
            </a:r>
            <a:r>
              <a:rPr lang="tr-TR" sz="1400" b="1" dirty="0"/>
              <a:t>(</a:t>
            </a:r>
            <a:r>
              <a:rPr lang="en-US" sz="1400" b="1" dirty="0"/>
              <a:t>2025</a:t>
            </a:r>
            <a:r>
              <a:rPr lang="tr-TR" sz="1400" b="1" dirty="0"/>
              <a:t>). </a:t>
            </a:r>
            <a:r>
              <a:rPr lang="tr-TR" sz="1400" b="1" i="1" dirty="0" err="1"/>
              <a:t>Literature</a:t>
            </a:r>
            <a:r>
              <a:rPr lang="tr-TR" sz="1400" b="1" i="1" dirty="0"/>
              <a:t> </a:t>
            </a:r>
            <a:r>
              <a:rPr lang="tr-TR" sz="1400" b="1" i="1" dirty="0" err="1"/>
              <a:t>searching</a:t>
            </a:r>
            <a:r>
              <a:rPr lang="tr-TR" sz="1400" b="1" i="1" dirty="0"/>
              <a:t> </a:t>
            </a:r>
            <a:r>
              <a:rPr lang="tr-TR" sz="1400" b="1" i="1" dirty="0" err="1"/>
              <a:t>and</a:t>
            </a:r>
            <a:r>
              <a:rPr lang="tr-TR" sz="1400" b="1" i="1" dirty="0"/>
              <a:t> </a:t>
            </a:r>
            <a:r>
              <a:rPr lang="tr-TR" sz="1400" b="1" i="1" dirty="0" err="1"/>
              <a:t>referencing</a:t>
            </a:r>
            <a:r>
              <a:rPr lang="tr-TR" sz="1400" b="1" dirty="0"/>
              <a:t>. </a:t>
            </a:r>
            <a:r>
              <a:rPr lang="tr-TR" sz="1400" b="1" dirty="0">
                <a:hlinkClick r:id="rId7"/>
              </a:rPr>
              <a:t>https://intranet.birmingham.ac.uk/student/libraries/research/literature-searching-and-referencing.aspx</a:t>
            </a:r>
            <a:endParaRPr lang="tr-TR" sz="1400" b="1" dirty="0"/>
          </a:p>
        </p:txBody>
      </p:sp>
    </p:spTree>
    <p:extLst>
      <p:ext uri="{BB962C8B-B14F-4D97-AF65-F5344CB8AC3E}">
        <p14:creationId xmlns:p14="http://schemas.microsoft.com/office/powerpoint/2010/main" val="107920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GİRİŞ</a:t>
            </a:r>
            <a:endParaRPr lang="en-US" sz="2400"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1002823" y="926685"/>
            <a:ext cx="9438005" cy="4549884"/>
          </a:xfrm>
        </p:spPr>
        <p:txBody>
          <a:bodyPr>
            <a:noAutofit/>
          </a:bodyPr>
          <a:lstStyle/>
          <a:p>
            <a:pPr marL="0" indent="0" algn="just">
              <a:buNone/>
            </a:pPr>
            <a:r>
              <a:rPr lang="tr-TR" b="1" dirty="0"/>
              <a:t>Günümüz akademik araştırma ortamında, bilgiye erişim ve etkin literatür tarama hizmetleri, araştırmacıların başarıyla sonuçlandırdığı projelerin temel taşlarından biri durumuna gelmiştir. </a:t>
            </a:r>
          </a:p>
          <a:p>
            <a:pPr marL="0" indent="0" algn="just">
              <a:buNone/>
            </a:pPr>
            <a:r>
              <a:rPr lang="tr-TR" b="1" dirty="0"/>
              <a:t>Kütüphaneler, uzman personel ve gelişmiş teknolojik altyapıları aracılığıyla, kullanıcıların gereksinim duyduğu akademik literatürü sistematik ve etkin biçimde bulmalarını sağlayan çeşitli hizmetler sunmaktadır. </a:t>
            </a:r>
          </a:p>
          <a:p>
            <a:pPr marL="0" indent="0" algn="just">
              <a:buNone/>
            </a:pPr>
            <a:r>
              <a:rPr lang="tr-TR" b="1" dirty="0"/>
              <a:t>Bu hizmetler, literatür tarama, belge sağlama, çeviri ve bilgi paylaşım süreçlerini kapsayarak, araştırmacıların bilgiye ulaşma ve kullanma kapasitesini artırmayı amaçlamaktadır. </a:t>
            </a:r>
          </a:p>
          <a:p>
            <a:pPr marL="0" indent="0" algn="just">
              <a:buNone/>
            </a:pPr>
            <a:r>
              <a:rPr lang="tr-TR" b="1" dirty="0"/>
              <a:t>Bu ders, literatür tarama, belge sağlama, çeviri ve diğer akademik destek hizmetlerinin temel yöntemleri, uygulama örnekleri ve bu bağlamda güncel gelişmeleri detaylandırarak, kütüphanelerin bilgi erişim ekosistemindeki rolünü ortaya koymayı hedeflemektedir.</a:t>
            </a:r>
          </a:p>
        </p:txBody>
      </p:sp>
    </p:spTree>
    <p:extLst>
      <p:ext uri="{BB962C8B-B14F-4D97-AF65-F5344CB8AC3E}">
        <p14:creationId xmlns:p14="http://schemas.microsoft.com/office/powerpoint/2010/main" val="408861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46F19-246C-6A1C-5B43-7C72FEB9387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6ADD5B7-DB42-AE98-EC7E-817C8D2C6FF4}"/>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a:t>
            </a:r>
            <a:endParaRPr lang="en-US" sz="2400" b="1" dirty="0"/>
          </a:p>
        </p:txBody>
      </p:sp>
      <p:sp>
        <p:nvSpPr>
          <p:cNvPr id="3" name="İçerik Yer Tutucusu 2">
            <a:extLst>
              <a:ext uri="{FF2B5EF4-FFF2-40B4-BE49-F238E27FC236}">
                <a16:creationId xmlns:a16="http://schemas.microsoft.com/office/drawing/2014/main" id="{721D979E-8C3D-5341-A874-49E3655C13EC}"/>
              </a:ext>
            </a:extLst>
          </p:cNvPr>
          <p:cNvSpPr>
            <a:spLocks noGrp="1"/>
          </p:cNvSpPr>
          <p:nvPr>
            <p:ph idx="1"/>
          </p:nvPr>
        </p:nvSpPr>
        <p:spPr>
          <a:xfrm>
            <a:off x="1002823" y="926684"/>
            <a:ext cx="9438005" cy="5120155"/>
          </a:xfrm>
        </p:spPr>
        <p:txBody>
          <a:bodyPr>
            <a:noAutofit/>
          </a:bodyPr>
          <a:lstStyle/>
          <a:p>
            <a:pPr algn="just"/>
            <a:r>
              <a:rPr lang="tr-TR" sz="1500" b="1" dirty="0"/>
              <a:t>Kütüphaneler, literatür tarama hizmetlerini öncelikle, kullanıcıların ilgili akademik literatürü bulmalarına yardımcı olmak için çeşitli araç ve kaynaklardan yararlanan uzman personel (genellikle referans kütüphanecileri veya bilgi uzmanları) aracılığıyla geliştirir. </a:t>
            </a:r>
          </a:p>
          <a:p>
            <a:pPr algn="just"/>
            <a:r>
              <a:rPr lang="tr-TR" sz="1500" b="1" dirty="0"/>
              <a:t>Bu hizmetler hedefli veri tabanı aramaları (örneğin </a:t>
            </a:r>
            <a:r>
              <a:rPr lang="tr-TR" sz="1500" b="1" dirty="0" err="1"/>
              <a:t>PubMed</a:t>
            </a:r>
            <a:r>
              <a:rPr lang="tr-TR" sz="1500" b="1" dirty="0"/>
              <a:t>, Web of </a:t>
            </a:r>
            <a:r>
              <a:rPr lang="tr-TR" sz="1500" b="1" dirty="0" err="1"/>
              <a:t>Science</a:t>
            </a:r>
            <a:r>
              <a:rPr lang="tr-TR" sz="1500" b="1" dirty="0"/>
              <a:t>, </a:t>
            </a:r>
            <a:r>
              <a:rPr lang="tr-TR" sz="1500" b="1" dirty="0" err="1"/>
              <a:t>Scopus</a:t>
            </a:r>
            <a:r>
              <a:rPr lang="tr-TR" sz="1500" b="1" dirty="0"/>
              <a:t>, </a:t>
            </a:r>
            <a:r>
              <a:rPr lang="tr-TR" sz="1500" b="1" dirty="0" err="1"/>
              <a:t>EBSCOhost</a:t>
            </a:r>
            <a:r>
              <a:rPr lang="tr-TR" sz="1500" b="1" dirty="0"/>
              <a:t>) yapmayı, gelişmiş arama stratejileri kullanmayı ve kişiye özel arama raporları veya uyarılar sağlamayı içerir.</a:t>
            </a:r>
          </a:p>
          <a:p>
            <a:pPr algn="just"/>
            <a:r>
              <a:rPr lang="tr-TR" sz="1500" b="1" dirty="0"/>
              <a:t>Üniversite kütüphaneleri, kurumsal kütüphaneler ve uzmanlaşmış mesleki kütüphaneler (tıp, hukuk vb.) kapsamlı literatür tarama hizmetleri sunar. </a:t>
            </a:r>
          </a:p>
          <a:p>
            <a:pPr algn="just"/>
            <a:r>
              <a:rPr lang="tr-TR" sz="1500" b="1" dirty="0"/>
              <a:t>Bu kütüphaneler üniversitelere, araştırma enstitülerine ve diğer yükseköğretim kurumlarına hizmet verir ve genellikle sistematik arama teknikleri konusunda eğitimli referans veya bilgi okuryazarlığı personeline sahiptir. </a:t>
            </a:r>
          </a:p>
          <a:p>
            <a:pPr algn="just"/>
            <a:r>
              <a:rPr lang="tr-TR" sz="1500" b="1" dirty="0"/>
              <a:t>Ayrıca, tıp, hukuk veya bilim kütüphaneleri gibi uzmanlaşmış kütüphaneler de sıklıkla alanlarına özel veri tabanları ve kaynaklardan yararlanarak, kendi alanlarına özel literatür tarama hizmetleri sunar.</a:t>
            </a:r>
          </a:p>
          <a:p>
            <a:pPr marL="0" indent="0" algn="just">
              <a:buNone/>
            </a:pPr>
            <a:r>
              <a:rPr lang="tr-TR" sz="1500" b="1" u="sng" dirty="0"/>
              <a:t>Bunu nasıl yapıyorlar? </a:t>
            </a:r>
          </a:p>
          <a:p>
            <a:pPr algn="just"/>
            <a:r>
              <a:rPr lang="tr-TR" sz="1500" b="1" dirty="0"/>
              <a:t>Eğitimli personel aracılığıyla elektronik veri tabanları, arama stratejileri ve bazen de kullanıcıların ilgili literatürü etkili bir şekilde bulmalarına yardımcı olmak için otomatik uyarı sistemleri kullanarak</a:t>
            </a:r>
          </a:p>
        </p:txBody>
      </p:sp>
    </p:spTree>
    <p:extLst>
      <p:ext uri="{BB962C8B-B14F-4D97-AF65-F5344CB8AC3E}">
        <p14:creationId xmlns:p14="http://schemas.microsoft.com/office/powerpoint/2010/main" val="44861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D0CB-3B91-0F52-975B-398BB06F25F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07B8B17-5094-C923-00FD-AF8D01EF4398}"/>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a:t>
            </a:r>
            <a:endParaRPr lang="en-US" sz="2400" b="1" dirty="0"/>
          </a:p>
        </p:txBody>
      </p:sp>
      <p:sp>
        <p:nvSpPr>
          <p:cNvPr id="3" name="İçerik Yer Tutucusu 2">
            <a:extLst>
              <a:ext uri="{FF2B5EF4-FFF2-40B4-BE49-F238E27FC236}">
                <a16:creationId xmlns:a16="http://schemas.microsoft.com/office/drawing/2014/main" id="{3D7D981D-DCA7-AA40-F9C8-F8438454DB6E}"/>
              </a:ext>
            </a:extLst>
          </p:cNvPr>
          <p:cNvSpPr>
            <a:spLocks noGrp="1"/>
          </p:cNvSpPr>
          <p:nvPr>
            <p:ph idx="1"/>
          </p:nvPr>
        </p:nvSpPr>
        <p:spPr>
          <a:xfrm>
            <a:off x="1002823" y="926684"/>
            <a:ext cx="9438005" cy="5120155"/>
          </a:xfrm>
        </p:spPr>
        <p:txBody>
          <a:bodyPr>
            <a:noAutofit/>
          </a:bodyPr>
          <a:lstStyle/>
          <a:p>
            <a:pPr algn="just"/>
            <a:r>
              <a:rPr lang="tr-TR" sz="1700" b="1" dirty="0"/>
              <a:t>Üniversite kütüphaneleri, araştırmacıların dergi makaleleri, kitaplar ve raporlar gibi mevcut araştırma materyallerini bulmalarına ve kullanmalarına yardımcı olur. </a:t>
            </a:r>
          </a:p>
          <a:p>
            <a:pPr algn="just"/>
            <a:r>
              <a:rPr lang="tr-TR" sz="1700" b="1" dirty="0"/>
              <a:t>Bu sürece literatür taraması denir. </a:t>
            </a:r>
          </a:p>
          <a:p>
            <a:pPr algn="just"/>
            <a:r>
              <a:rPr lang="tr-TR" sz="1700" b="1" dirty="0"/>
              <a:t>Süreç, belirli anahtar sözcükler kullanarak ilgili bilgilerin nasıl aranacağının dikkatlice planlanmasını ve doğru veri tabanlarının (çevrimiçi araştırma makaleleri koleksiyonları) seçilmesini içerir. </a:t>
            </a:r>
          </a:p>
          <a:p>
            <a:pPr algn="just"/>
            <a:r>
              <a:rPr lang="tr-TR" sz="1700" b="1" dirty="0"/>
              <a:t>Araştırmacıların genellikle konularıyla ilgili tüm önemli literatürü bulmak için aramalarını tekrarlamaları ve iyileştirmeleri gerekir.</a:t>
            </a:r>
          </a:p>
          <a:p>
            <a:pPr algn="just"/>
            <a:r>
              <a:rPr lang="tr-TR" sz="1700" b="1" dirty="0"/>
              <a:t>Kütüphaneler ayrıca, belirli bir soruyla ilgili tüm kanıtları toplayan ayrıntılı çalışmalar olan sistematik incelemeler gibi özel inceleme türlerini de destekler. Referansları ve atıfları doğru şekilde yönetmelerine yardımcı olmak için </a:t>
            </a:r>
            <a:r>
              <a:rPr lang="tr-TR" sz="1700" b="1" dirty="0" err="1"/>
              <a:t>EndNote</a:t>
            </a:r>
            <a:r>
              <a:rPr lang="tr-TR" sz="1700" b="1" dirty="0"/>
              <a:t> gibi eğitim ve araçlar sağlarlar. </a:t>
            </a:r>
          </a:p>
          <a:p>
            <a:pPr algn="just"/>
            <a:r>
              <a:rPr lang="tr-TR" sz="1700" b="1" dirty="0"/>
              <a:t>Genel olarak kütüphaneler, araştırmacıların araştırma projeleri için gereksinim duydukları bilgileri bulmalarına, düzenlemelerine ve kaynak göstermelerine yardımcı olur (</a:t>
            </a:r>
            <a:r>
              <a:rPr lang="en-US" sz="1700" b="1" dirty="0"/>
              <a:t>University of Birmingham</a:t>
            </a:r>
            <a:r>
              <a:rPr lang="tr-TR" sz="1700" b="1" dirty="0"/>
              <a:t>, </a:t>
            </a:r>
            <a:r>
              <a:rPr lang="en-US" sz="1700" b="1" dirty="0"/>
              <a:t>2025</a:t>
            </a:r>
            <a:r>
              <a:rPr lang="tr-TR" sz="1700" b="1" dirty="0"/>
              <a:t>).</a:t>
            </a:r>
          </a:p>
        </p:txBody>
      </p:sp>
    </p:spTree>
    <p:extLst>
      <p:ext uri="{BB962C8B-B14F-4D97-AF65-F5344CB8AC3E}">
        <p14:creationId xmlns:p14="http://schemas.microsoft.com/office/powerpoint/2010/main" val="179314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308D3-7DC5-E8A6-6065-A02291CCE24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8F29E27-677A-3EBE-9BE7-22BF93B4214E}"/>
              </a:ext>
            </a:extLst>
          </p:cNvPr>
          <p:cNvSpPr>
            <a:spLocks noGrp="1"/>
          </p:cNvSpPr>
          <p:nvPr>
            <p:ph type="title"/>
          </p:nvPr>
        </p:nvSpPr>
        <p:spPr>
          <a:xfrm>
            <a:off x="914333" y="57918"/>
            <a:ext cx="8947421" cy="895811"/>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 </a:t>
            </a:r>
            <a:br>
              <a:rPr lang="tr-TR" sz="2400" b="1" dirty="0">
                <a:solidFill>
                  <a:schemeClr val="tx1"/>
                </a:solidFill>
              </a:rPr>
            </a:br>
            <a:r>
              <a:rPr lang="tr-TR" sz="2400" b="1" dirty="0">
                <a:solidFill>
                  <a:schemeClr val="tx1"/>
                </a:solidFill>
              </a:rPr>
              <a:t>Örnekleri ile Çeşitli Yöntemler</a:t>
            </a:r>
            <a:endParaRPr lang="en-US" sz="2400" b="1" dirty="0"/>
          </a:p>
        </p:txBody>
      </p:sp>
      <p:sp>
        <p:nvSpPr>
          <p:cNvPr id="3" name="İçerik Yer Tutucusu 2">
            <a:extLst>
              <a:ext uri="{FF2B5EF4-FFF2-40B4-BE49-F238E27FC236}">
                <a16:creationId xmlns:a16="http://schemas.microsoft.com/office/drawing/2014/main" id="{456D1B68-9F81-ED8B-668C-E3109505F5DF}"/>
              </a:ext>
            </a:extLst>
          </p:cNvPr>
          <p:cNvSpPr>
            <a:spLocks noGrp="1"/>
          </p:cNvSpPr>
          <p:nvPr>
            <p:ph idx="1"/>
          </p:nvPr>
        </p:nvSpPr>
        <p:spPr>
          <a:xfrm>
            <a:off x="1051984" y="1000427"/>
            <a:ext cx="9438005" cy="5336464"/>
          </a:xfrm>
        </p:spPr>
        <p:txBody>
          <a:bodyPr>
            <a:noAutofit/>
          </a:bodyPr>
          <a:lstStyle/>
          <a:p>
            <a:pPr marL="0" indent="0" algn="just">
              <a:buNone/>
            </a:pPr>
            <a:r>
              <a:rPr lang="tr-TR" sz="1700" b="1" u="sng" dirty="0"/>
              <a:t>ABD </a:t>
            </a:r>
            <a:r>
              <a:rPr lang="tr-TR" sz="1700" b="1" u="sng" dirty="0" err="1"/>
              <a:t>Arkansas</a:t>
            </a:r>
            <a:r>
              <a:rPr lang="tr-TR" sz="1700" b="1" u="sng" dirty="0"/>
              <a:t> Tıp Bilimleri Üniversitesi</a:t>
            </a:r>
          </a:p>
          <a:p>
            <a:pPr marL="0" indent="0" algn="just">
              <a:buNone/>
            </a:pPr>
            <a:r>
              <a:rPr lang="tr-TR" sz="1700" b="1" dirty="0"/>
              <a:t>Literatür tarama, Referans Departmanı'ndaki uzman araştırmacılar tarafından gerçekleştirilir. Bir kütüphaneci, konuyu netleştirmek ve terminoloji ile parametreleri iyileştirmek için talep eden kişiyle görüşür. Ardından, konu için en iyi veri tabanları belirlenir. Arama stratejileri oluşturulur ve sonuçlar derlenerek talep eden kişiye e-posta ile gönderilir (</a:t>
            </a:r>
            <a:r>
              <a:rPr lang="en-US" sz="1700" b="1" dirty="0"/>
              <a:t>University of Arkansas</a:t>
            </a:r>
            <a:r>
              <a:rPr lang="tr-TR" sz="1700" b="1" dirty="0"/>
              <a:t>…, 2025).</a:t>
            </a:r>
          </a:p>
          <a:p>
            <a:pPr marL="0" indent="0" algn="just">
              <a:buNone/>
            </a:pPr>
            <a:r>
              <a:rPr lang="tr-TR" sz="1700" b="1" u="sng" dirty="0"/>
              <a:t>ABD Johns Hopkins Üniversitesi </a:t>
            </a:r>
            <a:r>
              <a:rPr lang="tr-TR" sz="1700" b="1" u="sng" dirty="0" err="1"/>
              <a:t>Welch</a:t>
            </a:r>
            <a:r>
              <a:rPr lang="tr-TR" sz="1700" b="1" u="sng" dirty="0"/>
              <a:t> Tıp Kütüphanesi</a:t>
            </a:r>
          </a:p>
          <a:p>
            <a:pPr marL="0" indent="0" algn="just">
              <a:buNone/>
            </a:pPr>
            <a:r>
              <a:rPr lang="tr-TR" sz="1700" b="1" dirty="0"/>
              <a:t>Literatür taramasında yardımcı olabilecek bir dizi enformasyon uzmanına sahiptir.</a:t>
            </a:r>
          </a:p>
          <a:p>
            <a:pPr marL="0" indent="0" algn="just">
              <a:buNone/>
            </a:pPr>
            <a:r>
              <a:rPr lang="tr-TR" sz="1700" b="1" dirty="0"/>
              <a:t>Bir literatür tarama danışmanlığı aşağıdakilerden birini veya birkaçını içerebilir:</a:t>
            </a:r>
          </a:p>
          <a:p>
            <a:pPr algn="just"/>
            <a:r>
              <a:rPr lang="tr-TR" sz="1700" b="1" dirty="0"/>
              <a:t>Araştırma konusunu yanıtlanabilir bir soruya dönüştürme</a:t>
            </a:r>
          </a:p>
          <a:p>
            <a:pPr algn="just"/>
            <a:r>
              <a:rPr lang="tr-TR" sz="1700" b="1" dirty="0"/>
              <a:t>Arama konusu için bilgi kaynakları veya veri tabanları önerme</a:t>
            </a:r>
          </a:p>
          <a:p>
            <a:pPr algn="just"/>
            <a:r>
              <a:rPr lang="tr-TR" sz="1700" b="1" dirty="0"/>
              <a:t>İlgili arama terimlerini belirleme</a:t>
            </a:r>
          </a:p>
          <a:p>
            <a:pPr algn="just"/>
            <a:r>
              <a:rPr lang="tr-TR" sz="1700" b="1" dirty="0"/>
              <a:t>Arama stratejileri oluşturma ve uygulama</a:t>
            </a:r>
          </a:p>
          <a:p>
            <a:pPr algn="just"/>
            <a:r>
              <a:rPr lang="tr-TR" sz="1700" b="1" dirty="0"/>
              <a:t>Referans yönetimi yazılımları ve stratejileri önerme (Johns Hopkins </a:t>
            </a:r>
            <a:r>
              <a:rPr lang="tr-TR" sz="1700" b="1" dirty="0" err="1"/>
              <a:t>University</a:t>
            </a:r>
            <a:r>
              <a:rPr lang="tr-TR" sz="1700" b="1" dirty="0"/>
              <a:t>, 2024).</a:t>
            </a:r>
          </a:p>
        </p:txBody>
      </p:sp>
    </p:spTree>
    <p:extLst>
      <p:ext uri="{BB962C8B-B14F-4D97-AF65-F5344CB8AC3E}">
        <p14:creationId xmlns:p14="http://schemas.microsoft.com/office/powerpoint/2010/main" val="236809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EC7C-5F0F-C44D-01E4-7AB21A17551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51FE978-511E-42EF-63C6-2023C8F3B9B4}"/>
              </a:ext>
            </a:extLst>
          </p:cNvPr>
          <p:cNvSpPr>
            <a:spLocks noGrp="1"/>
          </p:cNvSpPr>
          <p:nvPr>
            <p:ph type="title"/>
          </p:nvPr>
        </p:nvSpPr>
        <p:spPr>
          <a:xfrm>
            <a:off x="904501" y="136576"/>
            <a:ext cx="8947421" cy="895811"/>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 </a:t>
            </a:r>
            <a:br>
              <a:rPr lang="tr-TR" sz="2400" b="1" dirty="0">
                <a:solidFill>
                  <a:schemeClr val="tx1"/>
                </a:solidFill>
              </a:rPr>
            </a:br>
            <a:r>
              <a:rPr lang="tr-TR" sz="2400" b="1" dirty="0">
                <a:solidFill>
                  <a:schemeClr val="tx1"/>
                </a:solidFill>
              </a:rPr>
              <a:t>Örnekleri ile Çeşitli Yöntemler</a:t>
            </a:r>
            <a:endParaRPr lang="en-US" sz="2400" b="1" dirty="0"/>
          </a:p>
        </p:txBody>
      </p:sp>
      <p:sp>
        <p:nvSpPr>
          <p:cNvPr id="3" name="İçerik Yer Tutucusu 2">
            <a:extLst>
              <a:ext uri="{FF2B5EF4-FFF2-40B4-BE49-F238E27FC236}">
                <a16:creationId xmlns:a16="http://schemas.microsoft.com/office/drawing/2014/main" id="{398033F1-3E38-AFBB-9E98-9C81583A24FE}"/>
              </a:ext>
            </a:extLst>
          </p:cNvPr>
          <p:cNvSpPr>
            <a:spLocks noGrp="1"/>
          </p:cNvSpPr>
          <p:nvPr>
            <p:ph idx="1"/>
          </p:nvPr>
        </p:nvSpPr>
        <p:spPr>
          <a:xfrm>
            <a:off x="1047068" y="1093833"/>
            <a:ext cx="9438005" cy="5120155"/>
          </a:xfrm>
        </p:spPr>
        <p:txBody>
          <a:bodyPr>
            <a:noAutofit/>
          </a:bodyPr>
          <a:lstStyle/>
          <a:p>
            <a:pPr marL="0" indent="0" algn="just">
              <a:buNone/>
            </a:pPr>
            <a:r>
              <a:rPr lang="tr-TR" b="1" u="sng" dirty="0"/>
              <a:t>ABD Johns Hopkins Üniversitesi </a:t>
            </a:r>
            <a:r>
              <a:rPr lang="tr-TR" b="1" u="sng" dirty="0" err="1"/>
              <a:t>Welch</a:t>
            </a:r>
            <a:r>
              <a:rPr lang="tr-TR" b="1" u="sng" dirty="0"/>
              <a:t> Tıp Kütüphanesi</a:t>
            </a:r>
          </a:p>
          <a:p>
            <a:pPr marL="0" indent="0" algn="just">
              <a:buNone/>
            </a:pPr>
            <a:r>
              <a:rPr lang="tr-TR" b="1" dirty="0"/>
              <a:t>Bir enformasyon uzmanı ayrıca aşağıdakileri içerebilecek bir uzman araması da sağlayabilir:</a:t>
            </a:r>
          </a:p>
          <a:p>
            <a:pPr algn="just"/>
            <a:r>
              <a:rPr lang="tr-TR" b="1" dirty="0"/>
              <a:t>Arama sorusunun geliştirilmesi</a:t>
            </a:r>
          </a:p>
          <a:p>
            <a:pPr algn="just"/>
            <a:r>
              <a:rPr lang="tr-TR" b="1" dirty="0"/>
              <a:t>Ayrıntılı arama terimleri belirleme</a:t>
            </a:r>
          </a:p>
          <a:p>
            <a:pPr algn="just"/>
            <a:r>
              <a:rPr lang="tr-TR" b="1" dirty="0"/>
              <a:t>Aranacak kaynakların ve veri tabanlarının belirlenmesi</a:t>
            </a:r>
          </a:p>
          <a:p>
            <a:pPr algn="just"/>
            <a:r>
              <a:rPr lang="tr-TR" b="1" dirty="0"/>
              <a:t>Arama stratejisinin oluşturulması sonucunda belgelenmesi</a:t>
            </a:r>
          </a:p>
          <a:p>
            <a:pPr algn="just"/>
            <a:r>
              <a:rPr lang="tr-TR" b="1" dirty="0"/>
              <a:t>Aramaların yürütülmesi (Johns Hopkins </a:t>
            </a:r>
            <a:r>
              <a:rPr lang="tr-TR" b="1" dirty="0" err="1"/>
              <a:t>University</a:t>
            </a:r>
            <a:r>
              <a:rPr lang="tr-TR" b="1" dirty="0"/>
              <a:t>, 2024). </a:t>
            </a:r>
          </a:p>
          <a:p>
            <a:pPr marL="0" indent="0" algn="just">
              <a:buNone/>
            </a:pPr>
            <a:r>
              <a:rPr lang="tr-TR" b="1" dirty="0"/>
              <a:t>Kütüphane web sayfasında bir enformasyon/danışma uzmanı ile görüşme yapmak isteyenler için bir form paylaşmakta ve önerilerde bulunmaktadır: </a:t>
            </a:r>
          </a:p>
          <a:p>
            <a:pPr marL="0" indent="0" algn="just">
              <a:buNone/>
            </a:pPr>
            <a:r>
              <a:rPr lang="tr-TR" b="1" dirty="0"/>
              <a:t>«</a:t>
            </a:r>
            <a:r>
              <a:rPr lang="tr-TR" b="1" i="1" dirty="0"/>
              <a:t>Bir bilgi uzmanıyla görüşmek ister misiniz? Literatür İnceleme Talep Formumuzu (doldurun» </a:t>
            </a:r>
          </a:p>
          <a:p>
            <a:pPr marL="0" indent="0" algn="just">
              <a:buNone/>
            </a:pPr>
            <a:r>
              <a:rPr lang="tr-TR" b="1" i="1" dirty="0"/>
              <a:t>(</a:t>
            </a:r>
            <a:r>
              <a:rPr lang="en-US" b="1" i="1" dirty="0"/>
              <a:t>Do you want to meet with an </a:t>
            </a:r>
            <a:r>
              <a:rPr lang="en-US" b="1" i="1" dirty="0" err="1"/>
              <a:t>informationist</a:t>
            </a:r>
            <a:r>
              <a:rPr lang="en-US" b="1" i="1" dirty="0"/>
              <a:t>? Complete our Literature Review Request Form)</a:t>
            </a:r>
            <a:r>
              <a:rPr lang="tr-TR" b="1" dirty="0"/>
              <a:t> (Johns Hopkins </a:t>
            </a:r>
            <a:r>
              <a:rPr lang="tr-TR" b="1" dirty="0" err="1"/>
              <a:t>University</a:t>
            </a:r>
            <a:r>
              <a:rPr lang="tr-TR" b="1" dirty="0"/>
              <a:t>, 2024).</a:t>
            </a:r>
          </a:p>
        </p:txBody>
      </p:sp>
    </p:spTree>
    <p:extLst>
      <p:ext uri="{BB962C8B-B14F-4D97-AF65-F5344CB8AC3E}">
        <p14:creationId xmlns:p14="http://schemas.microsoft.com/office/powerpoint/2010/main" val="23065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2B667-95E8-7F4C-02F8-631905D5AB4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DE04068-6138-1071-3CA4-E390ACEC5606}"/>
              </a:ext>
            </a:extLst>
          </p:cNvPr>
          <p:cNvSpPr>
            <a:spLocks noGrp="1"/>
          </p:cNvSpPr>
          <p:nvPr>
            <p:ph type="title"/>
          </p:nvPr>
        </p:nvSpPr>
        <p:spPr>
          <a:xfrm>
            <a:off x="904501" y="136576"/>
            <a:ext cx="8947421" cy="895811"/>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 </a:t>
            </a:r>
            <a:br>
              <a:rPr lang="tr-TR" sz="2400" b="1" dirty="0">
                <a:solidFill>
                  <a:schemeClr val="tx1"/>
                </a:solidFill>
              </a:rPr>
            </a:br>
            <a:r>
              <a:rPr lang="tr-TR" sz="2400" b="1" dirty="0">
                <a:solidFill>
                  <a:schemeClr val="tx1"/>
                </a:solidFill>
              </a:rPr>
              <a:t>Örnekleri ile Çeşitli Yöntemler</a:t>
            </a:r>
            <a:endParaRPr lang="en-US" sz="2400" b="1" dirty="0"/>
          </a:p>
        </p:txBody>
      </p:sp>
      <p:sp>
        <p:nvSpPr>
          <p:cNvPr id="3" name="İçerik Yer Tutucusu 2">
            <a:extLst>
              <a:ext uri="{FF2B5EF4-FFF2-40B4-BE49-F238E27FC236}">
                <a16:creationId xmlns:a16="http://schemas.microsoft.com/office/drawing/2014/main" id="{592245A7-82D0-E32F-7167-9C9E49CE9FF4}"/>
              </a:ext>
            </a:extLst>
          </p:cNvPr>
          <p:cNvSpPr>
            <a:spLocks noGrp="1"/>
          </p:cNvSpPr>
          <p:nvPr>
            <p:ph idx="1"/>
          </p:nvPr>
        </p:nvSpPr>
        <p:spPr>
          <a:xfrm>
            <a:off x="1872977" y="926685"/>
            <a:ext cx="7010467" cy="435083"/>
          </a:xfrm>
        </p:spPr>
        <p:txBody>
          <a:bodyPr>
            <a:noAutofit/>
          </a:bodyPr>
          <a:lstStyle/>
          <a:p>
            <a:pPr marL="0" indent="0" algn="just">
              <a:buNone/>
            </a:pPr>
            <a:r>
              <a:rPr lang="tr-TR" b="1" u="sng" dirty="0"/>
              <a:t>ABD Johns Hopkins Üniversitesi </a:t>
            </a:r>
            <a:r>
              <a:rPr lang="tr-TR" b="1" u="sng" dirty="0" err="1"/>
              <a:t>Welch</a:t>
            </a:r>
            <a:r>
              <a:rPr lang="tr-TR" b="1" u="sng" dirty="0"/>
              <a:t> Tıp Kütüphanesi (Form)</a:t>
            </a:r>
          </a:p>
          <a:p>
            <a:pPr marL="0" indent="0" algn="just">
              <a:buNone/>
            </a:pPr>
            <a:endParaRPr lang="tr-TR" b="1" u="sng" dirty="0"/>
          </a:p>
        </p:txBody>
      </p:sp>
      <p:pic>
        <p:nvPicPr>
          <p:cNvPr id="11" name="Resim 10">
            <a:extLst>
              <a:ext uri="{FF2B5EF4-FFF2-40B4-BE49-F238E27FC236}">
                <a16:creationId xmlns:a16="http://schemas.microsoft.com/office/drawing/2014/main" id="{7948023E-7E5A-27D6-8672-5A72EE5498E6}"/>
              </a:ext>
            </a:extLst>
          </p:cNvPr>
          <p:cNvPicPr>
            <a:picLocks noChangeAspect="1"/>
          </p:cNvPicPr>
          <p:nvPr/>
        </p:nvPicPr>
        <p:blipFill>
          <a:blip r:embed="rId2"/>
          <a:stretch>
            <a:fillRect/>
          </a:stretch>
        </p:blipFill>
        <p:spPr>
          <a:xfrm>
            <a:off x="1330234" y="1523525"/>
            <a:ext cx="8152979" cy="4407790"/>
          </a:xfrm>
          <a:prstGeom prst="rect">
            <a:avLst/>
          </a:prstGeom>
        </p:spPr>
      </p:pic>
    </p:spTree>
    <p:extLst>
      <p:ext uri="{BB962C8B-B14F-4D97-AF65-F5344CB8AC3E}">
        <p14:creationId xmlns:p14="http://schemas.microsoft.com/office/powerpoint/2010/main" val="14071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3246D-97B2-E0D1-1B57-CD1A737B5FF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20F12F6-758C-D367-C3D4-48D74E51F5BC}"/>
              </a:ext>
            </a:extLst>
          </p:cNvPr>
          <p:cNvSpPr>
            <a:spLocks noGrp="1"/>
          </p:cNvSpPr>
          <p:nvPr>
            <p:ph type="title"/>
          </p:nvPr>
        </p:nvSpPr>
        <p:spPr>
          <a:xfrm>
            <a:off x="904501" y="136576"/>
            <a:ext cx="8947421" cy="895811"/>
          </a:xfrm>
        </p:spPr>
        <p:txBody>
          <a:bodyPr>
            <a:normAutofit/>
          </a:bodyPr>
          <a:lstStyle/>
          <a:p>
            <a:pPr algn="ctr"/>
            <a:r>
              <a:rPr lang="tr-TR" sz="2400" b="1" dirty="0">
                <a:solidFill>
                  <a:schemeClr val="tx1"/>
                </a:solidFill>
              </a:rPr>
              <a:t>Literatür Tarama Hizmeti (</a:t>
            </a:r>
            <a:r>
              <a:rPr lang="tr-TR" sz="2400" b="1" dirty="0" err="1">
                <a:solidFill>
                  <a:schemeClr val="tx1"/>
                </a:solidFill>
              </a:rPr>
              <a:t>Literature</a:t>
            </a:r>
            <a:r>
              <a:rPr lang="tr-TR" sz="2400" b="1" dirty="0">
                <a:solidFill>
                  <a:schemeClr val="tx1"/>
                </a:solidFill>
              </a:rPr>
              <a:t> </a:t>
            </a:r>
            <a:r>
              <a:rPr lang="tr-TR" sz="2400" b="1" dirty="0" err="1">
                <a:solidFill>
                  <a:schemeClr val="tx1"/>
                </a:solidFill>
              </a:rPr>
              <a:t>Search</a:t>
            </a:r>
            <a:r>
              <a:rPr lang="tr-TR" sz="2400" b="1" dirty="0">
                <a:solidFill>
                  <a:schemeClr val="tx1"/>
                </a:solidFill>
              </a:rPr>
              <a:t> Service): </a:t>
            </a:r>
            <a:br>
              <a:rPr lang="tr-TR" sz="2400" b="1" dirty="0">
                <a:solidFill>
                  <a:schemeClr val="tx1"/>
                </a:solidFill>
              </a:rPr>
            </a:br>
            <a:r>
              <a:rPr lang="tr-TR" sz="2400" b="1" dirty="0">
                <a:solidFill>
                  <a:schemeClr val="tx1"/>
                </a:solidFill>
              </a:rPr>
              <a:t>Örnekleri ile Çeşitli Yöntemler</a:t>
            </a:r>
            <a:endParaRPr lang="en-US" sz="2400" b="1" dirty="0"/>
          </a:p>
        </p:txBody>
      </p:sp>
      <p:sp>
        <p:nvSpPr>
          <p:cNvPr id="3" name="İçerik Yer Tutucusu 2">
            <a:extLst>
              <a:ext uri="{FF2B5EF4-FFF2-40B4-BE49-F238E27FC236}">
                <a16:creationId xmlns:a16="http://schemas.microsoft.com/office/drawing/2014/main" id="{272E5E40-5254-0DC7-BE84-EE8F36067A31}"/>
              </a:ext>
            </a:extLst>
          </p:cNvPr>
          <p:cNvSpPr>
            <a:spLocks noGrp="1"/>
          </p:cNvSpPr>
          <p:nvPr>
            <p:ph idx="1"/>
          </p:nvPr>
        </p:nvSpPr>
        <p:spPr>
          <a:xfrm>
            <a:off x="1872977" y="926685"/>
            <a:ext cx="7010467" cy="435083"/>
          </a:xfrm>
        </p:spPr>
        <p:txBody>
          <a:bodyPr>
            <a:noAutofit/>
          </a:bodyPr>
          <a:lstStyle/>
          <a:p>
            <a:pPr marL="0" indent="0" algn="just">
              <a:buNone/>
            </a:pPr>
            <a:r>
              <a:rPr lang="tr-TR" b="1" u="sng" dirty="0"/>
              <a:t>ABD Johns Hopkins Üniversitesi </a:t>
            </a:r>
            <a:r>
              <a:rPr lang="tr-TR" b="1" u="sng" dirty="0" err="1"/>
              <a:t>Welch</a:t>
            </a:r>
            <a:r>
              <a:rPr lang="tr-TR" b="1" u="sng" dirty="0"/>
              <a:t> Tıp Kütüphanesi (Form)</a:t>
            </a:r>
          </a:p>
          <a:p>
            <a:pPr marL="0" indent="0" algn="just">
              <a:buNone/>
            </a:pPr>
            <a:endParaRPr lang="tr-TR" b="1" u="sng" dirty="0"/>
          </a:p>
        </p:txBody>
      </p:sp>
      <p:pic>
        <p:nvPicPr>
          <p:cNvPr id="5" name="Resim 4">
            <a:extLst>
              <a:ext uri="{FF2B5EF4-FFF2-40B4-BE49-F238E27FC236}">
                <a16:creationId xmlns:a16="http://schemas.microsoft.com/office/drawing/2014/main" id="{43BFD563-7DF0-BA2F-6399-EA2B17290AB3}"/>
              </a:ext>
            </a:extLst>
          </p:cNvPr>
          <p:cNvPicPr>
            <a:picLocks noChangeAspect="1"/>
          </p:cNvPicPr>
          <p:nvPr/>
        </p:nvPicPr>
        <p:blipFill>
          <a:blip r:embed="rId2"/>
          <a:stretch>
            <a:fillRect/>
          </a:stretch>
        </p:blipFill>
        <p:spPr>
          <a:xfrm>
            <a:off x="1055701" y="1361768"/>
            <a:ext cx="9150183" cy="4972687"/>
          </a:xfrm>
          <a:prstGeom prst="rect">
            <a:avLst/>
          </a:prstGeom>
        </p:spPr>
      </p:pic>
    </p:spTree>
    <p:extLst>
      <p:ext uri="{BB962C8B-B14F-4D97-AF65-F5344CB8AC3E}">
        <p14:creationId xmlns:p14="http://schemas.microsoft.com/office/powerpoint/2010/main" val="905608290"/>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6689</TotalTime>
  <Words>3110</Words>
  <Application>Microsoft Office PowerPoint</Application>
  <PresentationFormat>Geniş ekran</PresentationFormat>
  <Paragraphs>177</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Trebuchet MS</vt:lpstr>
      <vt:lpstr>Wingdings 3</vt:lpstr>
      <vt:lpstr>Yüzeyler</vt:lpstr>
      <vt:lpstr>BİLGİ HİZMETLERİ 10. HAFTA  Kütüphanelerde Literatür Tarama,  Belge Sağlama ve Çeviri Desteği Hizmetleri:  Araçlar, Yöntemler ve Güncel Yaklaşımlar</vt:lpstr>
      <vt:lpstr>KAPSAM</vt:lpstr>
      <vt:lpstr>GİRİŞ</vt:lpstr>
      <vt:lpstr>Literatür Tarama Hizmeti (Literature Search Service)</vt:lpstr>
      <vt:lpstr>Literatür Tarama Hizmeti (Literature Search Service)</vt:lpstr>
      <vt:lpstr>Literatür Tarama Hizmeti (Literature Search Service):  Örnekleri ile Çeşitli Yöntemler</vt:lpstr>
      <vt:lpstr>Literatür Tarama Hizmeti (Literature Search Service):  Örnekleri ile Çeşitli Yöntemler</vt:lpstr>
      <vt:lpstr>Literatür Tarama Hizmeti (Literature Search Service):  Örnekleri ile Çeşitli Yöntemler</vt:lpstr>
      <vt:lpstr>Literatür Tarama Hizmeti (Literature Search Service):  Örnekleri ile Çeşitli Yöntemler</vt:lpstr>
      <vt:lpstr>Literatür Tarama Hizmeti (Literature Search Service):  Örnekleri ile Çeşitli Yöntemler</vt:lpstr>
      <vt:lpstr>Literatür Tarama Hizmeti (Literature Search Service):  Örnekleri ile Çeşitli Yöntemler</vt:lpstr>
      <vt:lpstr>Literatür Tarama Hizmeti (Literature Search Service):  Örnekleri ile Çeşitli Yöntemler</vt:lpstr>
      <vt:lpstr>Literatür Tarama Hizmeti (Literature Search Service):  Örnekleri ile Çeşitli Yöntemler</vt:lpstr>
      <vt:lpstr>Belge Sağlama Hizmeti (DDS: Document Delivery Service) </vt:lpstr>
      <vt:lpstr>Belge Sağlama Hizmeti (DDS: Document Delivery Service) </vt:lpstr>
      <vt:lpstr>Belge Sağlama Hizmeti (DDS: Document Delivery Service) </vt:lpstr>
      <vt:lpstr>Düşük Bütçeli ve Kaynaklı Kütüphaneler İçin Kaynak Paylaşımı (Resource Sharing):  Zimbabwe Örneği  </vt:lpstr>
      <vt:lpstr>Düşük Bütçeli ve Kaynaklı Kütüphaneler İçin Kaynak Paylaşımı (Resource Sharing):  Zimbabwe Örneği  </vt:lpstr>
      <vt:lpstr>Çeviri Hizmeti (Translation Service)</vt:lpstr>
      <vt:lpstr>Çeviri Hizmeti (Translation Service)</vt:lpstr>
      <vt:lpstr>Çeviri Hizmeti (Translation Service)</vt:lpstr>
      <vt:lpstr>Çeviri Hizmeti (Translation Service)</vt:lpstr>
      <vt:lpstr>Çeviri Hizmeti (Translation Service): Örnek</vt:lpstr>
      <vt:lpstr>SONUÇ VE DEĞERLENDİRME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27</cp:revision>
  <dcterms:created xsi:type="dcterms:W3CDTF">2025-07-04T07:41:44Z</dcterms:created>
  <dcterms:modified xsi:type="dcterms:W3CDTF">2025-08-12T12:47:43Z</dcterms:modified>
</cp:coreProperties>
</file>