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AN DEMIR" userId="e2610da8-4b68-4fc0-82bb-2a75b03f2721" providerId="ADAL" clId="{05E77941-EE5A-4A26-93AC-EA7CA17FA9AA}"/>
    <pc:docChg chg="delSld modSld sldOrd">
      <pc:chgData name="OKAN DEMIR" userId="e2610da8-4b68-4fc0-82bb-2a75b03f2721" providerId="ADAL" clId="{05E77941-EE5A-4A26-93AC-EA7CA17FA9AA}" dt="2026-05-21T08:04:06.940" v="2" actId="2696"/>
      <pc:docMkLst>
        <pc:docMk/>
      </pc:docMkLst>
      <pc:sldChg chg="del ord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1"/>
        </pc:sldMkLst>
      </pc:sldChg>
      <pc:sldChg chg="del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2"/>
        </pc:sldMkLst>
      </pc:sldChg>
      <pc:sldChg chg="del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3"/>
        </pc:sldMkLst>
      </pc:sldChg>
      <pc:sldChg chg="del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4"/>
        </pc:sldMkLst>
      </pc:sldChg>
      <pc:sldChg chg="del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5"/>
        </pc:sldMkLst>
      </pc:sldChg>
      <pc:sldChg chg="del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6"/>
        </pc:sldMkLst>
      </pc:sldChg>
      <pc:sldChg chg="del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7"/>
        </pc:sldMkLst>
      </pc:sldChg>
      <pc:sldChg chg="del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8"/>
        </pc:sldMkLst>
      </pc:sldChg>
      <pc:sldChg chg="del">
        <pc:chgData name="OKAN DEMIR" userId="e2610da8-4b68-4fc0-82bb-2a75b03f2721" providerId="ADAL" clId="{05E77941-EE5A-4A26-93AC-EA7CA17FA9AA}" dt="2026-05-21T08:04:06.940" v="2" actId="2696"/>
        <pc:sldMkLst>
          <pc:docMk/>
          <pc:sldMk cId="0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12F1432-9BAE-4B41-BEA3-FD0DF9713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05" y="38100"/>
            <a:ext cx="800190" cy="799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Hakem</cp:lastModifiedBy>
  <cp:revision>2</cp:revision>
  <dcterms:created xsi:type="dcterms:W3CDTF">2006-08-16T00:00:00Z</dcterms:created>
  <dcterms:modified xsi:type="dcterms:W3CDTF">2026-05-21T08:04:10Z</dcterms:modified>
</cp:coreProperties>
</file>