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6738" y="3317940"/>
            <a:ext cx="6423025" cy="228942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33475" y="6052397"/>
            <a:ext cx="5289550" cy="27295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478462" y="665074"/>
            <a:ext cx="1700213" cy="1419395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77825" y="665074"/>
            <a:ext cx="4974696" cy="1419395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911" y="6863339"/>
            <a:ext cx="6423025" cy="21213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6911" y="4526937"/>
            <a:ext cx="6423025" cy="233640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77825" y="3881643"/>
            <a:ext cx="3337454" cy="109773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841221" y="3881643"/>
            <a:ext cx="3337454" cy="109773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825" y="427724"/>
            <a:ext cx="6800850" cy="178011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7825" y="2390796"/>
            <a:ext cx="3338766" cy="9963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77825" y="3387168"/>
            <a:ext cx="3338766" cy="6153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838598" y="2390796"/>
            <a:ext cx="3340078" cy="9963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838598" y="3387168"/>
            <a:ext cx="3340078" cy="6153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826" y="425251"/>
            <a:ext cx="2486036" cy="1809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4382" y="425251"/>
            <a:ext cx="4224293" cy="91156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77826" y="2235036"/>
            <a:ext cx="2486036" cy="73058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1127" y="7476490"/>
            <a:ext cx="4533900" cy="8826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81127" y="954340"/>
            <a:ext cx="4533900" cy="64084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81127" y="8359132"/>
            <a:ext cx="4533900" cy="125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77825" y="427724"/>
            <a:ext cx="6800850" cy="1780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7825" y="2492164"/>
            <a:ext cx="6800850" cy="704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77825" y="9899428"/>
            <a:ext cx="1763183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ABE9-0A68-4FC2-84A1-A94E2C6093BF}" type="datetimeFigureOut">
              <a:rPr lang="zh-CN" altLang="en-US" smtClean="0"/>
              <a:pPr/>
              <a:t>2017/8/7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581804" y="9899428"/>
            <a:ext cx="2392892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15492" y="9899428"/>
            <a:ext cx="1763183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F1C4-787E-4645-B477-D39B277284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4.png"/><Relationship Id="rId18" Type="http://schemas.openxmlformats.org/officeDocument/2006/relationships/image" Target="../media/image309.png"/><Relationship Id="rId26" Type="http://schemas.openxmlformats.org/officeDocument/2006/relationships/image" Target="../media/image317.png"/><Relationship Id="rId39" Type="http://schemas.openxmlformats.org/officeDocument/2006/relationships/image" Target="../media/image330.png"/><Relationship Id="rId21" Type="http://schemas.openxmlformats.org/officeDocument/2006/relationships/image" Target="../media/image312.png"/><Relationship Id="rId34" Type="http://schemas.openxmlformats.org/officeDocument/2006/relationships/image" Target="../media/image325.png"/><Relationship Id="rId42" Type="http://schemas.openxmlformats.org/officeDocument/2006/relationships/image" Target="../media/image333.png"/><Relationship Id="rId47" Type="http://schemas.openxmlformats.org/officeDocument/2006/relationships/image" Target="../media/image338.png"/><Relationship Id="rId7" Type="http://schemas.openxmlformats.org/officeDocument/2006/relationships/image" Target="../media/image298.png"/><Relationship Id="rId2" Type="http://schemas.openxmlformats.org/officeDocument/2006/relationships/image" Target="../media/image293.png"/><Relationship Id="rId16" Type="http://schemas.openxmlformats.org/officeDocument/2006/relationships/image" Target="../media/image307.png"/><Relationship Id="rId29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.png"/><Relationship Id="rId11" Type="http://schemas.openxmlformats.org/officeDocument/2006/relationships/image" Target="../media/image302.png"/><Relationship Id="rId24" Type="http://schemas.openxmlformats.org/officeDocument/2006/relationships/image" Target="../media/image315.png"/><Relationship Id="rId32" Type="http://schemas.openxmlformats.org/officeDocument/2006/relationships/image" Target="../media/image323.png"/><Relationship Id="rId37" Type="http://schemas.openxmlformats.org/officeDocument/2006/relationships/image" Target="../media/image328.png"/><Relationship Id="rId40" Type="http://schemas.openxmlformats.org/officeDocument/2006/relationships/image" Target="../media/image331.png"/><Relationship Id="rId45" Type="http://schemas.openxmlformats.org/officeDocument/2006/relationships/image" Target="../media/image336.png"/><Relationship Id="rId5" Type="http://schemas.openxmlformats.org/officeDocument/2006/relationships/image" Target="../media/image296.png"/><Relationship Id="rId15" Type="http://schemas.openxmlformats.org/officeDocument/2006/relationships/image" Target="../media/image306.png"/><Relationship Id="rId23" Type="http://schemas.openxmlformats.org/officeDocument/2006/relationships/image" Target="../media/image314.png"/><Relationship Id="rId28" Type="http://schemas.openxmlformats.org/officeDocument/2006/relationships/image" Target="../media/image319.png"/><Relationship Id="rId36" Type="http://schemas.openxmlformats.org/officeDocument/2006/relationships/image" Target="../media/image327.png"/><Relationship Id="rId10" Type="http://schemas.openxmlformats.org/officeDocument/2006/relationships/image" Target="../media/image301.png"/><Relationship Id="rId19" Type="http://schemas.openxmlformats.org/officeDocument/2006/relationships/image" Target="../media/image310.png"/><Relationship Id="rId31" Type="http://schemas.openxmlformats.org/officeDocument/2006/relationships/image" Target="../media/image322.png"/><Relationship Id="rId44" Type="http://schemas.openxmlformats.org/officeDocument/2006/relationships/image" Target="../media/image335.png"/><Relationship Id="rId4" Type="http://schemas.openxmlformats.org/officeDocument/2006/relationships/image" Target="../media/image295.png"/><Relationship Id="rId9" Type="http://schemas.openxmlformats.org/officeDocument/2006/relationships/image" Target="../media/image300.png"/><Relationship Id="rId14" Type="http://schemas.openxmlformats.org/officeDocument/2006/relationships/image" Target="../media/image305.png"/><Relationship Id="rId22" Type="http://schemas.openxmlformats.org/officeDocument/2006/relationships/image" Target="../media/image313.png"/><Relationship Id="rId27" Type="http://schemas.openxmlformats.org/officeDocument/2006/relationships/image" Target="../media/image318.png"/><Relationship Id="rId30" Type="http://schemas.openxmlformats.org/officeDocument/2006/relationships/image" Target="../media/image321.png"/><Relationship Id="rId35" Type="http://schemas.openxmlformats.org/officeDocument/2006/relationships/image" Target="../media/image326.png"/><Relationship Id="rId43" Type="http://schemas.openxmlformats.org/officeDocument/2006/relationships/image" Target="../media/image334.png"/><Relationship Id="rId8" Type="http://schemas.openxmlformats.org/officeDocument/2006/relationships/image" Target="../media/image299.png"/><Relationship Id="rId3" Type="http://schemas.openxmlformats.org/officeDocument/2006/relationships/image" Target="../media/image294.png"/><Relationship Id="rId12" Type="http://schemas.openxmlformats.org/officeDocument/2006/relationships/image" Target="../media/image303.png"/><Relationship Id="rId17" Type="http://schemas.openxmlformats.org/officeDocument/2006/relationships/image" Target="../media/image308.png"/><Relationship Id="rId25" Type="http://schemas.openxmlformats.org/officeDocument/2006/relationships/image" Target="../media/image316.png"/><Relationship Id="rId33" Type="http://schemas.openxmlformats.org/officeDocument/2006/relationships/image" Target="../media/image324.png"/><Relationship Id="rId38" Type="http://schemas.openxmlformats.org/officeDocument/2006/relationships/image" Target="../media/image329.png"/><Relationship Id="rId46" Type="http://schemas.openxmlformats.org/officeDocument/2006/relationships/image" Target="../media/image337.png"/><Relationship Id="rId20" Type="http://schemas.openxmlformats.org/officeDocument/2006/relationships/image" Target="../media/image311.png"/><Relationship Id="rId41" Type="http://schemas.openxmlformats.org/officeDocument/2006/relationships/image" Target="../media/image3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9.png"/><Relationship Id="rId21" Type="http://schemas.openxmlformats.org/officeDocument/2006/relationships/image" Target="../media/image355.png"/><Relationship Id="rId42" Type="http://schemas.openxmlformats.org/officeDocument/2006/relationships/image" Target="../media/image374.png"/><Relationship Id="rId47" Type="http://schemas.openxmlformats.org/officeDocument/2006/relationships/image" Target="../media/image379.png"/><Relationship Id="rId63" Type="http://schemas.openxmlformats.org/officeDocument/2006/relationships/image" Target="../media/image394.png"/><Relationship Id="rId68" Type="http://schemas.openxmlformats.org/officeDocument/2006/relationships/image" Target="../media/image399.png"/><Relationship Id="rId84" Type="http://schemas.openxmlformats.org/officeDocument/2006/relationships/image" Target="../media/image415.png"/><Relationship Id="rId89" Type="http://schemas.openxmlformats.org/officeDocument/2006/relationships/image" Target="../media/image420.png"/><Relationship Id="rId112" Type="http://schemas.openxmlformats.org/officeDocument/2006/relationships/image" Target="../media/image443.png"/><Relationship Id="rId16" Type="http://schemas.openxmlformats.org/officeDocument/2006/relationships/image" Target="../media/image350.png"/><Relationship Id="rId107" Type="http://schemas.openxmlformats.org/officeDocument/2006/relationships/image" Target="../media/image438.png"/><Relationship Id="rId11" Type="http://schemas.openxmlformats.org/officeDocument/2006/relationships/image" Target="../media/image346.png"/><Relationship Id="rId32" Type="http://schemas.openxmlformats.org/officeDocument/2006/relationships/image" Target="../media/image365.png"/><Relationship Id="rId37" Type="http://schemas.openxmlformats.org/officeDocument/2006/relationships/image" Target="../media/image152.png"/><Relationship Id="rId53" Type="http://schemas.openxmlformats.org/officeDocument/2006/relationships/image" Target="../media/image384.png"/><Relationship Id="rId58" Type="http://schemas.openxmlformats.org/officeDocument/2006/relationships/image" Target="../media/image389.png"/><Relationship Id="rId74" Type="http://schemas.openxmlformats.org/officeDocument/2006/relationships/image" Target="../media/image405.png"/><Relationship Id="rId79" Type="http://schemas.openxmlformats.org/officeDocument/2006/relationships/image" Target="../media/image410.png"/><Relationship Id="rId102" Type="http://schemas.openxmlformats.org/officeDocument/2006/relationships/image" Target="../media/image433.png"/><Relationship Id="rId5" Type="http://schemas.openxmlformats.org/officeDocument/2006/relationships/image" Target="../media/image342.png"/><Relationship Id="rId90" Type="http://schemas.openxmlformats.org/officeDocument/2006/relationships/image" Target="../media/image421.png"/><Relationship Id="rId95" Type="http://schemas.openxmlformats.org/officeDocument/2006/relationships/image" Target="../media/image426.png"/><Relationship Id="rId22" Type="http://schemas.openxmlformats.org/officeDocument/2006/relationships/image" Target="../media/image356.png"/><Relationship Id="rId27" Type="http://schemas.openxmlformats.org/officeDocument/2006/relationships/image" Target="../media/image360.png"/><Relationship Id="rId43" Type="http://schemas.openxmlformats.org/officeDocument/2006/relationships/image" Target="../media/image375.png"/><Relationship Id="rId48" Type="http://schemas.openxmlformats.org/officeDocument/2006/relationships/image" Target="../media/image380.png"/><Relationship Id="rId64" Type="http://schemas.openxmlformats.org/officeDocument/2006/relationships/image" Target="../media/image395.png"/><Relationship Id="rId69" Type="http://schemas.openxmlformats.org/officeDocument/2006/relationships/image" Target="../media/image400.png"/><Relationship Id="rId113" Type="http://schemas.openxmlformats.org/officeDocument/2006/relationships/image" Target="../media/image444.png"/><Relationship Id="rId80" Type="http://schemas.openxmlformats.org/officeDocument/2006/relationships/image" Target="../media/image411.png"/><Relationship Id="rId85" Type="http://schemas.openxmlformats.org/officeDocument/2006/relationships/image" Target="../media/image416.png"/><Relationship Id="rId12" Type="http://schemas.openxmlformats.org/officeDocument/2006/relationships/image" Target="../media/image347.png"/><Relationship Id="rId17" Type="http://schemas.openxmlformats.org/officeDocument/2006/relationships/image" Target="../media/image351.png"/><Relationship Id="rId33" Type="http://schemas.openxmlformats.org/officeDocument/2006/relationships/image" Target="../media/image366.png"/><Relationship Id="rId38" Type="http://schemas.openxmlformats.org/officeDocument/2006/relationships/image" Target="../media/image370.png"/><Relationship Id="rId59" Type="http://schemas.openxmlformats.org/officeDocument/2006/relationships/image" Target="../media/image390.png"/><Relationship Id="rId103" Type="http://schemas.openxmlformats.org/officeDocument/2006/relationships/image" Target="../media/image434.png"/><Relationship Id="rId108" Type="http://schemas.openxmlformats.org/officeDocument/2006/relationships/image" Target="../media/image439.png"/><Relationship Id="rId54" Type="http://schemas.openxmlformats.org/officeDocument/2006/relationships/image" Target="../media/image385.png"/><Relationship Id="rId70" Type="http://schemas.openxmlformats.org/officeDocument/2006/relationships/image" Target="../media/image401.png"/><Relationship Id="rId75" Type="http://schemas.openxmlformats.org/officeDocument/2006/relationships/image" Target="../media/image406.png"/><Relationship Id="rId91" Type="http://schemas.openxmlformats.org/officeDocument/2006/relationships/image" Target="../media/image422.png"/><Relationship Id="rId96" Type="http://schemas.openxmlformats.org/officeDocument/2006/relationships/image" Target="../media/image4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15" Type="http://schemas.openxmlformats.org/officeDocument/2006/relationships/image" Target="../media/image349.png"/><Relationship Id="rId23" Type="http://schemas.openxmlformats.org/officeDocument/2006/relationships/image" Target="../media/image357.png"/><Relationship Id="rId28" Type="http://schemas.openxmlformats.org/officeDocument/2006/relationships/image" Target="../media/image361.png"/><Relationship Id="rId36" Type="http://schemas.openxmlformats.org/officeDocument/2006/relationships/image" Target="../media/image369.png"/><Relationship Id="rId49" Type="http://schemas.openxmlformats.org/officeDocument/2006/relationships/image" Target="../media/image381.png"/><Relationship Id="rId57" Type="http://schemas.openxmlformats.org/officeDocument/2006/relationships/image" Target="../media/image388.png"/><Relationship Id="rId106" Type="http://schemas.openxmlformats.org/officeDocument/2006/relationships/image" Target="../media/image437.png"/><Relationship Id="rId114" Type="http://schemas.openxmlformats.org/officeDocument/2006/relationships/image" Target="../media/image445.png"/><Relationship Id="rId10" Type="http://schemas.openxmlformats.org/officeDocument/2006/relationships/image" Target="../media/image345.png"/><Relationship Id="rId31" Type="http://schemas.openxmlformats.org/officeDocument/2006/relationships/image" Target="../media/image364.png"/><Relationship Id="rId44" Type="http://schemas.openxmlformats.org/officeDocument/2006/relationships/image" Target="../media/image376.png"/><Relationship Id="rId52" Type="http://schemas.openxmlformats.org/officeDocument/2006/relationships/image" Target="../media/image383.png"/><Relationship Id="rId60" Type="http://schemas.openxmlformats.org/officeDocument/2006/relationships/image" Target="../media/image391.png"/><Relationship Id="rId65" Type="http://schemas.openxmlformats.org/officeDocument/2006/relationships/image" Target="../media/image396.png"/><Relationship Id="rId73" Type="http://schemas.openxmlformats.org/officeDocument/2006/relationships/image" Target="../media/image404.png"/><Relationship Id="rId78" Type="http://schemas.openxmlformats.org/officeDocument/2006/relationships/image" Target="../media/image409.png"/><Relationship Id="rId81" Type="http://schemas.openxmlformats.org/officeDocument/2006/relationships/image" Target="../media/image412.png"/><Relationship Id="rId86" Type="http://schemas.openxmlformats.org/officeDocument/2006/relationships/image" Target="../media/image417.png"/><Relationship Id="rId94" Type="http://schemas.openxmlformats.org/officeDocument/2006/relationships/image" Target="../media/image425.png"/><Relationship Id="rId99" Type="http://schemas.openxmlformats.org/officeDocument/2006/relationships/image" Target="../media/image430.png"/><Relationship Id="rId101" Type="http://schemas.openxmlformats.org/officeDocument/2006/relationships/image" Target="../media/image432.png"/><Relationship Id="rId4" Type="http://schemas.openxmlformats.org/officeDocument/2006/relationships/image" Target="../media/image264.png"/><Relationship Id="rId9" Type="http://schemas.openxmlformats.org/officeDocument/2006/relationships/image" Target="../media/image344.png"/><Relationship Id="rId13" Type="http://schemas.openxmlformats.org/officeDocument/2006/relationships/image" Target="../media/image348.png"/><Relationship Id="rId18" Type="http://schemas.openxmlformats.org/officeDocument/2006/relationships/image" Target="../media/image352.png"/><Relationship Id="rId39" Type="http://schemas.openxmlformats.org/officeDocument/2006/relationships/image" Target="../media/image371.png"/><Relationship Id="rId109" Type="http://schemas.openxmlformats.org/officeDocument/2006/relationships/image" Target="../media/image440.png"/><Relationship Id="rId34" Type="http://schemas.openxmlformats.org/officeDocument/2006/relationships/image" Target="../media/image367.png"/><Relationship Id="rId50" Type="http://schemas.openxmlformats.org/officeDocument/2006/relationships/image" Target="../media/image382.png"/><Relationship Id="rId55" Type="http://schemas.openxmlformats.org/officeDocument/2006/relationships/image" Target="../media/image386.png"/><Relationship Id="rId76" Type="http://schemas.openxmlformats.org/officeDocument/2006/relationships/image" Target="../media/image407.png"/><Relationship Id="rId97" Type="http://schemas.openxmlformats.org/officeDocument/2006/relationships/image" Target="../media/image428.png"/><Relationship Id="rId104" Type="http://schemas.openxmlformats.org/officeDocument/2006/relationships/image" Target="../media/image435.png"/><Relationship Id="rId7" Type="http://schemas.openxmlformats.org/officeDocument/2006/relationships/image" Target="../media/image153.png"/><Relationship Id="rId71" Type="http://schemas.openxmlformats.org/officeDocument/2006/relationships/image" Target="../media/image402.png"/><Relationship Id="rId92" Type="http://schemas.openxmlformats.org/officeDocument/2006/relationships/image" Target="../media/image423.png"/><Relationship Id="rId2" Type="http://schemas.openxmlformats.org/officeDocument/2006/relationships/image" Target="../media/image340.png"/><Relationship Id="rId29" Type="http://schemas.openxmlformats.org/officeDocument/2006/relationships/image" Target="../media/image362.png"/><Relationship Id="rId24" Type="http://schemas.openxmlformats.org/officeDocument/2006/relationships/image" Target="../media/image358.png"/><Relationship Id="rId40" Type="http://schemas.openxmlformats.org/officeDocument/2006/relationships/image" Target="../media/image372.png"/><Relationship Id="rId45" Type="http://schemas.openxmlformats.org/officeDocument/2006/relationships/image" Target="../media/image377.png"/><Relationship Id="rId66" Type="http://schemas.openxmlformats.org/officeDocument/2006/relationships/image" Target="../media/image397.png"/><Relationship Id="rId87" Type="http://schemas.openxmlformats.org/officeDocument/2006/relationships/image" Target="../media/image418.png"/><Relationship Id="rId110" Type="http://schemas.openxmlformats.org/officeDocument/2006/relationships/image" Target="../media/image441.png"/><Relationship Id="rId115" Type="http://schemas.openxmlformats.org/officeDocument/2006/relationships/image" Target="../media/image446.png"/><Relationship Id="rId61" Type="http://schemas.openxmlformats.org/officeDocument/2006/relationships/image" Target="../media/image392.png"/><Relationship Id="rId82" Type="http://schemas.openxmlformats.org/officeDocument/2006/relationships/image" Target="../media/image413.png"/><Relationship Id="rId19" Type="http://schemas.openxmlformats.org/officeDocument/2006/relationships/image" Target="../media/image353.png"/><Relationship Id="rId14" Type="http://schemas.openxmlformats.org/officeDocument/2006/relationships/image" Target="../media/image159.png"/><Relationship Id="rId30" Type="http://schemas.openxmlformats.org/officeDocument/2006/relationships/image" Target="../media/image363.png"/><Relationship Id="rId35" Type="http://schemas.openxmlformats.org/officeDocument/2006/relationships/image" Target="../media/image368.png"/><Relationship Id="rId56" Type="http://schemas.openxmlformats.org/officeDocument/2006/relationships/image" Target="../media/image387.png"/><Relationship Id="rId77" Type="http://schemas.openxmlformats.org/officeDocument/2006/relationships/image" Target="../media/image408.png"/><Relationship Id="rId100" Type="http://schemas.openxmlformats.org/officeDocument/2006/relationships/image" Target="../media/image431.png"/><Relationship Id="rId105" Type="http://schemas.openxmlformats.org/officeDocument/2006/relationships/image" Target="../media/image436.png"/><Relationship Id="rId8" Type="http://schemas.openxmlformats.org/officeDocument/2006/relationships/image" Target="../media/image343.png"/><Relationship Id="rId51" Type="http://schemas.openxmlformats.org/officeDocument/2006/relationships/image" Target="../media/image168.png"/><Relationship Id="rId72" Type="http://schemas.openxmlformats.org/officeDocument/2006/relationships/image" Target="../media/image403.png"/><Relationship Id="rId93" Type="http://schemas.openxmlformats.org/officeDocument/2006/relationships/image" Target="../media/image424.png"/><Relationship Id="rId98" Type="http://schemas.openxmlformats.org/officeDocument/2006/relationships/image" Target="../media/image429.png"/><Relationship Id="rId3" Type="http://schemas.openxmlformats.org/officeDocument/2006/relationships/image" Target="../media/image341.png"/><Relationship Id="rId25" Type="http://schemas.openxmlformats.org/officeDocument/2006/relationships/image" Target="../media/image359.png"/><Relationship Id="rId46" Type="http://schemas.openxmlformats.org/officeDocument/2006/relationships/image" Target="../media/image378.png"/><Relationship Id="rId67" Type="http://schemas.openxmlformats.org/officeDocument/2006/relationships/image" Target="../media/image398.png"/><Relationship Id="rId20" Type="http://schemas.openxmlformats.org/officeDocument/2006/relationships/image" Target="../media/image354.png"/><Relationship Id="rId41" Type="http://schemas.openxmlformats.org/officeDocument/2006/relationships/image" Target="../media/image373.png"/><Relationship Id="rId62" Type="http://schemas.openxmlformats.org/officeDocument/2006/relationships/image" Target="../media/image393.png"/><Relationship Id="rId83" Type="http://schemas.openxmlformats.org/officeDocument/2006/relationships/image" Target="../media/image414.png"/><Relationship Id="rId88" Type="http://schemas.openxmlformats.org/officeDocument/2006/relationships/image" Target="../media/image419.png"/><Relationship Id="rId111" Type="http://schemas.openxmlformats.org/officeDocument/2006/relationships/image" Target="../media/image4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9.png"/><Relationship Id="rId2" Type="http://schemas.openxmlformats.org/officeDocument/2006/relationships/image" Target="../media/image44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ho.dk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7.png"/><Relationship Id="rId21" Type="http://schemas.openxmlformats.org/officeDocument/2006/relationships/image" Target="../media/image31.png"/><Relationship Id="rId63" Type="http://schemas.openxmlformats.org/officeDocument/2006/relationships/image" Target="../media/image73.png"/><Relationship Id="rId159" Type="http://schemas.openxmlformats.org/officeDocument/2006/relationships/image" Target="../media/image169.png"/><Relationship Id="rId170" Type="http://schemas.openxmlformats.org/officeDocument/2006/relationships/image" Target="../media/image180.png"/><Relationship Id="rId226" Type="http://schemas.openxmlformats.org/officeDocument/2006/relationships/image" Target="../media/image236.png"/><Relationship Id="rId268" Type="http://schemas.openxmlformats.org/officeDocument/2006/relationships/image" Target="../media/image278.png"/><Relationship Id="rId11" Type="http://schemas.openxmlformats.org/officeDocument/2006/relationships/image" Target="../media/image21.png"/><Relationship Id="rId32" Type="http://schemas.openxmlformats.org/officeDocument/2006/relationships/image" Target="../media/image42.png"/><Relationship Id="rId53" Type="http://schemas.openxmlformats.org/officeDocument/2006/relationships/image" Target="../media/image63.png"/><Relationship Id="rId74" Type="http://schemas.openxmlformats.org/officeDocument/2006/relationships/image" Target="../media/image84.png"/><Relationship Id="rId128" Type="http://schemas.openxmlformats.org/officeDocument/2006/relationships/image" Target="../media/image138.png"/><Relationship Id="rId149" Type="http://schemas.openxmlformats.org/officeDocument/2006/relationships/image" Target="../media/image159.png"/><Relationship Id="rId5" Type="http://schemas.openxmlformats.org/officeDocument/2006/relationships/image" Target="../media/image15.png"/><Relationship Id="rId95" Type="http://schemas.openxmlformats.org/officeDocument/2006/relationships/image" Target="../media/image105.png"/><Relationship Id="rId160" Type="http://schemas.openxmlformats.org/officeDocument/2006/relationships/image" Target="../media/image170.png"/><Relationship Id="rId181" Type="http://schemas.openxmlformats.org/officeDocument/2006/relationships/image" Target="../media/image191.png"/><Relationship Id="rId216" Type="http://schemas.openxmlformats.org/officeDocument/2006/relationships/image" Target="../media/image226.png"/><Relationship Id="rId237" Type="http://schemas.openxmlformats.org/officeDocument/2006/relationships/image" Target="../media/image247.png"/><Relationship Id="rId258" Type="http://schemas.openxmlformats.org/officeDocument/2006/relationships/image" Target="../media/image268.png"/><Relationship Id="rId22" Type="http://schemas.openxmlformats.org/officeDocument/2006/relationships/image" Target="../media/image32.png"/><Relationship Id="rId43" Type="http://schemas.openxmlformats.org/officeDocument/2006/relationships/image" Target="../media/image53.png"/><Relationship Id="rId64" Type="http://schemas.openxmlformats.org/officeDocument/2006/relationships/image" Target="../media/image74.png"/><Relationship Id="rId118" Type="http://schemas.openxmlformats.org/officeDocument/2006/relationships/image" Target="../media/image128.png"/><Relationship Id="rId139" Type="http://schemas.openxmlformats.org/officeDocument/2006/relationships/image" Target="../media/image149.png"/><Relationship Id="rId85" Type="http://schemas.openxmlformats.org/officeDocument/2006/relationships/image" Target="../media/image95.png"/><Relationship Id="rId150" Type="http://schemas.openxmlformats.org/officeDocument/2006/relationships/image" Target="../media/image160.png"/><Relationship Id="rId171" Type="http://schemas.openxmlformats.org/officeDocument/2006/relationships/image" Target="../media/image181.png"/><Relationship Id="rId192" Type="http://schemas.openxmlformats.org/officeDocument/2006/relationships/image" Target="../media/image202.png"/><Relationship Id="rId206" Type="http://schemas.openxmlformats.org/officeDocument/2006/relationships/image" Target="../media/image216.png"/><Relationship Id="rId227" Type="http://schemas.openxmlformats.org/officeDocument/2006/relationships/image" Target="../media/image237.png"/><Relationship Id="rId248" Type="http://schemas.openxmlformats.org/officeDocument/2006/relationships/image" Target="../media/image258.png"/><Relationship Id="rId269" Type="http://schemas.openxmlformats.org/officeDocument/2006/relationships/image" Target="../media/image279.png"/><Relationship Id="rId12" Type="http://schemas.openxmlformats.org/officeDocument/2006/relationships/image" Target="../media/image22.png"/><Relationship Id="rId33" Type="http://schemas.openxmlformats.org/officeDocument/2006/relationships/image" Target="../media/image43.png"/><Relationship Id="rId108" Type="http://schemas.openxmlformats.org/officeDocument/2006/relationships/image" Target="../media/image118.png"/><Relationship Id="rId129" Type="http://schemas.openxmlformats.org/officeDocument/2006/relationships/image" Target="../media/image139.png"/><Relationship Id="rId54" Type="http://schemas.openxmlformats.org/officeDocument/2006/relationships/image" Target="../media/image64.png"/><Relationship Id="rId75" Type="http://schemas.openxmlformats.org/officeDocument/2006/relationships/image" Target="../media/image85.png"/><Relationship Id="rId96" Type="http://schemas.openxmlformats.org/officeDocument/2006/relationships/image" Target="../media/image106.png"/><Relationship Id="rId140" Type="http://schemas.openxmlformats.org/officeDocument/2006/relationships/image" Target="../media/image150.png"/><Relationship Id="rId161" Type="http://schemas.openxmlformats.org/officeDocument/2006/relationships/image" Target="../media/image171.png"/><Relationship Id="rId182" Type="http://schemas.openxmlformats.org/officeDocument/2006/relationships/image" Target="../media/image192.png"/><Relationship Id="rId217" Type="http://schemas.openxmlformats.org/officeDocument/2006/relationships/image" Target="../media/image227.png"/><Relationship Id="rId6" Type="http://schemas.openxmlformats.org/officeDocument/2006/relationships/image" Target="../media/image16.png"/><Relationship Id="rId238" Type="http://schemas.openxmlformats.org/officeDocument/2006/relationships/image" Target="../media/image248.png"/><Relationship Id="rId259" Type="http://schemas.openxmlformats.org/officeDocument/2006/relationships/image" Target="../media/image269.png"/><Relationship Id="rId23" Type="http://schemas.openxmlformats.org/officeDocument/2006/relationships/image" Target="../media/image33.png"/><Relationship Id="rId119" Type="http://schemas.openxmlformats.org/officeDocument/2006/relationships/image" Target="../media/image129.png"/><Relationship Id="rId44" Type="http://schemas.openxmlformats.org/officeDocument/2006/relationships/image" Target="../media/image54.png"/><Relationship Id="rId65" Type="http://schemas.openxmlformats.org/officeDocument/2006/relationships/image" Target="../media/image75.png"/><Relationship Id="rId86" Type="http://schemas.openxmlformats.org/officeDocument/2006/relationships/image" Target="../media/image96.png"/><Relationship Id="rId130" Type="http://schemas.openxmlformats.org/officeDocument/2006/relationships/image" Target="../media/image140.png"/><Relationship Id="rId151" Type="http://schemas.openxmlformats.org/officeDocument/2006/relationships/image" Target="../media/image161.png"/><Relationship Id="rId172" Type="http://schemas.openxmlformats.org/officeDocument/2006/relationships/image" Target="../media/image182.png"/><Relationship Id="rId193" Type="http://schemas.openxmlformats.org/officeDocument/2006/relationships/image" Target="../media/image203.png"/><Relationship Id="rId207" Type="http://schemas.openxmlformats.org/officeDocument/2006/relationships/image" Target="../media/image217.png"/><Relationship Id="rId228" Type="http://schemas.openxmlformats.org/officeDocument/2006/relationships/image" Target="../media/image238.png"/><Relationship Id="rId249" Type="http://schemas.openxmlformats.org/officeDocument/2006/relationships/image" Target="../media/image259.png"/><Relationship Id="rId13" Type="http://schemas.openxmlformats.org/officeDocument/2006/relationships/image" Target="../media/image23.png"/><Relationship Id="rId109" Type="http://schemas.openxmlformats.org/officeDocument/2006/relationships/image" Target="../media/image119.png"/><Relationship Id="rId260" Type="http://schemas.openxmlformats.org/officeDocument/2006/relationships/image" Target="../media/image270.png"/><Relationship Id="rId34" Type="http://schemas.openxmlformats.org/officeDocument/2006/relationships/image" Target="../media/image44.png"/><Relationship Id="rId55" Type="http://schemas.openxmlformats.org/officeDocument/2006/relationships/image" Target="../media/image65.png"/><Relationship Id="rId76" Type="http://schemas.openxmlformats.org/officeDocument/2006/relationships/image" Target="../media/image86.png"/><Relationship Id="rId97" Type="http://schemas.openxmlformats.org/officeDocument/2006/relationships/image" Target="../media/image107.png"/><Relationship Id="rId120" Type="http://schemas.openxmlformats.org/officeDocument/2006/relationships/image" Target="../media/image130.png"/><Relationship Id="rId141" Type="http://schemas.openxmlformats.org/officeDocument/2006/relationships/image" Target="../media/image151.png"/><Relationship Id="rId7" Type="http://schemas.openxmlformats.org/officeDocument/2006/relationships/image" Target="../media/image17.png"/><Relationship Id="rId162" Type="http://schemas.openxmlformats.org/officeDocument/2006/relationships/image" Target="../media/image172.png"/><Relationship Id="rId183" Type="http://schemas.openxmlformats.org/officeDocument/2006/relationships/image" Target="../media/image193.png"/><Relationship Id="rId218" Type="http://schemas.openxmlformats.org/officeDocument/2006/relationships/image" Target="../media/image228.png"/><Relationship Id="rId239" Type="http://schemas.openxmlformats.org/officeDocument/2006/relationships/image" Target="../media/image249.png"/><Relationship Id="rId250" Type="http://schemas.openxmlformats.org/officeDocument/2006/relationships/image" Target="../media/image260.png"/><Relationship Id="rId24" Type="http://schemas.openxmlformats.org/officeDocument/2006/relationships/image" Target="../media/image34.png"/><Relationship Id="rId45" Type="http://schemas.openxmlformats.org/officeDocument/2006/relationships/image" Target="../media/image55.png"/><Relationship Id="rId66" Type="http://schemas.openxmlformats.org/officeDocument/2006/relationships/image" Target="../media/image76.png"/><Relationship Id="rId87" Type="http://schemas.openxmlformats.org/officeDocument/2006/relationships/image" Target="../media/image97.png"/><Relationship Id="rId110" Type="http://schemas.openxmlformats.org/officeDocument/2006/relationships/image" Target="../media/image120.png"/><Relationship Id="rId131" Type="http://schemas.openxmlformats.org/officeDocument/2006/relationships/image" Target="../media/image141.png"/><Relationship Id="rId152" Type="http://schemas.openxmlformats.org/officeDocument/2006/relationships/image" Target="../media/image162.png"/><Relationship Id="rId173" Type="http://schemas.openxmlformats.org/officeDocument/2006/relationships/image" Target="../media/image183.png"/><Relationship Id="rId194" Type="http://schemas.openxmlformats.org/officeDocument/2006/relationships/image" Target="../media/image204.png"/><Relationship Id="rId208" Type="http://schemas.openxmlformats.org/officeDocument/2006/relationships/image" Target="../media/image218.png"/><Relationship Id="rId229" Type="http://schemas.openxmlformats.org/officeDocument/2006/relationships/image" Target="../media/image239.png"/><Relationship Id="rId240" Type="http://schemas.openxmlformats.org/officeDocument/2006/relationships/image" Target="../media/image250.png"/><Relationship Id="rId261" Type="http://schemas.openxmlformats.org/officeDocument/2006/relationships/image" Target="../media/image271.png"/><Relationship Id="rId14" Type="http://schemas.openxmlformats.org/officeDocument/2006/relationships/image" Target="../media/image24.png"/><Relationship Id="rId35" Type="http://schemas.openxmlformats.org/officeDocument/2006/relationships/image" Target="../media/image45.png"/><Relationship Id="rId56" Type="http://schemas.openxmlformats.org/officeDocument/2006/relationships/image" Target="../media/image66.png"/><Relationship Id="rId77" Type="http://schemas.openxmlformats.org/officeDocument/2006/relationships/image" Target="../media/image87.png"/><Relationship Id="rId100" Type="http://schemas.openxmlformats.org/officeDocument/2006/relationships/image" Target="../media/image110.png"/><Relationship Id="rId8" Type="http://schemas.openxmlformats.org/officeDocument/2006/relationships/image" Target="../media/image18.png"/><Relationship Id="rId98" Type="http://schemas.openxmlformats.org/officeDocument/2006/relationships/image" Target="../media/image108.png"/><Relationship Id="rId121" Type="http://schemas.openxmlformats.org/officeDocument/2006/relationships/image" Target="../media/image131.png"/><Relationship Id="rId142" Type="http://schemas.openxmlformats.org/officeDocument/2006/relationships/image" Target="../media/image152.png"/><Relationship Id="rId163" Type="http://schemas.openxmlformats.org/officeDocument/2006/relationships/image" Target="../media/image173.png"/><Relationship Id="rId184" Type="http://schemas.openxmlformats.org/officeDocument/2006/relationships/image" Target="../media/image194.png"/><Relationship Id="rId219" Type="http://schemas.openxmlformats.org/officeDocument/2006/relationships/image" Target="../media/image229.png"/><Relationship Id="rId230" Type="http://schemas.openxmlformats.org/officeDocument/2006/relationships/image" Target="../media/image240.png"/><Relationship Id="rId251" Type="http://schemas.openxmlformats.org/officeDocument/2006/relationships/image" Target="../media/image261.png"/><Relationship Id="rId25" Type="http://schemas.openxmlformats.org/officeDocument/2006/relationships/image" Target="../media/image35.png"/><Relationship Id="rId46" Type="http://schemas.openxmlformats.org/officeDocument/2006/relationships/image" Target="../media/image56.png"/><Relationship Id="rId67" Type="http://schemas.openxmlformats.org/officeDocument/2006/relationships/image" Target="../media/image77.png"/><Relationship Id="rId88" Type="http://schemas.openxmlformats.org/officeDocument/2006/relationships/image" Target="../media/image98.png"/><Relationship Id="rId111" Type="http://schemas.openxmlformats.org/officeDocument/2006/relationships/image" Target="../media/image121.png"/><Relationship Id="rId132" Type="http://schemas.openxmlformats.org/officeDocument/2006/relationships/image" Target="../media/image142.png"/><Relationship Id="rId153" Type="http://schemas.openxmlformats.org/officeDocument/2006/relationships/image" Target="../media/image163.png"/><Relationship Id="rId174" Type="http://schemas.openxmlformats.org/officeDocument/2006/relationships/image" Target="../media/image184.png"/><Relationship Id="rId195" Type="http://schemas.openxmlformats.org/officeDocument/2006/relationships/image" Target="../media/image205.png"/><Relationship Id="rId209" Type="http://schemas.openxmlformats.org/officeDocument/2006/relationships/image" Target="../media/image219.png"/><Relationship Id="rId220" Type="http://schemas.openxmlformats.org/officeDocument/2006/relationships/image" Target="../media/image230.png"/><Relationship Id="rId241" Type="http://schemas.openxmlformats.org/officeDocument/2006/relationships/image" Target="../media/image251.png"/><Relationship Id="rId15" Type="http://schemas.openxmlformats.org/officeDocument/2006/relationships/image" Target="../media/image25.png"/><Relationship Id="rId36" Type="http://schemas.openxmlformats.org/officeDocument/2006/relationships/image" Target="../media/image46.png"/><Relationship Id="rId57" Type="http://schemas.openxmlformats.org/officeDocument/2006/relationships/image" Target="../media/image67.png"/><Relationship Id="rId262" Type="http://schemas.openxmlformats.org/officeDocument/2006/relationships/image" Target="../media/image272.png"/><Relationship Id="rId78" Type="http://schemas.openxmlformats.org/officeDocument/2006/relationships/image" Target="../media/image88.png"/><Relationship Id="rId99" Type="http://schemas.openxmlformats.org/officeDocument/2006/relationships/image" Target="../media/image109.png"/><Relationship Id="rId101" Type="http://schemas.openxmlformats.org/officeDocument/2006/relationships/image" Target="../media/image111.png"/><Relationship Id="rId122" Type="http://schemas.openxmlformats.org/officeDocument/2006/relationships/image" Target="../media/image132.png"/><Relationship Id="rId143" Type="http://schemas.openxmlformats.org/officeDocument/2006/relationships/image" Target="../media/image153.png"/><Relationship Id="rId164" Type="http://schemas.openxmlformats.org/officeDocument/2006/relationships/image" Target="../media/image174.png"/><Relationship Id="rId185" Type="http://schemas.openxmlformats.org/officeDocument/2006/relationships/image" Target="../media/image195.png"/><Relationship Id="rId9" Type="http://schemas.openxmlformats.org/officeDocument/2006/relationships/image" Target="../media/image19.png"/><Relationship Id="rId210" Type="http://schemas.openxmlformats.org/officeDocument/2006/relationships/image" Target="../media/image220.png"/><Relationship Id="rId26" Type="http://schemas.openxmlformats.org/officeDocument/2006/relationships/image" Target="../media/image36.png"/><Relationship Id="rId231" Type="http://schemas.openxmlformats.org/officeDocument/2006/relationships/image" Target="../media/image241.png"/><Relationship Id="rId252" Type="http://schemas.openxmlformats.org/officeDocument/2006/relationships/image" Target="../media/image262.png"/><Relationship Id="rId47" Type="http://schemas.openxmlformats.org/officeDocument/2006/relationships/image" Target="../media/image57.png"/><Relationship Id="rId68" Type="http://schemas.openxmlformats.org/officeDocument/2006/relationships/image" Target="../media/image78.png"/><Relationship Id="rId89" Type="http://schemas.openxmlformats.org/officeDocument/2006/relationships/image" Target="../media/image99.png"/><Relationship Id="rId112" Type="http://schemas.openxmlformats.org/officeDocument/2006/relationships/image" Target="../media/image122.png"/><Relationship Id="rId133" Type="http://schemas.openxmlformats.org/officeDocument/2006/relationships/image" Target="../media/image143.png"/><Relationship Id="rId154" Type="http://schemas.openxmlformats.org/officeDocument/2006/relationships/image" Target="../media/image164.png"/><Relationship Id="rId175" Type="http://schemas.openxmlformats.org/officeDocument/2006/relationships/image" Target="../media/image185.png"/><Relationship Id="rId196" Type="http://schemas.openxmlformats.org/officeDocument/2006/relationships/image" Target="../media/image206.png"/><Relationship Id="rId200" Type="http://schemas.openxmlformats.org/officeDocument/2006/relationships/image" Target="../media/image210.png"/><Relationship Id="rId16" Type="http://schemas.openxmlformats.org/officeDocument/2006/relationships/image" Target="../media/image26.png"/><Relationship Id="rId221" Type="http://schemas.openxmlformats.org/officeDocument/2006/relationships/image" Target="../media/image231.png"/><Relationship Id="rId242" Type="http://schemas.openxmlformats.org/officeDocument/2006/relationships/image" Target="../media/image252.png"/><Relationship Id="rId263" Type="http://schemas.openxmlformats.org/officeDocument/2006/relationships/image" Target="../media/image273.png"/><Relationship Id="rId37" Type="http://schemas.openxmlformats.org/officeDocument/2006/relationships/image" Target="../media/image47.png"/><Relationship Id="rId58" Type="http://schemas.openxmlformats.org/officeDocument/2006/relationships/image" Target="../media/image68.png"/><Relationship Id="rId79" Type="http://schemas.openxmlformats.org/officeDocument/2006/relationships/image" Target="../media/image89.png"/><Relationship Id="rId102" Type="http://schemas.openxmlformats.org/officeDocument/2006/relationships/image" Target="../media/image112.png"/><Relationship Id="rId123" Type="http://schemas.openxmlformats.org/officeDocument/2006/relationships/image" Target="../media/image133.png"/><Relationship Id="rId144" Type="http://schemas.openxmlformats.org/officeDocument/2006/relationships/image" Target="../media/image154.png"/><Relationship Id="rId90" Type="http://schemas.openxmlformats.org/officeDocument/2006/relationships/image" Target="../media/image100.png"/><Relationship Id="rId165" Type="http://schemas.openxmlformats.org/officeDocument/2006/relationships/image" Target="../media/image175.png"/><Relationship Id="rId186" Type="http://schemas.openxmlformats.org/officeDocument/2006/relationships/image" Target="../media/image196.png"/><Relationship Id="rId211" Type="http://schemas.openxmlformats.org/officeDocument/2006/relationships/image" Target="../media/image221.png"/><Relationship Id="rId232" Type="http://schemas.openxmlformats.org/officeDocument/2006/relationships/image" Target="../media/image242.png"/><Relationship Id="rId253" Type="http://schemas.openxmlformats.org/officeDocument/2006/relationships/image" Target="../media/image263.png"/><Relationship Id="rId27" Type="http://schemas.openxmlformats.org/officeDocument/2006/relationships/image" Target="../media/image37.png"/><Relationship Id="rId48" Type="http://schemas.openxmlformats.org/officeDocument/2006/relationships/image" Target="../media/image58.png"/><Relationship Id="rId69" Type="http://schemas.openxmlformats.org/officeDocument/2006/relationships/image" Target="../media/image79.png"/><Relationship Id="rId113" Type="http://schemas.openxmlformats.org/officeDocument/2006/relationships/image" Target="../media/image123.png"/><Relationship Id="rId134" Type="http://schemas.openxmlformats.org/officeDocument/2006/relationships/image" Target="../media/image144.png"/><Relationship Id="rId80" Type="http://schemas.openxmlformats.org/officeDocument/2006/relationships/image" Target="../media/image90.png"/><Relationship Id="rId155" Type="http://schemas.openxmlformats.org/officeDocument/2006/relationships/image" Target="../media/image165.png"/><Relationship Id="rId176" Type="http://schemas.openxmlformats.org/officeDocument/2006/relationships/image" Target="../media/image186.png"/><Relationship Id="rId197" Type="http://schemas.openxmlformats.org/officeDocument/2006/relationships/image" Target="../media/image207.png"/><Relationship Id="rId201" Type="http://schemas.openxmlformats.org/officeDocument/2006/relationships/image" Target="../media/image211.png"/><Relationship Id="rId222" Type="http://schemas.openxmlformats.org/officeDocument/2006/relationships/image" Target="../media/image232.png"/><Relationship Id="rId243" Type="http://schemas.openxmlformats.org/officeDocument/2006/relationships/image" Target="../media/image253.png"/><Relationship Id="rId264" Type="http://schemas.openxmlformats.org/officeDocument/2006/relationships/image" Target="../media/image274.png"/><Relationship Id="rId17" Type="http://schemas.openxmlformats.org/officeDocument/2006/relationships/image" Target="../media/image27.png"/><Relationship Id="rId38" Type="http://schemas.openxmlformats.org/officeDocument/2006/relationships/image" Target="../media/image48.png"/><Relationship Id="rId59" Type="http://schemas.openxmlformats.org/officeDocument/2006/relationships/image" Target="../media/image69.png"/><Relationship Id="rId103" Type="http://schemas.openxmlformats.org/officeDocument/2006/relationships/image" Target="../media/image113.png"/><Relationship Id="rId124" Type="http://schemas.openxmlformats.org/officeDocument/2006/relationships/image" Target="../media/image134.png"/><Relationship Id="rId70" Type="http://schemas.openxmlformats.org/officeDocument/2006/relationships/image" Target="../media/image80.png"/><Relationship Id="rId91" Type="http://schemas.openxmlformats.org/officeDocument/2006/relationships/image" Target="../media/image101.png"/><Relationship Id="rId145" Type="http://schemas.openxmlformats.org/officeDocument/2006/relationships/image" Target="../media/image155.png"/><Relationship Id="rId166" Type="http://schemas.openxmlformats.org/officeDocument/2006/relationships/image" Target="../media/image176.png"/><Relationship Id="rId187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22.png"/><Relationship Id="rId233" Type="http://schemas.openxmlformats.org/officeDocument/2006/relationships/image" Target="../media/image243.png"/><Relationship Id="rId254" Type="http://schemas.openxmlformats.org/officeDocument/2006/relationships/image" Target="../media/image264.png"/><Relationship Id="rId28" Type="http://schemas.openxmlformats.org/officeDocument/2006/relationships/image" Target="../media/image38.png"/><Relationship Id="rId49" Type="http://schemas.openxmlformats.org/officeDocument/2006/relationships/image" Target="../media/image59.png"/><Relationship Id="rId114" Type="http://schemas.openxmlformats.org/officeDocument/2006/relationships/image" Target="../media/image124.png"/><Relationship Id="rId60" Type="http://schemas.openxmlformats.org/officeDocument/2006/relationships/image" Target="../media/image70.png"/><Relationship Id="rId81" Type="http://schemas.openxmlformats.org/officeDocument/2006/relationships/image" Target="../media/image91.png"/><Relationship Id="rId135" Type="http://schemas.openxmlformats.org/officeDocument/2006/relationships/image" Target="../media/image145.png"/><Relationship Id="rId156" Type="http://schemas.openxmlformats.org/officeDocument/2006/relationships/image" Target="../media/image166.png"/><Relationship Id="rId177" Type="http://schemas.openxmlformats.org/officeDocument/2006/relationships/image" Target="../media/image187.png"/><Relationship Id="rId198" Type="http://schemas.openxmlformats.org/officeDocument/2006/relationships/image" Target="../media/image208.png"/><Relationship Id="rId202" Type="http://schemas.openxmlformats.org/officeDocument/2006/relationships/image" Target="../media/image212.png"/><Relationship Id="rId223" Type="http://schemas.openxmlformats.org/officeDocument/2006/relationships/image" Target="../media/image233.png"/><Relationship Id="rId244" Type="http://schemas.openxmlformats.org/officeDocument/2006/relationships/image" Target="../media/image254.png"/><Relationship Id="rId18" Type="http://schemas.openxmlformats.org/officeDocument/2006/relationships/image" Target="../media/image28.png"/><Relationship Id="rId39" Type="http://schemas.openxmlformats.org/officeDocument/2006/relationships/image" Target="../media/image49.png"/><Relationship Id="rId265" Type="http://schemas.openxmlformats.org/officeDocument/2006/relationships/image" Target="../media/image275.png"/><Relationship Id="rId50" Type="http://schemas.openxmlformats.org/officeDocument/2006/relationships/image" Target="../media/image60.png"/><Relationship Id="rId104" Type="http://schemas.openxmlformats.org/officeDocument/2006/relationships/image" Target="../media/image114.png"/><Relationship Id="rId125" Type="http://schemas.openxmlformats.org/officeDocument/2006/relationships/image" Target="../media/image135.png"/><Relationship Id="rId146" Type="http://schemas.openxmlformats.org/officeDocument/2006/relationships/image" Target="../media/image156.png"/><Relationship Id="rId167" Type="http://schemas.openxmlformats.org/officeDocument/2006/relationships/image" Target="../media/image177.png"/><Relationship Id="rId188" Type="http://schemas.openxmlformats.org/officeDocument/2006/relationships/image" Target="../media/image198.png"/><Relationship Id="rId71" Type="http://schemas.openxmlformats.org/officeDocument/2006/relationships/image" Target="../media/image81.png"/><Relationship Id="rId92" Type="http://schemas.openxmlformats.org/officeDocument/2006/relationships/image" Target="../media/image102.png"/><Relationship Id="rId213" Type="http://schemas.openxmlformats.org/officeDocument/2006/relationships/image" Target="../media/image223.png"/><Relationship Id="rId234" Type="http://schemas.openxmlformats.org/officeDocument/2006/relationships/image" Target="../media/image244.png"/><Relationship Id="rId2" Type="http://schemas.openxmlformats.org/officeDocument/2006/relationships/image" Target="../media/image12.png"/><Relationship Id="rId29" Type="http://schemas.openxmlformats.org/officeDocument/2006/relationships/image" Target="../media/image39.png"/><Relationship Id="rId255" Type="http://schemas.openxmlformats.org/officeDocument/2006/relationships/image" Target="../media/image265.png"/><Relationship Id="rId40" Type="http://schemas.openxmlformats.org/officeDocument/2006/relationships/image" Target="../media/image50.png"/><Relationship Id="rId115" Type="http://schemas.openxmlformats.org/officeDocument/2006/relationships/image" Target="../media/image125.png"/><Relationship Id="rId136" Type="http://schemas.openxmlformats.org/officeDocument/2006/relationships/image" Target="../media/image146.png"/><Relationship Id="rId157" Type="http://schemas.openxmlformats.org/officeDocument/2006/relationships/image" Target="../media/image167.png"/><Relationship Id="rId178" Type="http://schemas.openxmlformats.org/officeDocument/2006/relationships/image" Target="../media/image188.png"/><Relationship Id="rId61" Type="http://schemas.openxmlformats.org/officeDocument/2006/relationships/image" Target="../media/image71.png"/><Relationship Id="rId82" Type="http://schemas.openxmlformats.org/officeDocument/2006/relationships/image" Target="../media/image92.png"/><Relationship Id="rId199" Type="http://schemas.openxmlformats.org/officeDocument/2006/relationships/image" Target="../media/image209.png"/><Relationship Id="rId203" Type="http://schemas.openxmlformats.org/officeDocument/2006/relationships/image" Target="../media/image213.png"/><Relationship Id="rId19" Type="http://schemas.openxmlformats.org/officeDocument/2006/relationships/image" Target="../media/image29.png"/><Relationship Id="rId224" Type="http://schemas.openxmlformats.org/officeDocument/2006/relationships/image" Target="../media/image234.png"/><Relationship Id="rId245" Type="http://schemas.openxmlformats.org/officeDocument/2006/relationships/image" Target="../media/image255.png"/><Relationship Id="rId266" Type="http://schemas.openxmlformats.org/officeDocument/2006/relationships/image" Target="../media/image276.png"/><Relationship Id="rId30" Type="http://schemas.openxmlformats.org/officeDocument/2006/relationships/image" Target="../media/image40.png"/><Relationship Id="rId105" Type="http://schemas.openxmlformats.org/officeDocument/2006/relationships/image" Target="../media/image115.png"/><Relationship Id="rId126" Type="http://schemas.openxmlformats.org/officeDocument/2006/relationships/image" Target="../media/image136.png"/><Relationship Id="rId147" Type="http://schemas.openxmlformats.org/officeDocument/2006/relationships/image" Target="../media/image157.png"/><Relationship Id="rId168" Type="http://schemas.openxmlformats.org/officeDocument/2006/relationships/image" Target="../media/image178.png"/><Relationship Id="rId51" Type="http://schemas.openxmlformats.org/officeDocument/2006/relationships/image" Target="../media/image61.png"/><Relationship Id="rId72" Type="http://schemas.openxmlformats.org/officeDocument/2006/relationships/image" Target="../media/image82.png"/><Relationship Id="rId93" Type="http://schemas.openxmlformats.org/officeDocument/2006/relationships/image" Target="../media/image103.png"/><Relationship Id="rId189" Type="http://schemas.openxmlformats.org/officeDocument/2006/relationships/image" Target="../media/image199.png"/><Relationship Id="rId3" Type="http://schemas.openxmlformats.org/officeDocument/2006/relationships/image" Target="../media/image13.png"/><Relationship Id="rId214" Type="http://schemas.openxmlformats.org/officeDocument/2006/relationships/image" Target="../media/image224.png"/><Relationship Id="rId235" Type="http://schemas.openxmlformats.org/officeDocument/2006/relationships/image" Target="../media/image245.png"/><Relationship Id="rId256" Type="http://schemas.openxmlformats.org/officeDocument/2006/relationships/image" Target="../media/image266.png"/><Relationship Id="rId116" Type="http://schemas.openxmlformats.org/officeDocument/2006/relationships/image" Target="../media/image126.png"/><Relationship Id="rId137" Type="http://schemas.openxmlformats.org/officeDocument/2006/relationships/image" Target="../media/image147.png"/><Relationship Id="rId158" Type="http://schemas.openxmlformats.org/officeDocument/2006/relationships/image" Target="../media/image168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62" Type="http://schemas.openxmlformats.org/officeDocument/2006/relationships/image" Target="../media/image72.png"/><Relationship Id="rId83" Type="http://schemas.openxmlformats.org/officeDocument/2006/relationships/image" Target="../media/image93.png"/><Relationship Id="rId179" Type="http://schemas.openxmlformats.org/officeDocument/2006/relationships/image" Target="../media/image189.png"/><Relationship Id="rId190" Type="http://schemas.openxmlformats.org/officeDocument/2006/relationships/image" Target="../media/image200.png"/><Relationship Id="rId204" Type="http://schemas.openxmlformats.org/officeDocument/2006/relationships/image" Target="../media/image214.png"/><Relationship Id="rId225" Type="http://schemas.openxmlformats.org/officeDocument/2006/relationships/image" Target="../media/image235.png"/><Relationship Id="rId246" Type="http://schemas.openxmlformats.org/officeDocument/2006/relationships/image" Target="../media/image256.png"/><Relationship Id="rId267" Type="http://schemas.openxmlformats.org/officeDocument/2006/relationships/image" Target="../media/image277.png"/><Relationship Id="rId106" Type="http://schemas.openxmlformats.org/officeDocument/2006/relationships/image" Target="../media/image116.png"/><Relationship Id="rId127" Type="http://schemas.openxmlformats.org/officeDocument/2006/relationships/image" Target="../media/image137.png"/><Relationship Id="rId10" Type="http://schemas.openxmlformats.org/officeDocument/2006/relationships/image" Target="../media/image20.png"/><Relationship Id="rId31" Type="http://schemas.openxmlformats.org/officeDocument/2006/relationships/image" Target="../media/image41.png"/><Relationship Id="rId52" Type="http://schemas.openxmlformats.org/officeDocument/2006/relationships/image" Target="../media/image62.png"/><Relationship Id="rId73" Type="http://schemas.openxmlformats.org/officeDocument/2006/relationships/image" Target="../media/image83.png"/><Relationship Id="rId94" Type="http://schemas.openxmlformats.org/officeDocument/2006/relationships/image" Target="../media/image104.png"/><Relationship Id="rId148" Type="http://schemas.openxmlformats.org/officeDocument/2006/relationships/image" Target="../media/image158.png"/><Relationship Id="rId169" Type="http://schemas.openxmlformats.org/officeDocument/2006/relationships/image" Target="../media/image179.png"/><Relationship Id="rId4" Type="http://schemas.openxmlformats.org/officeDocument/2006/relationships/image" Target="../media/image14.png"/><Relationship Id="rId180" Type="http://schemas.openxmlformats.org/officeDocument/2006/relationships/image" Target="../media/image190.png"/><Relationship Id="rId215" Type="http://schemas.openxmlformats.org/officeDocument/2006/relationships/image" Target="../media/image225.png"/><Relationship Id="rId236" Type="http://schemas.openxmlformats.org/officeDocument/2006/relationships/image" Target="../media/image246.png"/><Relationship Id="rId257" Type="http://schemas.openxmlformats.org/officeDocument/2006/relationships/image" Target="../media/image267.png"/><Relationship Id="rId42" Type="http://schemas.openxmlformats.org/officeDocument/2006/relationships/image" Target="../media/image52.png"/><Relationship Id="rId84" Type="http://schemas.openxmlformats.org/officeDocument/2006/relationships/image" Target="../media/image94.png"/><Relationship Id="rId138" Type="http://schemas.openxmlformats.org/officeDocument/2006/relationships/image" Target="../media/image148.png"/><Relationship Id="rId191" Type="http://schemas.openxmlformats.org/officeDocument/2006/relationships/image" Target="../media/image201.png"/><Relationship Id="rId205" Type="http://schemas.openxmlformats.org/officeDocument/2006/relationships/image" Target="../media/image215.png"/><Relationship Id="rId247" Type="http://schemas.openxmlformats.org/officeDocument/2006/relationships/image" Target="../media/image257.png"/><Relationship Id="rId107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0" y="2184400"/>
            <a:ext cx="3454400" cy="419100"/>
          </a:xfrm>
          <a:prstGeom prst="rect">
            <a:avLst/>
          </a:prstGeom>
        </p:spPr>
      </p:pic>
      <p:pic>
        <p:nvPicPr>
          <p:cNvPr id="3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8880" y="1901952"/>
            <a:ext cx="4379976" cy="1170432"/>
          </a:xfrm>
          <a:prstGeom prst="rect">
            <a:avLst/>
          </a:prstGeom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4400" y="2857500"/>
            <a:ext cx="4775200" cy="419100"/>
          </a:xfrm>
          <a:prstGeom prst="rect">
            <a:avLst/>
          </a:prstGeom>
        </p:spPr>
      </p:pic>
      <p:pic>
        <p:nvPicPr>
          <p:cNvPr id="5" name="Imag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1368" y="2578608"/>
            <a:ext cx="5715000" cy="1161288"/>
          </a:xfrm>
          <a:prstGeom prst="rect">
            <a:avLst/>
          </a:prstGeom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5800" y="3530600"/>
            <a:ext cx="5245100" cy="520700"/>
          </a:xfrm>
          <a:prstGeom prst="rect">
            <a:avLst/>
          </a:prstGeom>
        </p:spPr>
      </p:pic>
      <p:pic>
        <p:nvPicPr>
          <p:cNvPr id="7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72768" y="3246120"/>
            <a:ext cx="6172200" cy="1170432"/>
          </a:xfrm>
          <a:prstGeom prst="rect">
            <a:avLst/>
          </a:prstGeom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98700" y="4114800"/>
            <a:ext cx="4572000" cy="609600"/>
          </a:xfrm>
          <a:prstGeom prst="rect">
            <a:avLst/>
          </a:prstGeom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38527" y="3913631"/>
            <a:ext cx="5257800" cy="1170432"/>
          </a:xfrm>
          <a:prstGeom prst="rect">
            <a:avLst/>
          </a:prstGeom>
        </p:spPr>
      </p:pic>
      <p:pic>
        <p:nvPicPr>
          <p:cNvPr id="10" name="Image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28815" y="3913631"/>
            <a:ext cx="859535" cy="11704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 3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5312" y="2432303"/>
            <a:ext cx="2743200" cy="2148840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3833495" y="505383"/>
            <a:ext cx="304647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ULUSAL KURULUŞLAR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305714" y="2198801"/>
            <a:ext cx="4430267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Çalışma hayatı ile iş sağlığı ve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8614" y="2564561"/>
            <a:ext cx="4179722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güvenliğine ilişkin çalışmaların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8614" y="2930321"/>
            <a:ext cx="4758232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başarıya ulaşması için bütün sosyal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8614" y="3296176"/>
            <a:ext cx="4489006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tarafların ortaklaşa onayladıkları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8614" y="3662222"/>
            <a:ext cx="418398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ve geliştirdikleri düzenlemeler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8614" y="4027982"/>
            <a:ext cx="4322368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hayata geçirilerek ve taraflarca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8614" y="4393742"/>
            <a:ext cx="4084624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benimsenerek uygulanmalıdır.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Image 3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8695" y="1426464"/>
            <a:ext cx="1508760" cy="1362456"/>
          </a:xfrm>
          <a:prstGeom prst="rect">
            <a:avLst/>
          </a:prstGeom>
        </p:spPr>
      </p:pic>
      <p:pic>
        <p:nvPicPr>
          <p:cNvPr id="304" name="Image 30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8311" y="2926080"/>
            <a:ext cx="1499616" cy="1591056"/>
          </a:xfrm>
          <a:prstGeom prst="rect">
            <a:avLst/>
          </a:prstGeom>
        </p:spPr>
      </p:pic>
      <p:pic>
        <p:nvPicPr>
          <p:cNvPr id="305" name="Image 30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5312" y="4782312"/>
            <a:ext cx="1014984" cy="1435608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2049145" y="512336"/>
            <a:ext cx="6570126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ULUSLARARASI KURULUŞLAR VE SÖZLEŞMELER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48640" y="1427022"/>
            <a:ext cx="4466234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İş sağlığı ve güvenliği alanında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91540" y="1792782"/>
            <a:ext cx="359572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çalışmaları bulunan birçok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1540" y="2158637"/>
            <a:ext cx="4429206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uluslararası kurum ve kuruluş 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1540" y="2524683"/>
            <a:ext cx="205038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bulunmaktadır.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1540" y="2963595"/>
            <a:ext cx="3861511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Bunlardan en önemlileri ise: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8640" y="3841387"/>
            <a:ext cx="4764493" cy="3505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Uluslararası Çalışma Örgütü- ILO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8640" y="4280585"/>
            <a:ext cx="3854830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Dünya Sağlık Örgütü-WHO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8640" y="4719497"/>
            <a:ext cx="3835298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Avrupa Birliği İş Sağlığı ve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1540" y="5085257"/>
            <a:ext cx="3019374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Güvenliği Ajansı-OSHA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77694" y="5524500"/>
            <a:ext cx="1815388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olarak bilinir.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2613025" y="512336"/>
            <a:ext cx="5442780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ULUSLARARASI ÇALIŞMA ÖRGÜTÜ - ILO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960424" y="1984266"/>
            <a:ext cx="6978356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Birleşmiş Milletler kuruluşları arasında yalnızca ILO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34516" y="2350312"/>
            <a:ext cx="320801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üçlü bir yapıya sahiptir.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0424" y="3228136"/>
            <a:ext cx="6585254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Sosyal taraflar olan İŞVEREN ve İŞÇİ temsilcileri,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4516" y="3667016"/>
            <a:ext cx="5343644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“ILO’nun SOSYO-EKONOMİK politika ve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4516" y="4033062"/>
            <a:ext cx="6911644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programlarının şekillendirilmesinde” üçüncü tarafı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4516" y="4398822"/>
            <a:ext cx="701743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oluşturan HÜKÜMET temsilcileri ile eşit söz hakkına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4516" y="4764582"/>
            <a:ext cx="147736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sahiptirler.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age 30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1100" y="5765800"/>
            <a:ext cx="1104900" cy="482600"/>
          </a:xfrm>
          <a:prstGeom prst="rect">
            <a:avLst/>
          </a:prstGeom>
        </p:spPr>
      </p:pic>
      <p:pic>
        <p:nvPicPr>
          <p:cNvPr id="309" name="Image 30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6000" y="5207000"/>
            <a:ext cx="901700" cy="965200"/>
          </a:xfrm>
          <a:prstGeom prst="rect">
            <a:avLst/>
          </a:prstGeom>
        </p:spPr>
      </p:pic>
      <p:pic>
        <p:nvPicPr>
          <p:cNvPr id="310" name="Image 3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0600" y="5524500"/>
            <a:ext cx="203200" cy="355600"/>
          </a:xfrm>
          <a:prstGeom prst="rect">
            <a:avLst/>
          </a:prstGeom>
        </p:spPr>
      </p:pic>
      <p:pic>
        <p:nvPicPr>
          <p:cNvPr id="311" name="Image 3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5702300"/>
            <a:ext cx="508000" cy="482600"/>
          </a:xfrm>
          <a:prstGeom prst="rect">
            <a:avLst/>
          </a:prstGeom>
        </p:spPr>
      </p:pic>
      <p:pic>
        <p:nvPicPr>
          <p:cNvPr id="312" name="Image 3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9800" y="5080000"/>
            <a:ext cx="596900" cy="304800"/>
          </a:xfrm>
          <a:prstGeom prst="rect">
            <a:avLst/>
          </a:prstGeom>
        </p:spPr>
      </p:pic>
      <p:pic>
        <p:nvPicPr>
          <p:cNvPr id="313" name="Image 3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02500" y="5334000"/>
            <a:ext cx="635000" cy="292100"/>
          </a:xfrm>
          <a:prstGeom prst="rect">
            <a:avLst/>
          </a:prstGeom>
        </p:spPr>
      </p:pic>
      <p:pic>
        <p:nvPicPr>
          <p:cNvPr id="314" name="Image 3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16800" y="5473700"/>
            <a:ext cx="482600" cy="381000"/>
          </a:xfrm>
          <a:prstGeom prst="rect">
            <a:avLst/>
          </a:prstGeom>
        </p:spPr>
      </p:pic>
      <p:pic>
        <p:nvPicPr>
          <p:cNvPr id="315" name="Image 3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08900" y="5156200"/>
            <a:ext cx="584200" cy="127000"/>
          </a:xfrm>
          <a:prstGeom prst="rect">
            <a:avLst/>
          </a:prstGeom>
        </p:spPr>
      </p:pic>
      <p:pic>
        <p:nvPicPr>
          <p:cNvPr id="316" name="Image 3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96200" y="5651500"/>
            <a:ext cx="101600" cy="139700"/>
          </a:xfrm>
          <a:prstGeom prst="rect">
            <a:avLst/>
          </a:prstGeom>
        </p:spPr>
      </p:pic>
      <p:pic>
        <p:nvPicPr>
          <p:cNvPr id="317" name="Image 3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32700" y="5791200"/>
            <a:ext cx="152400" cy="88900"/>
          </a:xfrm>
          <a:prstGeom prst="rect">
            <a:avLst/>
          </a:prstGeom>
        </p:spPr>
      </p:pic>
      <p:pic>
        <p:nvPicPr>
          <p:cNvPr id="318" name="Image 3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94600" y="5892800"/>
            <a:ext cx="838200" cy="266700"/>
          </a:xfrm>
          <a:prstGeom prst="rect">
            <a:avLst/>
          </a:prstGeom>
        </p:spPr>
      </p:pic>
      <p:pic>
        <p:nvPicPr>
          <p:cNvPr id="319" name="Image 3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66000" y="5549900"/>
            <a:ext cx="1079500" cy="609600"/>
          </a:xfrm>
          <a:prstGeom prst="rect">
            <a:avLst/>
          </a:prstGeom>
        </p:spPr>
      </p:pic>
      <p:pic>
        <p:nvPicPr>
          <p:cNvPr id="320" name="Image 32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02600" y="5791200"/>
            <a:ext cx="215900" cy="63500"/>
          </a:xfrm>
          <a:prstGeom prst="rect">
            <a:avLst/>
          </a:prstGeom>
        </p:spPr>
      </p:pic>
      <p:pic>
        <p:nvPicPr>
          <p:cNvPr id="321" name="Image 32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96200" y="5626100"/>
            <a:ext cx="88900" cy="165100"/>
          </a:xfrm>
          <a:prstGeom prst="rect">
            <a:avLst/>
          </a:prstGeom>
        </p:spPr>
      </p:pic>
      <p:pic>
        <p:nvPicPr>
          <p:cNvPr id="322" name="Image 32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708900" y="5143500"/>
            <a:ext cx="482600" cy="177800"/>
          </a:xfrm>
          <a:prstGeom prst="rect">
            <a:avLst/>
          </a:prstGeom>
        </p:spPr>
      </p:pic>
      <p:pic>
        <p:nvPicPr>
          <p:cNvPr id="323" name="Image 32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607300" y="5778500"/>
            <a:ext cx="203200" cy="101600"/>
          </a:xfrm>
          <a:prstGeom prst="rect">
            <a:avLst/>
          </a:prstGeom>
        </p:spPr>
      </p:pic>
      <p:pic>
        <p:nvPicPr>
          <p:cNvPr id="324" name="Image 32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924800" y="5384800"/>
            <a:ext cx="165100" cy="431800"/>
          </a:xfrm>
          <a:prstGeom prst="rect">
            <a:avLst/>
          </a:prstGeom>
        </p:spPr>
      </p:pic>
      <p:pic>
        <p:nvPicPr>
          <p:cNvPr id="325" name="Image 325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950200" y="5372100"/>
            <a:ext cx="165100" cy="444500"/>
          </a:xfrm>
          <a:prstGeom prst="rect">
            <a:avLst/>
          </a:prstGeom>
        </p:spPr>
      </p:pic>
      <p:pic>
        <p:nvPicPr>
          <p:cNvPr id="326" name="Image 326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429500" y="5537200"/>
            <a:ext cx="279400" cy="241300"/>
          </a:xfrm>
          <a:prstGeom prst="rect">
            <a:avLst/>
          </a:prstGeom>
        </p:spPr>
      </p:pic>
      <p:pic>
        <p:nvPicPr>
          <p:cNvPr id="327" name="Image 327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429500" y="5473700"/>
            <a:ext cx="317500" cy="190500"/>
          </a:xfrm>
          <a:prstGeom prst="rect">
            <a:avLst/>
          </a:prstGeom>
        </p:spPr>
      </p:pic>
      <p:pic>
        <p:nvPicPr>
          <p:cNvPr id="328" name="Image 328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747000" y="5575300"/>
            <a:ext cx="800100" cy="317500"/>
          </a:xfrm>
          <a:prstGeom prst="rect">
            <a:avLst/>
          </a:prstGeom>
        </p:spPr>
      </p:pic>
      <p:pic>
        <p:nvPicPr>
          <p:cNvPr id="329" name="Image 329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051800" y="5448300"/>
            <a:ext cx="469900" cy="203200"/>
          </a:xfrm>
          <a:prstGeom prst="rect">
            <a:avLst/>
          </a:prstGeom>
        </p:spPr>
      </p:pic>
      <p:pic>
        <p:nvPicPr>
          <p:cNvPr id="330" name="Image 330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315200" y="5384800"/>
            <a:ext cx="495300" cy="266700"/>
          </a:xfrm>
          <a:prstGeom prst="rect">
            <a:avLst/>
          </a:prstGeom>
        </p:spPr>
      </p:pic>
      <p:pic>
        <p:nvPicPr>
          <p:cNvPr id="331" name="Image 331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391400" y="5207000"/>
            <a:ext cx="990600" cy="342900"/>
          </a:xfrm>
          <a:prstGeom prst="rect">
            <a:avLst/>
          </a:prstGeom>
        </p:spPr>
      </p:pic>
      <p:pic>
        <p:nvPicPr>
          <p:cNvPr id="332" name="Image 332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340600" y="5080000"/>
            <a:ext cx="1041400" cy="444500"/>
          </a:xfrm>
          <a:prstGeom prst="rect">
            <a:avLst/>
          </a:prstGeom>
        </p:spPr>
      </p:pic>
      <p:pic>
        <p:nvPicPr>
          <p:cNvPr id="333" name="Image 333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886700" y="5575300"/>
            <a:ext cx="546100" cy="279400"/>
          </a:xfrm>
          <a:prstGeom prst="rect">
            <a:avLst/>
          </a:prstGeom>
        </p:spPr>
      </p:pic>
      <p:pic>
        <p:nvPicPr>
          <p:cNvPr id="334" name="Image 334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797800" y="5486400"/>
            <a:ext cx="165100" cy="88900"/>
          </a:xfrm>
          <a:prstGeom prst="rect">
            <a:avLst/>
          </a:prstGeom>
        </p:spPr>
      </p:pic>
      <p:pic>
        <p:nvPicPr>
          <p:cNvPr id="335" name="Image 335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7277100" y="5067300"/>
            <a:ext cx="1092200" cy="381000"/>
          </a:xfrm>
          <a:prstGeom prst="rect">
            <a:avLst/>
          </a:prstGeom>
        </p:spPr>
      </p:pic>
      <p:pic>
        <p:nvPicPr>
          <p:cNvPr id="336" name="Image 336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7289800" y="5321300"/>
            <a:ext cx="660400" cy="342900"/>
          </a:xfrm>
          <a:prstGeom prst="rect">
            <a:avLst/>
          </a:prstGeom>
        </p:spPr>
      </p:pic>
      <p:pic>
        <p:nvPicPr>
          <p:cNvPr id="337" name="Image 337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404100" y="5372100"/>
            <a:ext cx="558800" cy="203200"/>
          </a:xfrm>
          <a:prstGeom prst="rect">
            <a:avLst/>
          </a:prstGeom>
        </p:spPr>
      </p:pic>
      <p:pic>
        <p:nvPicPr>
          <p:cNvPr id="338" name="Image 338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874000" y="5283200"/>
            <a:ext cx="381000" cy="520700"/>
          </a:xfrm>
          <a:prstGeom prst="rect">
            <a:avLst/>
          </a:prstGeom>
        </p:spPr>
      </p:pic>
      <p:pic>
        <p:nvPicPr>
          <p:cNvPr id="339" name="Image 339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988300" y="5676900"/>
            <a:ext cx="101600" cy="127000"/>
          </a:xfrm>
          <a:prstGeom prst="rect">
            <a:avLst/>
          </a:prstGeom>
        </p:spPr>
      </p:pic>
      <p:pic>
        <p:nvPicPr>
          <p:cNvPr id="340" name="Image 340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8077200" y="5156200"/>
            <a:ext cx="317500" cy="381000"/>
          </a:xfrm>
          <a:prstGeom prst="rect">
            <a:avLst/>
          </a:prstGeom>
        </p:spPr>
      </p:pic>
      <p:pic>
        <p:nvPicPr>
          <p:cNvPr id="341" name="Image 341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404100" y="5473700"/>
            <a:ext cx="1155700" cy="444500"/>
          </a:xfrm>
          <a:prstGeom prst="rect">
            <a:avLst/>
          </a:prstGeom>
        </p:spPr>
      </p:pic>
      <p:pic>
        <p:nvPicPr>
          <p:cNvPr id="342" name="Image 342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874000" y="5664200"/>
            <a:ext cx="114300" cy="165100"/>
          </a:xfrm>
          <a:prstGeom prst="rect">
            <a:avLst/>
          </a:prstGeom>
        </p:spPr>
      </p:pic>
      <p:pic>
        <p:nvPicPr>
          <p:cNvPr id="343" name="Image 343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8001000" y="5727700"/>
            <a:ext cx="165100" cy="63500"/>
          </a:xfrm>
          <a:prstGeom prst="rect">
            <a:avLst/>
          </a:prstGeom>
        </p:spPr>
      </p:pic>
      <p:pic>
        <p:nvPicPr>
          <p:cNvPr id="344" name="Image 344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7340600" y="5537200"/>
            <a:ext cx="1066800" cy="520700"/>
          </a:xfrm>
          <a:prstGeom prst="rect">
            <a:avLst/>
          </a:prstGeom>
        </p:spPr>
      </p:pic>
      <p:pic>
        <p:nvPicPr>
          <p:cNvPr id="345" name="Image 345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7366000" y="5651500"/>
            <a:ext cx="190500" cy="444500"/>
          </a:xfrm>
          <a:prstGeom prst="rect">
            <a:avLst/>
          </a:prstGeom>
        </p:spPr>
      </p:pic>
      <p:pic>
        <p:nvPicPr>
          <p:cNvPr id="346" name="Image 346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302500" y="5689600"/>
            <a:ext cx="1155700" cy="520700"/>
          </a:xfrm>
          <a:prstGeom prst="rect">
            <a:avLst/>
          </a:prstGeom>
        </p:spPr>
      </p:pic>
      <p:pic>
        <p:nvPicPr>
          <p:cNvPr id="347" name="Image 347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7569200" y="5943600"/>
            <a:ext cx="584200" cy="177800"/>
          </a:xfrm>
          <a:prstGeom prst="rect">
            <a:avLst/>
          </a:prstGeom>
        </p:spPr>
      </p:pic>
      <p:pic>
        <p:nvPicPr>
          <p:cNvPr id="348" name="Image 348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7569200" y="5778500"/>
            <a:ext cx="266700" cy="114300"/>
          </a:xfrm>
          <a:prstGeom prst="rect">
            <a:avLst/>
          </a:prstGeom>
        </p:spPr>
      </p:pic>
      <p:pic>
        <p:nvPicPr>
          <p:cNvPr id="349" name="Image 349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8026400" y="5854700"/>
            <a:ext cx="228600" cy="25400"/>
          </a:xfrm>
          <a:prstGeom prst="rect">
            <a:avLst/>
          </a:prstGeom>
        </p:spPr>
      </p:pic>
      <p:pic>
        <p:nvPicPr>
          <p:cNvPr id="350" name="Image 350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7620000" y="5143500"/>
            <a:ext cx="647700" cy="152400"/>
          </a:xfrm>
          <a:prstGeom prst="rect">
            <a:avLst/>
          </a:prstGeom>
        </p:spPr>
      </p:pic>
      <p:pic>
        <p:nvPicPr>
          <p:cNvPr id="351" name="Image 351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8102600" y="5461000"/>
            <a:ext cx="330200" cy="139700"/>
          </a:xfrm>
          <a:prstGeom prst="rect">
            <a:avLst/>
          </a:prstGeom>
        </p:spPr>
      </p:pic>
      <p:pic>
        <p:nvPicPr>
          <p:cNvPr id="352" name="Image 352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7937500" y="5435600"/>
            <a:ext cx="596900" cy="419100"/>
          </a:xfrm>
          <a:prstGeom prst="rect">
            <a:avLst/>
          </a:prstGeom>
        </p:spPr>
      </p:pic>
      <p:pic>
        <p:nvPicPr>
          <p:cNvPr id="353" name="Image 353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8216900" y="5803900"/>
            <a:ext cx="114300" cy="5080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2573401" y="512336"/>
            <a:ext cx="5520504" cy="3505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ULUSLARARASI ÇALIŞMA ÖRGÜTÜ - ILO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662940" y="1627015"/>
            <a:ext cx="5083222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Times New Roman"/>
              </a:rPr>
              <a:t>ILO'nun dört temel stratejisi vardır: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2940" y="2175941"/>
            <a:ext cx="659833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Times New Roman"/>
              </a:rPr>
              <a:t>• Çalışma yaşamında standartlar, temel ilke ve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20444" y="2541701"/>
            <a:ext cx="5263261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haklar geliştirmek ve gerçekleştirmek;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2940" y="3090341"/>
            <a:ext cx="6685762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Times New Roman"/>
              </a:rPr>
              <a:t>• Kadın ve erkeklerin insana yakışır işlere sahip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0444" y="3456196"/>
            <a:ext cx="6034667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olabilmeleri için daha fazla fırsat yaratmak,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940" y="4005122"/>
            <a:ext cx="636968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Times New Roman"/>
              </a:rPr>
              <a:t>• Sosyal koruma programlarının kapsamını ve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0444" y="4370882"/>
            <a:ext cx="2629458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etkinliğini artırmak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2940" y="4919490"/>
            <a:ext cx="6440487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Times New Roman"/>
              </a:rPr>
              <a:t>• Üçlü yapıyı ve sosyal diyalogu güçlendirmek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"/>
          <p:cNvSpPr txBox="1"/>
          <p:nvPr/>
        </p:nvSpPr>
        <p:spPr>
          <a:xfrm>
            <a:off x="2573401" y="512336"/>
            <a:ext cx="5520504" cy="3505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ULUSLARARASI ÇALIŞMA ÖRGÜTÜ - ILO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734568" y="1341424"/>
            <a:ext cx="540806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32CB"/>
                </a:solidFill>
                <a:latin typeface="Times New Roman"/>
              </a:rPr>
              <a:t>ILO Anayasası’nda belirlenen hedefler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62940" y="1947690"/>
            <a:ext cx="159874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•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20444" y="1947690"/>
            <a:ext cx="4288553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İstihdam ve işsizliğin önlenmesi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62940" y="2350312"/>
            <a:ext cx="15971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•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0444" y="2350312"/>
            <a:ext cx="2174443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Çalışma saatleri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940" y="2752648"/>
            <a:ext cx="15971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•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0444" y="2752648"/>
            <a:ext cx="2544470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Uygun asgari ücret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2940" y="3154984"/>
            <a:ext cx="15971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•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0444" y="3154984"/>
            <a:ext cx="5891174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İşyerindeki hastalık ve kazalardan korunma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2940" y="3557288"/>
            <a:ext cx="159874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•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0444" y="3557288"/>
            <a:ext cx="6258614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Çocukların, gençlerin ve kadınların korunması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2940" y="3959910"/>
            <a:ext cx="15971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•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0444" y="3959910"/>
            <a:ext cx="4401007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Yaşlılıkta ve maluliyette koruma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2940" y="4362246"/>
            <a:ext cx="15971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•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0444" y="4362246"/>
            <a:ext cx="504565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Göçmen işçilerin haklarını korunması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2940" y="4764582"/>
            <a:ext cx="15971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•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0444" y="4764582"/>
            <a:ext cx="236890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Eşit işe eşit ücret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2940" y="5167013"/>
            <a:ext cx="159874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•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20444" y="5167013"/>
            <a:ext cx="3019011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Örgütlenme özgürlüğü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2940" y="5569610"/>
            <a:ext cx="15971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•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0444" y="5569610"/>
            <a:ext cx="4328464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Mesleki eğitim ve sürekli eğitim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 35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4304" y="3858767"/>
            <a:ext cx="1709927" cy="1463040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3155950" y="512336"/>
            <a:ext cx="4356913" cy="3505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DÜNYA SAĞLIK ÖRGÜTÜ - WHO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2518537" y="1269796"/>
            <a:ext cx="2735884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Dünya Sağlık Örgütü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53714" y="1635524"/>
            <a:ext cx="665128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WHO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8665" y="2999796"/>
            <a:ext cx="6190656" cy="3962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000000"/>
                </a:solidFill>
                <a:latin typeface="Arial"/>
              </a:rPr>
              <a:t>Amaç: Bütün halkların sağlığı, dünyada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8665" y="3426792"/>
            <a:ext cx="4490138" cy="3959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00" dirty="0" smtClean="0">
                <a:solidFill>
                  <a:srgbClr val="000000"/>
                </a:solidFill>
                <a:latin typeface="Arial"/>
              </a:rPr>
              <a:t>barış ve güvenliği sağlamak.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92196" y="4556810"/>
            <a:ext cx="2009241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Kuruluşu :1946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92196" y="5288330"/>
            <a:ext cx="3391204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Türkiye’nin üyeliği: 1948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Image 3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4304" y="2212847"/>
            <a:ext cx="1280160" cy="1216151"/>
          </a:xfrm>
          <a:prstGeom prst="rect">
            <a:avLst/>
          </a:prstGeom>
        </p:spPr>
      </p:pic>
      <p:pic>
        <p:nvPicPr>
          <p:cNvPr id="359" name="Image 35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064000"/>
            <a:ext cx="1841500" cy="1905000"/>
          </a:xfrm>
          <a:prstGeom prst="rect">
            <a:avLst/>
          </a:prstGeom>
        </p:spPr>
      </p:pic>
      <p:pic>
        <p:nvPicPr>
          <p:cNvPr id="360" name="Image 3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0" y="4064000"/>
            <a:ext cx="25400" cy="12700"/>
          </a:xfrm>
          <a:prstGeom prst="rect">
            <a:avLst/>
          </a:prstGeom>
        </p:spPr>
      </p:pic>
      <p:pic>
        <p:nvPicPr>
          <p:cNvPr id="361" name="Image 36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61200" y="4114800"/>
            <a:ext cx="482600" cy="1041400"/>
          </a:xfrm>
          <a:prstGeom prst="rect">
            <a:avLst/>
          </a:prstGeom>
        </p:spPr>
      </p:pic>
      <p:pic>
        <p:nvPicPr>
          <p:cNvPr id="362" name="Image 3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8800" y="4076700"/>
            <a:ext cx="12700" cy="12700"/>
          </a:xfrm>
          <a:prstGeom prst="rect">
            <a:avLst/>
          </a:prstGeom>
        </p:spPr>
      </p:pic>
      <p:pic>
        <p:nvPicPr>
          <p:cNvPr id="363" name="Image 3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300" y="4102100"/>
            <a:ext cx="38100" cy="12700"/>
          </a:xfrm>
          <a:prstGeom prst="rect">
            <a:avLst/>
          </a:prstGeom>
        </p:spPr>
      </p:pic>
      <p:pic>
        <p:nvPicPr>
          <p:cNvPr id="364" name="Image 3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7200" y="4114800"/>
            <a:ext cx="63500" cy="12700"/>
          </a:xfrm>
          <a:prstGeom prst="rect">
            <a:avLst/>
          </a:prstGeom>
        </p:spPr>
      </p:pic>
      <p:pic>
        <p:nvPicPr>
          <p:cNvPr id="365" name="Image 36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8300" y="4127500"/>
            <a:ext cx="215900" cy="101600"/>
          </a:xfrm>
          <a:prstGeom prst="rect">
            <a:avLst/>
          </a:prstGeom>
        </p:spPr>
      </p:pic>
      <p:pic>
        <p:nvPicPr>
          <p:cNvPr id="366" name="Image 3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05600" y="4229100"/>
            <a:ext cx="304800" cy="520700"/>
          </a:xfrm>
          <a:prstGeom prst="rect">
            <a:avLst/>
          </a:prstGeom>
        </p:spPr>
      </p:pic>
      <p:pic>
        <p:nvPicPr>
          <p:cNvPr id="367" name="Image 36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27700" y="4178300"/>
            <a:ext cx="927100" cy="342900"/>
          </a:xfrm>
          <a:prstGeom prst="rect">
            <a:avLst/>
          </a:prstGeom>
        </p:spPr>
      </p:pic>
      <p:pic>
        <p:nvPicPr>
          <p:cNvPr id="368" name="Image 3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8300" y="4241800"/>
            <a:ext cx="76200" cy="12700"/>
          </a:xfrm>
          <a:prstGeom prst="rect">
            <a:avLst/>
          </a:prstGeom>
        </p:spPr>
      </p:pic>
      <p:pic>
        <p:nvPicPr>
          <p:cNvPr id="369" name="Image 3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4254500"/>
            <a:ext cx="38100" cy="12700"/>
          </a:xfrm>
          <a:prstGeom prst="rect">
            <a:avLst/>
          </a:prstGeom>
        </p:spPr>
      </p:pic>
      <p:pic>
        <p:nvPicPr>
          <p:cNvPr id="370" name="Image 3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4267200"/>
            <a:ext cx="38100" cy="12700"/>
          </a:xfrm>
          <a:prstGeom prst="rect">
            <a:avLst/>
          </a:prstGeom>
        </p:spPr>
      </p:pic>
      <p:pic>
        <p:nvPicPr>
          <p:cNvPr id="371" name="Image 3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8300" y="4254500"/>
            <a:ext cx="50800" cy="12700"/>
          </a:xfrm>
          <a:prstGeom prst="rect">
            <a:avLst/>
          </a:prstGeom>
        </p:spPr>
      </p:pic>
      <p:pic>
        <p:nvPicPr>
          <p:cNvPr id="372" name="Image 3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00" y="4305300"/>
            <a:ext cx="25400" cy="12700"/>
          </a:xfrm>
          <a:prstGeom prst="rect">
            <a:avLst/>
          </a:prstGeom>
        </p:spPr>
      </p:pic>
      <p:pic>
        <p:nvPicPr>
          <p:cNvPr id="373" name="Image 3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4254500"/>
            <a:ext cx="12700" cy="12700"/>
          </a:xfrm>
          <a:prstGeom prst="rect">
            <a:avLst/>
          </a:prstGeom>
        </p:spPr>
      </p:pic>
      <p:pic>
        <p:nvPicPr>
          <p:cNvPr id="374" name="Image 3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000" y="4292600"/>
            <a:ext cx="12700" cy="12700"/>
          </a:xfrm>
          <a:prstGeom prst="rect">
            <a:avLst/>
          </a:prstGeom>
        </p:spPr>
      </p:pic>
      <p:pic>
        <p:nvPicPr>
          <p:cNvPr id="375" name="Image 37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7700" y="4330700"/>
            <a:ext cx="76200" cy="12700"/>
          </a:xfrm>
          <a:prstGeom prst="rect">
            <a:avLst/>
          </a:prstGeom>
        </p:spPr>
      </p:pic>
      <p:pic>
        <p:nvPicPr>
          <p:cNvPr id="376" name="Image 37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81800" y="4330700"/>
            <a:ext cx="114300" cy="76200"/>
          </a:xfrm>
          <a:prstGeom prst="rect">
            <a:avLst/>
          </a:prstGeom>
        </p:spPr>
      </p:pic>
      <p:pic>
        <p:nvPicPr>
          <p:cNvPr id="377" name="Image 3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4356100"/>
            <a:ext cx="25400" cy="12700"/>
          </a:xfrm>
          <a:prstGeom prst="rect">
            <a:avLst/>
          </a:prstGeom>
        </p:spPr>
      </p:pic>
      <p:pic>
        <p:nvPicPr>
          <p:cNvPr id="378" name="Image 3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7700" y="4368800"/>
            <a:ext cx="38100" cy="12700"/>
          </a:xfrm>
          <a:prstGeom prst="rect">
            <a:avLst/>
          </a:prstGeom>
        </p:spPr>
      </p:pic>
      <p:pic>
        <p:nvPicPr>
          <p:cNvPr id="379" name="Image 3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4368800"/>
            <a:ext cx="25400" cy="12700"/>
          </a:xfrm>
          <a:prstGeom prst="rect">
            <a:avLst/>
          </a:prstGeom>
        </p:spPr>
      </p:pic>
      <p:pic>
        <p:nvPicPr>
          <p:cNvPr id="380" name="Image 38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59500" y="4343400"/>
            <a:ext cx="152400" cy="177800"/>
          </a:xfrm>
          <a:prstGeom prst="rect">
            <a:avLst/>
          </a:prstGeom>
        </p:spPr>
      </p:pic>
      <p:pic>
        <p:nvPicPr>
          <p:cNvPr id="381" name="Image 38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959600" y="4394200"/>
            <a:ext cx="127000" cy="114300"/>
          </a:xfrm>
          <a:prstGeom prst="rect">
            <a:avLst/>
          </a:prstGeom>
        </p:spPr>
      </p:pic>
      <p:pic>
        <p:nvPicPr>
          <p:cNvPr id="382" name="Image 3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0" y="4356100"/>
            <a:ext cx="38100" cy="12700"/>
          </a:xfrm>
          <a:prstGeom prst="rect">
            <a:avLst/>
          </a:prstGeom>
        </p:spPr>
      </p:pic>
      <p:pic>
        <p:nvPicPr>
          <p:cNvPr id="383" name="Image 3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0700" y="4394200"/>
            <a:ext cx="12700" cy="12700"/>
          </a:xfrm>
          <a:prstGeom prst="rect">
            <a:avLst/>
          </a:prstGeom>
        </p:spPr>
      </p:pic>
      <p:pic>
        <p:nvPicPr>
          <p:cNvPr id="384" name="Image 38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286500" y="4381500"/>
            <a:ext cx="88900" cy="63500"/>
          </a:xfrm>
          <a:prstGeom prst="rect">
            <a:avLst/>
          </a:prstGeom>
        </p:spPr>
      </p:pic>
      <p:pic>
        <p:nvPicPr>
          <p:cNvPr id="385" name="Image 3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8300" y="4406900"/>
            <a:ext cx="12700" cy="12700"/>
          </a:xfrm>
          <a:prstGeom prst="rect">
            <a:avLst/>
          </a:prstGeom>
        </p:spPr>
      </p:pic>
      <p:pic>
        <p:nvPicPr>
          <p:cNvPr id="386" name="Image 38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70600" y="4368800"/>
            <a:ext cx="76200" cy="12700"/>
          </a:xfrm>
          <a:prstGeom prst="rect">
            <a:avLst/>
          </a:prstGeom>
        </p:spPr>
      </p:pic>
      <p:pic>
        <p:nvPicPr>
          <p:cNvPr id="387" name="Image 3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500" y="4419600"/>
            <a:ext cx="38100" cy="12700"/>
          </a:xfrm>
          <a:prstGeom prst="rect">
            <a:avLst/>
          </a:prstGeom>
        </p:spPr>
      </p:pic>
      <p:pic>
        <p:nvPicPr>
          <p:cNvPr id="388" name="Image 3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0600" y="4394200"/>
            <a:ext cx="63500" cy="12700"/>
          </a:xfrm>
          <a:prstGeom prst="rect">
            <a:avLst/>
          </a:prstGeom>
        </p:spPr>
      </p:pic>
      <p:pic>
        <p:nvPicPr>
          <p:cNvPr id="389" name="Image 38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273800" y="4406900"/>
            <a:ext cx="38100" cy="25400"/>
          </a:xfrm>
          <a:prstGeom prst="rect">
            <a:avLst/>
          </a:prstGeom>
        </p:spPr>
      </p:pic>
      <p:pic>
        <p:nvPicPr>
          <p:cNvPr id="390" name="Image 39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35800" y="4457700"/>
            <a:ext cx="88900" cy="12700"/>
          </a:xfrm>
          <a:prstGeom prst="rect">
            <a:avLst/>
          </a:prstGeom>
        </p:spPr>
      </p:pic>
      <p:pic>
        <p:nvPicPr>
          <p:cNvPr id="391" name="Image 391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007100" y="4432300"/>
            <a:ext cx="381000" cy="685800"/>
          </a:xfrm>
          <a:prstGeom prst="rect">
            <a:avLst/>
          </a:prstGeom>
        </p:spPr>
      </p:pic>
      <p:pic>
        <p:nvPicPr>
          <p:cNvPr id="392" name="Image 39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19800" y="4432300"/>
            <a:ext cx="177800" cy="12700"/>
          </a:xfrm>
          <a:prstGeom prst="rect">
            <a:avLst/>
          </a:prstGeom>
        </p:spPr>
      </p:pic>
      <p:pic>
        <p:nvPicPr>
          <p:cNvPr id="393" name="Image 39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23100" y="4483100"/>
            <a:ext cx="88900" cy="12700"/>
          </a:xfrm>
          <a:prstGeom prst="rect">
            <a:avLst/>
          </a:prstGeom>
        </p:spPr>
      </p:pic>
      <p:pic>
        <p:nvPicPr>
          <p:cNvPr id="394" name="Image 3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100" y="4457700"/>
            <a:ext cx="12700" cy="12700"/>
          </a:xfrm>
          <a:prstGeom prst="rect">
            <a:avLst/>
          </a:prstGeom>
        </p:spPr>
      </p:pic>
      <p:pic>
        <p:nvPicPr>
          <p:cNvPr id="395" name="Image 39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388100" y="4457700"/>
            <a:ext cx="12700" cy="38100"/>
          </a:xfrm>
          <a:prstGeom prst="rect">
            <a:avLst/>
          </a:prstGeom>
        </p:spPr>
      </p:pic>
      <p:pic>
        <p:nvPicPr>
          <p:cNvPr id="396" name="Image 3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5800" y="4495800"/>
            <a:ext cx="38100" cy="12700"/>
          </a:xfrm>
          <a:prstGeom prst="rect">
            <a:avLst/>
          </a:prstGeom>
        </p:spPr>
      </p:pic>
      <p:pic>
        <p:nvPicPr>
          <p:cNvPr id="397" name="Image 3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200" y="4470400"/>
            <a:ext cx="12700" cy="12700"/>
          </a:xfrm>
          <a:prstGeom prst="rect">
            <a:avLst/>
          </a:prstGeom>
        </p:spPr>
      </p:pic>
      <p:pic>
        <p:nvPicPr>
          <p:cNvPr id="398" name="Image 3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4457700"/>
            <a:ext cx="38100" cy="12700"/>
          </a:xfrm>
          <a:prstGeom prst="rect">
            <a:avLst/>
          </a:prstGeom>
        </p:spPr>
      </p:pic>
      <p:pic>
        <p:nvPicPr>
          <p:cNvPr id="399" name="Image 39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97700" y="4521200"/>
            <a:ext cx="12700" cy="63500"/>
          </a:xfrm>
          <a:prstGeom prst="rect">
            <a:avLst/>
          </a:prstGeom>
        </p:spPr>
      </p:pic>
      <p:pic>
        <p:nvPicPr>
          <p:cNvPr id="400" name="Image 4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3100" y="4533900"/>
            <a:ext cx="38100" cy="12700"/>
          </a:xfrm>
          <a:prstGeom prst="rect">
            <a:avLst/>
          </a:prstGeom>
        </p:spPr>
      </p:pic>
      <p:pic>
        <p:nvPicPr>
          <p:cNvPr id="401" name="Image 4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4546600"/>
            <a:ext cx="63500" cy="12700"/>
          </a:xfrm>
          <a:prstGeom prst="rect">
            <a:avLst/>
          </a:prstGeom>
        </p:spPr>
      </p:pic>
      <p:pic>
        <p:nvPicPr>
          <p:cNvPr id="402" name="Image 4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4572000"/>
            <a:ext cx="63500" cy="12700"/>
          </a:xfrm>
          <a:prstGeom prst="rect">
            <a:avLst/>
          </a:prstGeom>
        </p:spPr>
      </p:pic>
      <p:pic>
        <p:nvPicPr>
          <p:cNvPr id="403" name="Image 40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7700" y="4584700"/>
            <a:ext cx="76200" cy="12700"/>
          </a:xfrm>
          <a:prstGeom prst="rect">
            <a:avLst/>
          </a:prstGeom>
        </p:spPr>
      </p:pic>
      <p:pic>
        <p:nvPicPr>
          <p:cNvPr id="404" name="Image 40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972300" y="4597400"/>
            <a:ext cx="101600" cy="12700"/>
          </a:xfrm>
          <a:prstGeom prst="rect">
            <a:avLst/>
          </a:prstGeom>
        </p:spPr>
      </p:pic>
      <p:pic>
        <p:nvPicPr>
          <p:cNvPr id="405" name="Image 40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972300" y="4610100"/>
            <a:ext cx="101600" cy="12700"/>
          </a:xfrm>
          <a:prstGeom prst="rect">
            <a:avLst/>
          </a:prstGeom>
        </p:spPr>
      </p:pic>
      <p:pic>
        <p:nvPicPr>
          <p:cNvPr id="406" name="Image 406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134100" y="4572000"/>
            <a:ext cx="152400" cy="50800"/>
          </a:xfrm>
          <a:prstGeom prst="rect">
            <a:avLst/>
          </a:prstGeom>
        </p:spPr>
      </p:pic>
      <p:pic>
        <p:nvPicPr>
          <p:cNvPr id="407" name="Image 4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700" y="4635500"/>
            <a:ext cx="63500" cy="12700"/>
          </a:xfrm>
          <a:prstGeom prst="rect">
            <a:avLst/>
          </a:prstGeom>
        </p:spPr>
      </p:pic>
      <p:pic>
        <p:nvPicPr>
          <p:cNvPr id="408" name="Image 4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597400"/>
            <a:ext cx="25400" cy="12700"/>
          </a:xfrm>
          <a:prstGeom prst="rect">
            <a:avLst/>
          </a:prstGeom>
        </p:spPr>
      </p:pic>
      <p:pic>
        <p:nvPicPr>
          <p:cNvPr id="409" name="Image 4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600" y="4635500"/>
            <a:ext cx="12700" cy="12700"/>
          </a:xfrm>
          <a:prstGeom prst="rect">
            <a:avLst/>
          </a:prstGeom>
        </p:spPr>
      </p:pic>
      <p:pic>
        <p:nvPicPr>
          <p:cNvPr id="410" name="Image 4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5000" y="4648200"/>
            <a:ext cx="76200" cy="12700"/>
          </a:xfrm>
          <a:prstGeom prst="rect">
            <a:avLst/>
          </a:prstGeom>
        </p:spPr>
      </p:pic>
      <p:pic>
        <p:nvPicPr>
          <p:cNvPr id="411" name="Image 41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718300" y="4660900"/>
            <a:ext cx="38100" cy="38100"/>
          </a:xfrm>
          <a:prstGeom prst="rect">
            <a:avLst/>
          </a:prstGeom>
        </p:spPr>
      </p:pic>
      <p:pic>
        <p:nvPicPr>
          <p:cNvPr id="412" name="Image 412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781800" y="4660900"/>
            <a:ext cx="177800" cy="698500"/>
          </a:xfrm>
          <a:prstGeom prst="rect">
            <a:avLst/>
          </a:prstGeom>
        </p:spPr>
      </p:pic>
      <p:pic>
        <p:nvPicPr>
          <p:cNvPr id="413" name="Image 4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6600" y="4699000"/>
            <a:ext cx="50800" cy="12700"/>
          </a:xfrm>
          <a:prstGeom prst="rect">
            <a:avLst/>
          </a:prstGeom>
        </p:spPr>
      </p:pic>
      <p:pic>
        <p:nvPicPr>
          <p:cNvPr id="414" name="Image 414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718300" y="4673600"/>
            <a:ext cx="63500" cy="444500"/>
          </a:xfrm>
          <a:prstGeom prst="rect">
            <a:avLst/>
          </a:prstGeom>
        </p:spPr>
      </p:pic>
      <p:pic>
        <p:nvPicPr>
          <p:cNvPr id="415" name="Image 41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032500" y="4635500"/>
            <a:ext cx="12700" cy="25400"/>
          </a:xfrm>
          <a:prstGeom prst="rect">
            <a:avLst/>
          </a:prstGeom>
        </p:spPr>
      </p:pic>
      <p:pic>
        <p:nvPicPr>
          <p:cNvPr id="416" name="Image 4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86600" y="4711700"/>
            <a:ext cx="76200" cy="12700"/>
          </a:xfrm>
          <a:prstGeom prst="rect">
            <a:avLst/>
          </a:prstGeom>
        </p:spPr>
      </p:pic>
      <p:pic>
        <p:nvPicPr>
          <p:cNvPr id="417" name="Image 4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4711700"/>
            <a:ext cx="25400" cy="12700"/>
          </a:xfrm>
          <a:prstGeom prst="rect">
            <a:avLst/>
          </a:prstGeom>
        </p:spPr>
      </p:pic>
      <p:pic>
        <p:nvPicPr>
          <p:cNvPr id="418" name="Image 41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086600" y="4724400"/>
            <a:ext cx="101600" cy="12700"/>
          </a:xfrm>
          <a:prstGeom prst="rect">
            <a:avLst/>
          </a:prstGeom>
        </p:spPr>
      </p:pic>
      <p:pic>
        <p:nvPicPr>
          <p:cNvPr id="419" name="Image 4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0" y="4724400"/>
            <a:ext cx="25400" cy="12700"/>
          </a:xfrm>
          <a:prstGeom prst="rect">
            <a:avLst/>
          </a:prstGeom>
        </p:spPr>
      </p:pic>
      <p:pic>
        <p:nvPicPr>
          <p:cNvPr id="420" name="Image 420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6235700" y="4686300"/>
            <a:ext cx="63500" cy="50800"/>
          </a:xfrm>
          <a:prstGeom prst="rect">
            <a:avLst/>
          </a:prstGeom>
        </p:spPr>
      </p:pic>
      <p:pic>
        <p:nvPicPr>
          <p:cNvPr id="421" name="Image 421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946900" y="4737100"/>
            <a:ext cx="127000" cy="584200"/>
          </a:xfrm>
          <a:prstGeom prst="rect">
            <a:avLst/>
          </a:prstGeom>
        </p:spPr>
      </p:pic>
      <p:pic>
        <p:nvPicPr>
          <p:cNvPr id="422" name="Image 42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023100" y="4737100"/>
            <a:ext cx="139700" cy="12700"/>
          </a:xfrm>
          <a:prstGeom prst="rect">
            <a:avLst/>
          </a:prstGeom>
        </p:spPr>
      </p:pic>
      <p:pic>
        <p:nvPicPr>
          <p:cNvPr id="423" name="Image 4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500" y="4737100"/>
            <a:ext cx="38100" cy="12700"/>
          </a:xfrm>
          <a:prstGeom prst="rect">
            <a:avLst/>
          </a:prstGeom>
        </p:spPr>
      </p:pic>
      <p:pic>
        <p:nvPicPr>
          <p:cNvPr id="424" name="Image 424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413500" y="4724400"/>
            <a:ext cx="381000" cy="647700"/>
          </a:xfrm>
          <a:prstGeom prst="rect">
            <a:avLst/>
          </a:prstGeom>
        </p:spPr>
      </p:pic>
      <p:pic>
        <p:nvPicPr>
          <p:cNvPr id="425" name="Image 425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061200" y="4762500"/>
            <a:ext cx="165100" cy="279400"/>
          </a:xfrm>
          <a:prstGeom prst="rect">
            <a:avLst/>
          </a:prstGeom>
        </p:spPr>
      </p:pic>
      <p:pic>
        <p:nvPicPr>
          <p:cNvPr id="426" name="Image 4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8200" y="4749800"/>
            <a:ext cx="38100" cy="12700"/>
          </a:xfrm>
          <a:prstGeom prst="rect">
            <a:avLst/>
          </a:prstGeom>
        </p:spPr>
      </p:pic>
      <p:pic>
        <p:nvPicPr>
          <p:cNvPr id="427" name="Image 42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010400" y="4749800"/>
            <a:ext cx="139700" cy="12700"/>
          </a:xfrm>
          <a:prstGeom prst="rect">
            <a:avLst/>
          </a:prstGeom>
        </p:spPr>
      </p:pic>
      <p:pic>
        <p:nvPicPr>
          <p:cNvPr id="428" name="Image 42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226300" y="4762500"/>
            <a:ext cx="12700" cy="25400"/>
          </a:xfrm>
          <a:prstGeom prst="rect">
            <a:avLst/>
          </a:prstGeom>
        </p:spPr>
      </p:pic>
      <p:pic>
        <p:nvPicPr>
          <p:cNvPr id="429" name="Image 4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400" y="4762500"/>
            <a:ext cx="12700" cy="12700"/>
          </a:xfrm>
          <a:prstGeom prst="rect">
            <a:avLst/>
          </a:prstGeom>
        </p:spPr>
      </p:pic>
      <p:pic>
        <p:nvPicPr>
          <p:cNvPr id="430" name="Image 4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9300" y="4762500"/>
            <a:ext cx="38100" cy="12700"/>
          </a:xfrm>
          <a:prstGeom prst="rect">
            <a:avLst/>
          </a:prstGeom>
        </p:spPr>
      </p:pic>
      <p:pic>
        <p:nvPicPr>
          <p:cNvPr id="431" name="Image 431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6997700" y="4775200"/>
            <a:ext cx="533400" cy="952500"/>
          </a:xfrm>
          <a:prstGeom prst="rect">
            <a:avLst/>
          </a:prstGeom>
        </p:spPr>
      </p:pic>
      <p:pic>
        <p:nvPicPr>
          <p:cNvPr id="432" name="Image 4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200" y="4775200"/>
            <a:ext cx="12700" cy="12700"/>
          </a:xfrm>
          <a:prstGeom prst="rect">
            <a:avLst/>
          </a:prstGeom>
        </p:spPr>
      </p:pic>
      <p:pic>
        <p:nvPicPr>
          <p:cNvPr id="433" name="Image 433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5905500" y="4724400"/>
            <a:ext cx="38100" cy="88900"/>
          </a:xfrm>
          <a:prstGeom prst="rect">
            <a:avLst/>
          </a:prstGeom>
        </p:spPr>
      </p:pic>
      <p:pic>
        <p:nvPicPr>
          <p:cNvPr id="434" name="Image 434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6210300" y="4762500"/>
            <a:ext cx="139700" cy="50800"/>
          </a:xfrm>
          <a:prstGeom prst="rect">
            <a:avLst/>
          </a:prstGeom>
        </p:spPr>
      </p:pic>
      <p:pic>
        <p:nvPicPr>
          <p:cNvPr id="435" name="Image 43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442200" y="4826000"/>
            <a:ext cx="38100" cy="12700"/>
          </a:xfrm>
          <a:prstGeom prst="rect">
            <a:avLst/>
          </a:prstGeom>
        </p:spPr>
      </p:pic>
      <p:pic>
        <p:nvPicPr>
          <p:cNvPr id="436" name="Image 4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200" y="4800600"/>
            <a:ext cx="12700" cy="12700"/>
          </a:xfrm>
          <a:prstGeom prst="rect">
            <a:avLst/>
          </a:prstGeom>
        </p:spPr>
      </p:pic>
      <p:pic>
        <p:nvPicPr>
          <p:cNvPr id="437" name="Image 4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900" y="4851400"/>
            <a:ext cx="25400" cy="12700"/>
          </a:xfrm>
          <a:prstGeom prst="rect">
            <a:avLst/>
          </a:prstGeom>
        </p:spPr>
      </p:pic>
      <p:pic>
        <p:nvPicPr>
          <p:cNvPr id="438" name="Image 438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7200900" y="4838700"/>
            <a:ext cx="25400" cy="50800"/>
          </a:xfrm>
          <a:prstGeom prst="rect">
            <a:avLst/>
          </a:prstGeom>
        </p:spPr>
      </p:pic>
      <p:pic>
        <p:nvPicPr>
          <p:cNvPr id="439" name="Image 439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7454900" y="4876800"/>
            <a:ext cx="25400" cy="38100"/>
          </a:xfrm>
          <a:prstGeom prst="rect">
            <a:avLst/>
          </a:prstGeom>
        </p:spPr>
      </p:pic>
      <p:pic>
        <p:nvPicPr>
          <p:cNvPr id="440" name="Image 440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7467600" y="4914900"/>
            <a:ext cx="25400" cy="25400"/>
          </a:xfrm>
          <a:prstGeom prst="rect">
            <a:avLst/>
          </a:prstGeom>
        </p:spPr>
      </p:pic>
      <p:pic>
        <p:nvPicPr>
          <p:cNvPr id="441" name="Image 441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5969000" y="4864100"/>
            <a:ext cx="419100" cy="381000"/>
          </a:xfrm>
          <a:prstGeom prst="rect">
            <a:avLst/>
          </a:prstGeom>
        </p:spPr>
      </p:pic>
      <p:pic>
        <p:nvPicPr>
          <p:cNvPr id="442" name="Image 442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7124700" y="4927600"/>
            <a:ext cx="76200" cy="25400"/>
          </a:xfrm>
          <a:prstGeom prst="rect">
            <a:avLst/>
          </a:prstGeom>
        </p:spPr>
      </p:pic>
      <p:pic>
        <p:nvPicPr>
          <p:cNvPr id="443" name="Image 443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7467600" y="4953000"/>
            <a:ext cx="25400" cy="25400"/>
          </a:xfrm>
          <a:prstGeom prst="rect">
            <a:avLst/>
          </a:prstGeom>
        </p:spPr>
      </p:pic>
      <p:pic>
        <p:nvPicPr>
          <p:cNvPr id="444" name="Image 4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700" y="4864100"/>
            <a:ext cx="12700" cy="12700"/>
          </a:xfrm>
          <a:prstGeom prst="rect">
            <a:avLst/>
          </a:prstGeom>
        </p:spPr>
      </p:pic>
      <p:pic>
        <p:nvPicPr>
          <p:cNvPr id="445" name="Image 445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5740400" y="4902200"/>
            <a:ext cx="838200" cy="787400"/>
          </a:xfrm>
          <a:prstGeom prst="rect">
            <a:avLst/>
          </a:prstGeom>
        </p:spPr>
      </p:pic>
      <p:pic>
        <p:nvPicPr>
          <p:cNvPr id="446" name="Image 446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7099300" y="4953000"/>
            <a:ext cx="139700" cy="76200"/>
          </a:xfrm>
          <a:prstGeom prst="rect">
            <a:avLst/>
          </a:prstGeom>
        </p:spPr>
      </p:pic>
      <p:pic>
        <p:nvPicPr>
          <p:cNvPr id="447" name="Image 4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300" y="4978400"/>
            <a:ext cx="12700" cy="12700"/>
          </a:xfrm>
          <a:prstGeom prst="rect">
            <a:avLst/>
          </a:prstGeom>
        </p:spPr>
      </p:pic>
      <p:pic>
        <p:nvPicPr>
          <p:cNvPr id="448" name="Image 448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7061200" y="4965700"/>
            <a:ext cx="50800" cy="101600"/>
          </a:xfrm>
          <a:prstGeom prst="rect">
            <a:avLst/>
          </a:prstGeom>
        </p:spPr>
      </p:pic>
      <p:pic>
        <p:nvPicPr>
          <p:cNvPr id="449" name="Image 4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00" y="4953000"/>
            <a:ext cx="12700" cy="12700"/>
          </a:xfrm>
          <a:prstGeom prst="rect">
            <a:avLst/>
          </a:prstGeom>
        </p:spPr>
      </p:pic>
      <p:pic>
        <p:nvPicPr>
          <p:cNvPr id="450" name="Image 4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4953000"/>
            <a:ext cx="12700" cy="12700"/>
          </a:xfrm>
          <a:prstGeom prst="rect">
            <a:avLst/>
          </a:prstGeom>
        </p:spPr>
      </p:pic>
      <p:pic>
        <p:nvPicPr>
          <p:cNvPr id="451" name="Image 4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00" y="4965700"/>
            <a:ext cx="12700" cy="12700"/>
          </a:xfrm>
          <a:prstGeom prst="rect">
            <a:avLst/>
          </a:prstGeom>
        </p:spPr>
      </p:pic>
      <p:pic>
        <p:nvPicPr>
          <p:cNvPr id="452" name="Image 452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239000" y="4991100"/>
            <a:ext cx="12700" cy="63500"/>
          </a:xfrm>
          <a:prstGeom prst="rect">
            <a:avLst/>
          </a:prstGeom>
        </p:spPr>
      </p:pic>
      <p:pic>
        <p:nvPicPr>
          <p:cNvPr id="453" name="Image 453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480300" y="5003800"/>
            <a:ext cx="25400" cy="12700"/>
          </a:xfrm>
          <a:prstGeom prst="rect">
            <a:avLst/>
          </a:prstGeom>
        </p:spPr>
      </p:pic>
      <p:pic>
        <p:nvPicPr>
          <p:cNvPr id="454" name="Image 4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00" y="4978400"/>
            <a:ext cx="12700" cy="12700"/>
          </a:xfrm>
          <a:prstGeom prst="rect">
            <a:avLst/>
          </a:prstGeom>
        </p:spPr>
      </p:pic>
      <p:pic>
        <p:nvPicPr>
          <p:cNvPr id="455" name="Image 455"/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7086600" y="5003800"/>
            <a:ext cx="177800" cy="76200"/>
          </a:xfrm>
          <a:prstGeom prst="rect">
            <a:avLst/>
          </a:prstGeom>
        </p:spPr>
      </p:pic>
      <p:pic>
        <p:nvPicPr>
          <p:cNvPr id="456" name="Image 456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7493000" y="5016500"/>
            <a:ext cx="12700" cy="25400"/>
          </a:xfrm>
          <a:prstGeom prst="rect">
            <a:avLst/>
          </a:prstGeom>
        </p:spPr>
      </p:pic>
      <p:pic>
        <p:nvPicPr>
          <p:cNvPr id="457" name="Image 457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6261100" y="4978400"/>
            <a:ext cx="25400" cy="25400"/>
          </a:xfrm>
          <a:prstGeom prst="rect">
            <a:avLst/>
          </a:prstGeom>
        </p:spPr>
      </p:pic>
      <p:pic>
        <p:nvPicPr>
          <p:cNvPr id="458" name="Image 4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00" y="5016500"/>
            <a:ext cx="12700" cy="12700"/>
          </a:xfrm>
          <a:prstGeom prst="rect">
            <a:avLst/>
          </a:prstGeom>
        </p:spPr>
      </p:pic>
      <p:pic>
        <p:nvPicPr>
          <p:cNvPr id="459" name="Image 4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00" y="5029200"/>
            <a:ext cx="12700" cy="12700"/>
          </a:xfrm>
          <a:prstGeom prst="rect">
            <a:avLst/>
          </a:prstGeom>
        </p:spPr>
      </p:pic>
      <p:pic>
        <p:nvPicPr>
          <p:cNvPr id="460" name="Image 4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700" y="5080000"/>
            <a:ext cx="12700" cy="12700"/>
          </a:xfrm>
          <a:prstGeom prst="rect">
            <a:avLst/>
          </a:prstGeom>
        </p:spPr>
      </p:pic>
      <p:pic>
        <p:nvPicPr>
          <p:cNvPr id="461" name="Image 461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6642100" y="5054600"/>
            <a:ext cx="63500" cy="254000"/>
          </a:xfrm>
          <a:prstGeom prst="rect">
            <a:avLst/>
          </a:prstGeom>
        </p:spPr>
      </p:pic>
      <p:pic>
        <p:nvPicPr>
          <p:cNvPr id="462" name="Image 462"/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6946900" y="5080000"/>
            <a:ext cx="114300" cy="381000"/>
          </a:xfrm>
          <a:prstGeom prst="rect">
            <a:avLst/>
          </a:prstGeom>
        </p:spPr>
      </p:pic>
      <p:pic>
        <p:nvPicPr>
          <p:cNvPr id="463" name="Image 463"/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6642100" y="5054600"/>
            <a:ext cx="25400" cy="127000"/>
          </a:xfrm>
          <a:prstGeom prst="rect">
            <a:avLst/>
          </a:prstGeom>
        </p:spPr>
      </p:pic>
      <p:pic>
        <p:nvPicPr>
          <p:cNvPr id="464" name="Image 464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6515100" y="5067300"/>
            <a:ext cx="12700" cy="25400"/>
          </a:xfrm>
          <a:prstGeom prst="rect">
            <a:avLst/>
          </a:prstGeom>
        </p:spPr>
      </p:pic>
      <p:pic>
        <p:nvPicPr>
          <p:cNvPr id="465" name="Image 465"/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7226300" y="5105400"/>
            <a:ext cx="38100" cy="368300"/>
          </a:xfrm>
          <a:prstGeom prst="rect">
            <a:avLst/>
          </a:prstGeom>
        </p:spPr>
      </p:pic>
      <p:pic>
        <p:nvPicPr>
          <p:cNvPr id="466" name="Image 466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6997700" y="5105400"/>
            <a:ext cx="12700" cy="12700"/>
          </a:xfrm>
          <a:prstGeom prst="rect">
            <a:avLst/>
          </a:prstGeom>
        </p:spPr>
      </p:pic>
      <p:pic>
        <p:nvPicPr>
          <p:cNvPr id="467" name="Image 467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6515100" y="5092700"/>
            <a:ext cx="12700" cy="25400"/>
          </a:xfrm>
          <a:prstGeom prst="rect">
            <a:avLst/>
          </a:prstGeom>
        </p:spPr>
      </p:pic>
      <p:pic>
        <p:nvPicPr>
          <p:cNvPr id="468" name="Image 4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700" y="5118100"/>
            <a:ext cx="12700" cy="12700"/>
          </a:xfrm>
          <a:prstGeom prst="rect">
            <a:avLst/>
          </a:prstGeom>
        </p:spPr>
      </p:pic>
      <p:pic>
        <p:nvPicPr>
          <p:cNvPr id="469" name="Image 469"/>
          <p:cNvPicPr>
            <a:picLocks noChangeAspect="1"/>
          </p:cNvPicPr>
          <p:nvPr/>
        </p:nvPicPr>
        <p:blipFill>
          <a:blip r:embed="rId63" cstate="print"/>
          <a:stretch>
            <a:fillRect/>
          </a:stretch>
        </p:blipFill>
        <p:spPr>
          <a:xfrm>
            <a:off x="6388100" y="5092700"/>
            <a:ext cx="114300" cy="76200"/>
          </a:xfrm>
          <a:prstGeom prst="rect">
            <a:avLst/>
          </a:prstGeom>
        </p:spPr>
      </p:pic>
      <p:pic>
        <p:nvPicPr>
          <p:cNvPr id="470" name="Image 4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700" y="5130800"/>
            <a:ext cx="12700" cy="12700"/>
          </a:xfrm>
          <a:prstGeom prst="rect">
            <a:avLst/>
          </a:prstGeom>
        </p:spPr>
      </p:pic>
      <p:pic>
        <p:nvPicPr>
          <p:cNvPr id="471" name="Image 471"/>
          <p:cNvPicPr>
            <a:picLocks noChangeAspect="1"/>
          </p:cNvPicPr>
          <p:nvPr/>
        </p:nvPicPr>
        <p:blipFill>
          <a:blip r:embed="rId64" cstate="print"/>
          <a:stretch>
            <a:fillRect/>
          </a:stretch>
        </p:blipFill>
        <p:spPr>
          <a:xfrm>
            <a:off x="6781800" y="5130800"/>
            <a:ext cx="25400" cy="38100"/>
          </a:xfrm>
          <a:prstGeom prst="rect">
            <a:avLst/>
          </a:prstGeom>
        </p:spPr>
      </p:pic>
      <p:pic>
        <p:nvPicPr>
          <p:cNvPr id="472" name="Image 472"/>
          <p:cNvPicPr>
            <a:picLocks noChangeAspect="1"/>
          </p:cNvPicPr>
          <p:nvPr/>
        </p:nvPicPr>
        <p:blipFill>
          <a:blip r:embed="rId65" cstate="print"/>
          <a:stretch>
            <a:fillRect/>
          </a:stretch>
        </p:blipFill>
        <p:spPr>
          <a:xfrm>
            <a:off x="6426200" y="5105400"/>
            <a:ext cx="63500" cy="25400"/>
          </a:xfrm>
          <a:prstGeom prst="rect">
            <a:avLst/>
          </a:prstGeom>
        </p:spPr>
      </p:pic>
      <p:pic>
        <p:nvPicPr>
          <p:cNvPr id="473" name="Image 473"/>
          <p:cNvPicPr>
            <a:picLocks noChangeAspect="1"/>
          </p:cNvPicPr>
          <p:nvPr/>
        </p:nvPicPr>
        <p:blipFill>
          <a:blip r:embed="rId66" cstate="print"/>
          <a:stretch>
            <a:fillRect/>
          </a:stretch>
        </p:blipFill>
        <p:spPr>
          <a:xfrm>
            <a:off x="6756400" y="5130800"/>
            <a:ext cx="25400" cy="50800"/>
          </a:xfrm>
          <a:prstGeom prst="rect">
            <a:avLst/>
          </a:prstGeom>
        </p:spPr>
      </p:pic>
      <p:pic>
        <p:nvPicPr>
          <p:cNvPr id="474" name="Image 474"/>
          <p:cNvPicPr>
            <a:picLocks noChangeAspect="1"/>
          </p:cNvPicPr>
          <p:nvPr/>
        </p:nvPicPr>
        <p:blipFill>
          <a:blip r:embed="rId67" cstate="print"/>
          <a:stretch>
            <a:fillRect/>
          </a:stretch>
        </p:blipFill>
        <p:spPr>
          <a:xfrm>
            <a:off x="6502400" y="5130800"/>
            <a:ext cx="38100" cy="25400"/>
          </a:xfrm>
          <a:prstGeom prst="rect">
            <a:avLst/>
          </a:prstGeom>
        </p:spPr>
      </p:pic>
      <p:pic>
        <p:nvPicPr>
          <p:cNvPr id="475" name="Image 47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13500" y="5143500"/>
            <a:ext cx="76200" cy="12700"/>
          </a:xfrm>
          <a:prstGeom prst="rect">
            <a:avLst/>
          </a:prstGeom>
        </p:spPr>
      </p:pic>
      <p:pic>
        <p:nvPicPr>
          <p:cNvPr id="476" name="Image 476"/>
          <p:cNvPicPr>
            <a:picLocks noChangeAspect="1"/>
          </p:cNvPicPr>
          <p:nvPr/>
        </p:nvPicPr>
        <p:blipFill>
          <a:blip r:embed="rId68" cstate="print"/>
          <a:stretch>
            <a:fillRect/>
          </a:stretch>
        </p:blipFill>
        <p:spPr>
          <a:xfrm>
            <a:off x="6515100" y="5156200"/>
            <a:ext cx="25400" cy="25400"/>
          </a:xfrm>
          <a:prstGeom prst="rect">
            <a:avLst/>
          </a:prstGeom>
        </p:spPr>
      </p:pic>
      <p:pic>
        <p:nvPicPr>
          <p:cNvPr id="477" name="Image 4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5100" y="5181600"/>
            <a:ext cx="38100" cy="12700"/>
          </a:xfrm>
          <a:prstGeom prst="rect">
            <a:avLst/>
          </a:prstGeom>
        </p:spPr>
      </p:pic>
      <p:pic>
        <p:nvPicPr>
          <p:cNvPr id="478" name="Image 4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0" y="5207000"/>
            <a:ext cx="25400" cy="12700"/>
          </a:xfrm>
          <a:prstGeom prst="rect">
            <a:avLst/>
          </a:prstGeom>
        </p:spPr>
      </p:pic>
      <p:pic>
        <p:nvPicPr>
          <p:cNvPr id="479" name="Image 4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0" y="5219700"/>
            <a:ext cx="25400" cy="12700"/>
          </a:xfrm>
          <a:prstGeom prst="rect">
            <a:avLst/>
          </a:prstGeom>
        </p:spPr>
      </p:pic>
      <p:pic>
        <p:nvPicPr>
          <p:cNvPr id="480" name="Image 4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0500" y="5245100"/>
            <a:ext cx="38100" cy="12700"/>
          </a:xfrm>
          <a:prstGeom prst="rect">
            <a:avLst/>
          </a:prstGeom>
        </p:spPr>
      </p:pic>
      <p:pic>
        <p:nvPicPr>
          <p:cNvPr id="481" name="Image 4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1500" y="5295900"/>
            <a:ext cx="38100" cy="12700"/>
          </a:xfrm>
          <a:prstGeom prst="rect">
            <a:avLst/>
          </a:prstGeom>
        </p:spPr>
      </p:pic>
      <p:pic>
        <p:nvPicPr>
          <p:cNvPr id="482" name="Image 482"/>
          <p:cNvPicPr>
            <a:picLocks noChangeAspect="1"/>
          </p:cNvPicPr>
          <p:nvPr/>
        </p:nvPicPr>
        <p:blipFill>
          <a:blip r:embed="rId69" cstate="print"/>
          <a:stretch>
            <a:fillRect/>
          </a:stretch>
        </p:blipFill>
        <p:spPr>
          <a:xfrm>
            <a:off x="6299200" y="5308600"/>
            <a:ext cx="647700" cy="495300"/>
          </a:xfrm>
          <a:prstGeom prst="rect">
            <a:avLst/>
          </a:prstGeom>
        </p:spPr>
      </p:pic>
      <p:pic>
        <p:nvPicPr>
          <p:cNvPr id="483" name="Image 483"/>
          <p:cNvPicPr>
            <a:picLocks noChangeAspect="1"/>
          </p:cNvPicPr>
          <p:nvPr/>
        </p:nvPicPr>
        <p:blipFill>
          <a:blip r:embed="rId70" cstate="print"/>
          <a:stretch>
            <a:fillRect/>
          </a:stretch>
        </p:blipFill>
        <p:spPr>
          <a:xfrm>
            <a:off x="6705600" y="5308600"/>
            <a:ext cx="101600" cy="101600"/>
          </a:xfrm>
          <a:prstGeom prst="rect">
            <a:avLst/>
          </a:prstGeom>
        </p:spPr>
      </p:pic>
      <p:pic>
        <p:nvPicPr>
          <p:cNvPr id="484" name="Image 4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00" y="5321300"/>
            <a:ext cx="25400" cy="12700"/>
          </a:xfrm>
          <a:prstGeom prst="rect">
            <a:avLst/>
          </a:prstGeom>
        </p:spPr>
      </p:pic>
      <p:pic>
        <p:nvPicPr>
          <p:cNvPr id="485" name="Image 4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5334000"/>
            <a:ext cx="25400" cy="12700"/>
          </a:xfrm>
          <a:prstGeom prst="rect">
            <a:avLst/>
          </a:prstGeom>
        </p:spPr>
      </p:pic>
      <p:pic>
        <p:nvPicPr>
          <p:cNvPr id="486" name="Image 4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5346700"/>
            <a:ext cx="25400" cy="12700"/>
          </a:xfrm>
          <a:prstGeom prst="rect">
            <a:avLst/>
          </a:prstGeom>
        </p:spPr>
      </p:pic>
      <p:pic>
        <p:nvPicPr>
          <p:cNvPr id="487" name="Image 4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5359400"/>
            <a:ext cx="25400" cy="12700"/>
          </a:xfrm>
          <a:prstGeom prst="rect">
            <a:avLst/>
          </a:prstGeom>
        </p:spPr>
      </p:pic>
      <p:pic>
        <p:nvPicPr>
          <p:cNvPr id="488" name="Image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0" y="5346700"/>
            <a:ext cx="25400" cy="12700"/>
          </a:xfrm>
          <a:prstGeom prst="rect">
            <a:avLst/>
          </a:prstGeom>
        </p:spPr>
      </p:pic>
      <p:pic>
        <p:nvPicPr>
          <p:cNvPr id="489" name="Image 489"/>
          <p:cNvPicPr>
            <a:picLocks noChangeAspect="1"/>
          </p:cNvPicPr>
          <p:nvPr/>
        </p:nvPicPr>
        <p:blipFill>
          <a:blip r:embed="rId71" cstate="print"/>
          <a:stretch>
            <a:fillRect/>
          </a:stretch>
        </p:blipFill>
        <p:spPr>
          <a:xfrm>
            <a:off x="6540500" y="5359400"/>
            <a:ext cx="304800" cy="165100"/>
          </a:xfrm>
          <a:prstGeom prst="rect">
            <a:avLst/>
          </a:prstGeom>
        </p:spPr>
      </p:pic>
      <p:pic>
        <p:nvPicPr>
          <p:cNvPr id="490" name="Image 490"/>
          <p:cNvPicPr>
            <a:picLocks noChangeAspect="1"/>
          </p:cNvPicPr>
          <p:nvPr/>
        </p:nvPicPr>
        <p:blipFill>
          <a:blip r:embed="rId72" cstate="print"/>
          <a:stretch>
            <a:fillRect/>
          </a:stretch>
        </p:blipFill>
        <p:spPr>
          <a:xfrm>
            <a:off x="7353300" y="5397500"/>
            <a:ext cx="63500" cy="25400"/>
          </a:xfrm>
          <a:prstGeom prst="rect">
            <a:avLst/>
          </a:prstGeom>
        </p:spPr>
      </p:pic>
      <p:pic>
        <p:nvPicPr>
          <p:cNvPr id="491" name="Image 491"/>
          <p:cNvPicPr>
            <a:picLocks noChangeAspect="1"/>
          </p:cNvPicPr>
          <p:nvPr/>
        </p:nvPicPr>
        <p:blipFill>
          <a:blip r:embed="rId73" cstate="print"/>
          <a:stretch>
            <a:fillRect/>
          </a:stretch>
        </p:blipFill>
        <p:spPr>
          <a:xfrm>
            <a:off x="5905500" y="5359400"/>
            <a:ext cx="787400" cy="609600"/>
          </a:xfrm>
          <a:prstGeom prst="rect">
            <a:avLst/>
          </a:prstGeom>
        </p:spPr>
      </p:pic>
      <p:pic>
        <p:nvPicPr>
          <p:cNvPr id="492" name="Image 4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5346700"/>
            <a:ext cx="25400" cy="12700"/>
          </a:xfrm>
          <a:prstGeom prst="rect">
            <a:avLst/>
          </a:prstGeom>
        </p:spPr>
      </p:pic>
      <p:pic>
        <p:nvPicPr>
          <p:cNvPr id="493" name="Image 4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700" y="5359400"/>
            <a:ext cx="12700" cy="12700"/>
          </a:xfrm>
          <a:prstGeom prst="rect">
            <a:avLst/>
          </a:prstGeom>
        </p:spPr>
      </p:pic>
      <p:pic>
        <p:nvPicPr>
          <p:cNvPr id="494" name="Image 494"/>
          <p:cNvPicPr>
            <a:picLocks noChangeAspect="1"/>
          </p:cNvPicPr>
          <p:nvPr/>
        </p:nvPicPr>
        <p:blipFill>
          <a:blip r:embed="rId74" cstate="print"/>
          <a:stretch>
            <a:fillRect/>
          </a:stretch>
        </p:blipFill>
        <p:spPr>
          <a:xfrm>
            <a:off x="6388100" y="5359400"/>
            <a:ext cx="114300" cy="25400"/>
          </a:xfrm>
          <a:prstGeom prst="rect">
            <a:avLst/>
          </a:prstGeom>
        </p:spPr>
      </p:pic>
      <p:pic>
        <p:nvPicPr>
          <p:cNvPr id="495" name="Image 4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6000" y="5435600"/>
            <a:ext cx="38100" cy="12700"/>
          </a:xfrm>
          <a:prstGeom prst="rect">
            <a:avLst/>
          </a:prstGeom>
        </p:spPr>
      </p:pic>
      <p:pic>
        <p:nvPicPr>
          <p:cNvPr id="496" name="Image 4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300" y="5435600"/>
            <a:ext cx="12700" cy="12700"/>
          </a:xfrm>
          <a:prstGeom prst="rect">
            <a:avLst/>
          </a:prstGeom>
        </p:spPr>
      </p:pic>
      <p:pic>
        <p:nvPicPr>
          <p:cNvPr id="497" name="Image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5372100"/>
            <a:ext cx="12700" cy="12700"/>
          </a:xfrm>
          <a:prstGeom prst="rect">
            <a:avLst/>
          </a:prstGeom>
        </p:spPr>
      </p:pic>
      <p:pic>
        <p:nvPicPr>
          <p:cNvPr id="498" name="Image 4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2900" y="5410200"/>
            <a:ext cx="12700" cy="12700"/>
          </a:xfrm>
          <a:prstGeom prst="rect">
            <a:avLst/>
          </a:prstGeom>
        </p:spPr>
      </p:pic>
      <p:pic>
        <p:nvPicPr>
          <p:cNvPr id="499" name="Image 4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900" y="5435600"/>
            <a:ext cx="25400" cy="12700"/>
          </a:xfrm>
          <a:prstGeom prst="rect">
            <a:avLst/>
          </a:prstGeom>
        </p:spPr>
      </p:pic>
      <p:pic>
        <p:nvPicPr>
          <p:cNvPr id="500" name="Image 500"/>
          <p:cNvPicPr>
            <a:picLocks noChangeAspect="1"/>
          </p:cNvPicPr>
          <p:nvPr/>
        </p:nvPicPr>
        <p:blipFill>
          <a:blip r:embed="rId75" cstate="print"/>
          <a:stretch>
            <a:fillRect/>
          </a:stretch>
        </p:blipFill>
        <p:spPr>
          <a:xfrm>
            <a:off x="7340600" y="5448300"/>
            <a:ext cx="25400" cy="165100"/>
          </a:xfrm>
          <a:prstGeom prst="rect">
            <a:avLst/>
          </a:prstGeom>
        </p:spPr>
      </p:pic>
      <p:pic>
        <p:nvPicPr>
          <p:cNvPr id="501" name="Image 501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7353300" y="5461000"/>
            <a:ext cx="63500" cy="12700"/>
          </a:xfrm>
          <a:prstGeom prst="rect">
            <a:avLst/>
          </a:prstGeom>
        </p:spPr>
      </p:pic>
      <p:pic>
        <p:nvPicPr>
          <p:cNvPr id="502" name="Image 502"/>
          <p:cNvPicPr>
            <a:picLocks noChangeAspect="1"/>
          </p:cNvPicPr>
          <p:nvPr/>
        </p:nvPicPr>
        <p:blipFill>
          <a:blip r:embed="rId77" cstate="print"/>
          <a:stretch>
            <a:fillRect/>
          </a:stretch>
        </p:blipFill>
        <p:spPr>
          <a:xfrm>
            <a:off x="6858000" y="5461000"/>
            <a:ext cx="127000" cy="152400"/>
          </a:xfrm>
          <a:prstGeom prst="rect">
            <a:avLst/>
          </a:prstGeom>
        </p:spPr>
      </p:pic>
      <p:pic>
        <p:nvPicPr>
          <p:cNvPr id="503" name="Image 503"/>
          <p:cNvPicPr>
            <a:picLocks noChangeAspect="1"/>
          </p:cNvPicPr>
          <p:nvPr/>
        </p:nvPicPr>
        <p:blipFill>
          <a:blip r:embed="rId78" cstate="print"/>
          <a:stretch>
            <a:fillRect/>
          </a:stretch>
        </p:blipFill>
        <p:spPr>
          <a:xfrm>
            <a:off x="6819900" y="5422900"/>
            <a:ext cx="38100" cy="177800"/>
          </a:xfrm>
          <a:prstGeom prst="rect">
            <a:avLst/>
          </a:prstGeom>
        </p:spPr>
      </p:pic>
      <p:pic>
        <p:nvPicPr>
          <p:cNvPr id="504" name="Image 5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800" y="5435600"/>
            <a:ext cx="12700" cy="12700"/>
          </a:xfrm>
          <a:prstGeom prst="rect">
            <a:avLst/>
          </a:prstGeom>
        </p:spPr>
      </p:pic>
      <p:pic>
        <p:nvPicPr>
          <p:cNvPr id="505" name="Image 505"/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7150100" y="5448300"/>
            <a:ext cx="12700" cy="12700"/>
          </a:xfrm>
          <a:prstGeom prst="rect">
            <a:avLst/>
          </a:prstGeom>
        </p:spPr>
      </p:pic>
      <p:pic>
        <p:nvPicPr>
          <p:cNvPr id="506" name="Image 5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900" y="5448300"/>
            <a:ext cx="12700" cy="12700"/>
          </a:xfrm>
          <a:prstGeom prst="rect">
            <a:avLst/>
          </a:prstGeom>
        </p:spPr>
      </p:pic>
      <p:pic>
        <p:nvPicPr>
          <p:cNvPr id="507" name="Image 5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500" y="5461000"/>
            <a:ext cx="12700" cy="12700"/>
          </a:xfrm>
          <a:prstGeom prst="rect">
            <a:avLst/>
          </a:prstGeom>
        </p:spPr>
      </p:pic>
      <p:pic>
        <p:nvPicPr>
          <p:cNvPr id="508" name="Image 508"/>
          <p:cNvPicPr>
            <a:picLocks noChangeAspect="1"/>
          </p:cNvPicPr>
          <p:nvPr/>
        </p:nvPicPr>
        <p:blipFill>
          <a:blip r:embed="rId80" cstate="print"/>
          <a:stretch>
            <a:fillRect/>
          </a:stretch>
        </p:blipFill>
        <p:spPr>
          <a:xfrm>
            <a:off x="6985000" y="5461000"/>
            <a:ext cx="63500" cy="190500"/>
          </a:xfrm>
          <a:prstGeom prst="rect">
            <a:avLst/>
          </a:prstGeom>
        </p:spPr>
      </p:pic>
      <p:pic>
        <p:nvPicPr>
          <p:cNvPr id="509" name="Image 509"/>
          <p:cNvPicPr>
            <a:picLocks noChangeAspect="1"/>
          </p:cNvPicPr>
          <p:nvPr/>
        </p:nvPicPr>
        <p:blipFill>
          <a:blip r:embed="rId81" cstate="print"/>
          <a:stretch>
            <a:fillRect/>
          </a:stretch>
        </p:blipFill>
        <p:spPr>
          <a:xfrm>
            <a:off x="7048500" y="5461000"/>
            <a:ext cx="38100" cy="25400"/>
          </a:xfrm>
          <a:prstGeom prst="rect">
            <a:avLst/>
          </a:prstGeom>
        </p:spPr>
      </p:pic>
      <p:pic>
        <p:nvPicPr>
          <p:cNvPr id="510" name="Image 5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00" y="5486400"/>
            <a:ext cx="38100" cy="12700"/>
          </a:xfrm>
          <a:prstGeom prst="rect">
            <a:avLst/>
          </a:prstGeom>
        </p:spPr>
      </p:pic>
      <p:pic>
        <p:nvPicPr>
          <p:cNvPr id="511" name="Image 511"/>
          <p:cNvPicPr>
            <a:picLocks noChangeAspect="1"/>
          </p:cNvPicPr>
          <p:nvPr/>
        </p:nvPicPr>
        <p:blipFill>
          <a:blip r:embed="rId82" cstate="print"/>
          <a:stretch>
            <a:fillRect/>
          </a:stretch>
        </p:blipFill>
        <p:spPr>
          <a:xfrm>
            <a:off x="6578600" y="5448300"/>
            <a:ext cx="50800" cy="25400"/>
          </a:xfrm>
          <a:prstGeom prst="rect">
            <a:avLst/>
          </a:prstGeom>
        </p:spPr>
      </p:pic>
      <p:pic>
        <p:nvPicPr>
          <p:cNvPr id="512" name="Image 512"/>
          <p:cNvPicPr>
            <a:picLocks noChangeAspect="1"/>
          </p:cNvPicPr>
          <p:nvPr/>
        </p:nvPicPr>
        <p:blipFill>
          <a:blip r:embed="rId83" cstate="print"/>
          <a:stretch>
            <a:fillRect/>
          </a:stretch>
        </p:blipFill>
        <p:spPr>
          <a:xfrm>
            <a:off x="6045200" y="5410200"/>
            <a:ext cx="50800" cy="50800"/>
          </a:xfrm>
          <a:prstGeom prst="rect">
            <a:avLst/>
          </a:prstGeom>
        </p:spPr>
      </p:pic>
      <p:pic>
        <p:nvPicPr>
          <p:cNvPr id="513" name="Image 51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70700" y="5461000"/>
            <a:ext cx="101600" cy="12700"/>
          </a:xfrm>
          <a:prstGeom prst="rect">
            <a:avLst/>
          </a:prstGeom>
        </p:spPr>
      </p:pic>
      <p:pic>
        <p:nvPicPr>
          <p:cNvPr id="514" name="Image 5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6000" y="5499100"/>
            <a:ext cx="38100" cy="12700"/>
          </a:xfrm>
          <a:prstGeom prst="rect">
            <a:avLst/>
          </a:prstGeom>
        </p:spPr>
      </p:pic>
      <p:pic>
        <p:nvPicPr>
          <p:cNvPr id="515" name="Image 515"/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7048500" y="5499100"/>
            <a:ext cx="25400" cy="12700"/>
          </a:xfrm>
          <a:prstGeom prst="rect">
            <a:avLst/>
          </a:prstGeom>
        </p:spPr>
      </p:pic>
      <p:pic>
        <p:nvPicPr>
          <p:cNvPr id="516" name="Image 51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70700" y="5486400"/>
            <a:ext cx="101600" cy="12700"/>
          </a:xfrm>
          <a:prstGeom prst="rect">
            <a:avLst/>
          </a:prstGeom>
        </p:spPr>
      </p:pic>
      <p:pic>
        <p:nvPicPr>
          <p:cNvPr id="517" name="Image 5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4500" y="5486400"/>
            <a:ext cx="12700" cy="12700"/>
          </a:xfrm>
          <a:prstGeom prst="rect">
            <a:avLst/>
          </a:prstGeom>
        </p:spPr>
      </p:pic>
      <p:pic>
        <p:nvPicPr>
          <p:cNvPr id="518" name="Image 518"/>
          <p:cNvPicPr>
            <a:picLocks noChangeAspect="1"/>
          </p:cNvPicPr>
          <p:nvPr/>
        </p:nvPicPr>
        <p:blipFill>
          <a:blip r:embed="rId85" cstate="print"/>
          <a:stretch>
            <a:fillRect/>
          </a:stretch>
        </p:blipFill>
        <p:spPr>
          <a:xfrm>
            <a:off x="6057900" y="5461000"/>
            <a:ext cx="127000" cy="50800"/>
          </a:xfrm>
          <a:prstGeom prst="rect">
            <a:avLst/>
          </a:prstGeom>
        </p:spPr>
      </p:pic>
      <p:pic>
        <p:nvPicPr>
          <p:cNvPr id="519" name="Image 5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9100" y="5499100"/>
            <a:ext cx="38100" cy="12700"/>
          </a:xfrm>
          <a:prstGeom prst="rect">
            <a:avLst/>
          </a:prstGeom>
        </p:spPr>
      </p:pic>
      <p:pic>
        <p:nvPicPr>
          <p:cNvPr id="520" name="Image 520"/>
          <p:cNvPicPr>
            <a:picLocks noChangeAspect="1"/>
          </p:cNvPicPr>
          <p:nvPr/>
        </p:nvPicPr>
        <p:blipFill>
          <a:blip r:embed="rId86" cstate="print"/>
          <a:stretch>
            <a:fillRect/>
          </a:stretch>
        </p:blipFill>
        <p:spPr>
          <a:xfrm>
            <a:off x="7035800" y="5511800"/>
            <a:ext cx="38100" cy="25400"/>
          </a:xfrm>
          <a:prstGeom prst="rect">
            <a:avLst/>
          </a:prstGeom>
        </p:spPr>
      </p:pic>
      <p:pic>
        <p:nvPicPr>
          <p:cNvPr id="521" name="Image 52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70700" y="5511800"/>
            <a:ext cx="101600" cy="12700"/>
          </a:xfrm>
          <a:prstGeom prst="rect">
            <a:avLst/>
          </a:prstGeom>
        </p:spPr>
      </p:pic>
      <p:pic>
        <p:nvPicPr>
          <p:cNvPr id="522" name="Image 522"/>
          <p:cNvPicPr>
            <a:picLocks noChangeAspect="1"/>
          </p:cNvPicPr>
          <p:nvPr/>
        </p:nvPicPr>
        <p:blipFill>
          <a:blip r:embed="rId87" cstate="print"/>
          <a:stretch>
            <a:fillRect/>
          </a:stretch>
        </p:blipFill>
        <p:spPr>
          <a:xfrm>
            <a:off x="7023100" y="5537200"/>
            <a:ext cx="38100" cy="25400"/>
          </a:xfrm>
          <a:prstGeom prst="rect">
            <a:avLst/>
          </a:prstGeom>
        </p:spPr>
      </p:pic>
      <p:pic>
        <p:nvPicPr>
          <p:cNvPr id="523" name="Image 523"/>
          <p:cNvPicPr>
            <a:picLocks noChangeAspect="1"/>
          </p:cNvPicPr>
          <p:nvPr/>
        </p:nvPicPr>
        <p:blipFill>
          <a:blip r:embed="rId88" cstate="print"/>
          <a:stretch>
            <a:fillRect/>
          </a:stretch>
        </p:blipFill>
        <p:spPr>
          <a:xfrm>
            <a:off x="6591300" y="5524500"/>
            <a:ext cx="203200" cy="203200"/>
          </a:xfrm>
          <a:prstGeom prst="rect">
            <a:avLst/>
          </a:prstGeom>
        </p:spPr>
      </p:pic>
      <p:pic>
        <p:nvPicPr>
          <p:cNvPr id="524" name="Image 5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83400" y="5549900"/>
            <a:ext cx="88900" cy="12700"/>
          </a:xfrm>
          <a:prstGeom prst="rect">
            <a:avLst/>
          </a:prstGeom>
        </p:spPr>
      </p:pic>
      <p:pic>
        <p:nvPicPr>
          <p:cNvPr id="525" name="Image 525"/>
          <p:cNvPicPr>
            <a:picLocks noChangeAspect="1"/>
          </p:cNvPicPr>
          <p:nvPr/>
        </p:nvPicPr>
        <p:blipFill>
          <a:blip r:embed="rId89" cstate="print"/>
          <a:stretch>
            <a:fillRect/>
          </a:stretch>
        </p:blipFill>
        <p:spPr>
          <a:xfrm>
            <a:off x="6057900" y="5511800"/>
            <a:ext cx="165100" cy="50800"/>
          </a:xfrm>
          <a:prstGeom prst="rect">
            <a:avLst/>
          </a:prstGeom>
        </p:spPr>
      </p:pic>
      <p:pic>
        <p:nvPicPr>
          <p:cNvPr id="526" name="Image 526"/>
          <p:cNvPicPr>
            <a:picLocks noChangeAspect="1"/>
          </p:cNvPicPr>
          <p:nvPr/>
        </p:nvPicPr>
        <p:blipFill>
          <a:blip r:embed="rId90" cstate="print"/>
          <a:stretch>
            <a:fillRect/>
          </a:stretch>
        </p:blipFill>
        <p:spPr>
          <a:xfrm>
            <a:off x="7010400" y="5575300"/>
            <a:ext cx="38100" cy="25400"/>
          </a:xfrm>
          <a:prstGeom prst="rect">
            <a:avLst/>
          </a:prstGeom>
        </p:spPr>
      </p:pic>
      <p:pic>
        <p:nvPicPr>
          <p:cNvPr id="527" name="Image 52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489700" y="5562600"/>
            <a:ext cx="12700" cy="25400"/>
          </a:xfrm>
          <a:prstGeom prst="rect">
            <a:avLst/>
          </a:prstGeom>
        </p:spPr>
      </p:pic>
      <p:pic>
        <p:nvPicPr>
          <p:cNvPr id="528" name="Image 528"/>
          <p:cNvPicPr>
            <a:picLocks noChangeAspect="1"/>
          </p:cNvPicPr>
          <p:nvPr/>
        </p:nvPicPr>
        <p:blipFill>
          <a:blip r:embed="rId91" cstate="print"/>
          <a:stretch>
            <a:fillRect/>
          </a:stretch>
        </p:blipFill>
        <p:spPr>
          <a:xfrm>
            <a:off x="6083300" y="5562600"/>
            <a:ext cx="139700" cy="63500"/>
          </a:xfrm>
          <a:prstGeom prst="rect">
            <a:avLst/>
          </a:prstGeom>
        </p:spPr>
      </p:pic>
      <p:pic>
        <p:nvPicPr>
          <p:cNvPr id="529" name="Image 5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700" y="5613400"/>
            <a:ext cx="25400" cy="12700"/>
          </a:xfrm>
          <a:prstGeom prst="rect">
            <a:avLst/>
          </a:prstGeom>
        </p:spPr>
      </p:pic>
      <p:pic>
        <p:nvPicPr>
          <p:cNvPr id="530" name="Image 5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300" y="5588000"/>
            <a:ext cx="25400" cy="12700"/>
          </a:xfrm>
          <a:prstGeom prst="rect">
            <a:avLst/>
          </a:prstGeom>
        </p:spPr>
      </p:pic>
      <p:pic>
        <p:nvPicPr>
          <p:cNvPr id="531" name="Image 531"/>
          <p:cNvPicPr>
            <a:picLocks noChangeAspect="1"/>
          </p:cNvPicPr>
          <p:nvPr/>
        </p:nvPicPr>
        <p:blipFill>
          <a:blip r:embed="rId92" cstate="print"/>
          <a:stretch>
            <a:fillRect/>
          </a:stretch>
        </p:blipFill>
        <p:spPr>
          <a:xfrm>
            <a:off x="5778500" y="5575300"/>
            <a:ext cx="304800" cy="50800"/>
          </a:xfrm>
          <a:prstGeom prst="rect">
            <a:avLst/>
          </a:prstGeom>
        </p:spPr>
      </p:pic>
      <p:pic>
        <p:nvPicPr>
          <p:cNvPr id="532" name="Image 5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700" y="5638800"/>
            <a:ext cx="12700" cy="12700"/>
          </a:xfrm>
          <a:prstGeom prst="rect">
            <a:avLst/>
          </a:prstGeom>
        </p:spPr>
      </p:pic>
      <p:pic>
        <p:nvPicPr>
          <p:cNvPr id="533" name="Image 533"/>
          <p:cNvPicPr>
            <a:picLocks noChangeAspect="1"/>
          </p:cNvPicPr>
          <p:nvPr/>
        </p:nvPicPr>
        <p:blipFill>
          <a:blip r:embed="rId93" cstate="print"/>
          <a:stretch>
            <a:fillRect/>
          </a:stretch>
        </p:blipFill>
        <p:spPr>
          <a:xfrm>
            <a:off x="6426200" y="5600700"/>
            <a:ext cx="38100" cy="50800"/>
          </a:xfrm>
          <a:prstGeom prst="rect">
            <a:avLst/>
          </a:prstGeom>
        </p:spPr>
      </p:pic>
      <p:pic>
        <p:nvPicPr>
          <p:cNvPr id="534" name="Image 534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985000" y="5664200"/>
            <a:ext cx="12700" cy="25400"/>
          </a:xfrm>
          <a:prstGeom prst="rect">
            <a:avLst/>
          </a:prstGeom>
        </p:spPr>
      </p:pic>
      <p:pic>
        <p:nvPicPr>
          <p:cNvPr id="535" name="Image 535"/>
          <p:cNvPicPr>
            <a:picLocks noChangeAspect="1"/>
          </p:cNvPicPr>
          <p:nvPr/>
        </p:nvPicPr>
        <p:blipFill>
          <a:blip r:embed="rId94" cstate="print"/>
          <a:stretch>
            <a:fillRect/>
          </a:stretch>
        </p:blipFill>
        <p:spPr>
          <a:xfrm>
            <a:off x="6692900" y="5651500"/>
            <a:ext cx="63500" cy="25400"/>
          </a:xfrm>
          <a:prstGeom prst="rect">
            <a:avLst/>
          </a:prstGeom>
        </p:spPr>
      </p:pic>
      <p:pic>
        <p:nvPicPr>
          <p:cNvPr id="536" name="Image 5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8300" y="5664200"/>
            <a:ext cx="12700" cy="12700"/>
          </a:xfrm>
          <a:prstGeom prst="rect">
            <a:avLst/>
          </a:prstGeom>
        </p:spPr>
      </p:pic>
      <p:pic>
        <p:nvPicPr>
          <p:cNvPr id="537" name="Image 537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6096000" y="5638800"/>
            <a:ext cx="127000" cy="12700"/>
          </a:xfrm>
          <a:prstGeom prst="rect">
            <a:avLst/>
          </a:prstGeom>
        </p:spPr>
      </p:pic>
      <p:pic>
        <p:nvPicPr>
          <p:cNvPr id="538" name="Image 538"/>
          <p:cNvPicPr>
            <a:picLocks noChangeAspect="1"/>
          </p:cNvPicPr>
          <p:nvPr/>
        </p:nvPicPr>
        <p:blipFill>
          <a:blip r:embed="rId96" cstate="print"/>
          <a:stretch>
            <a:fillRect/>
          </a:stretch>
        </p:blipFill>
        <p:spPr>
          <a:xfrm>
            <a:off x="6375400" y="5651500"/>
            <a:ext cx="50800" cy="63500"/>
          </a:xfrm>
          <a:prstGeom prst="rect">
            <a:avLst/>
          </a:prstGeom>
        </p:spPr>
      </p:pic>
      <p:pic>
        <p:nvPicPr>
          <p:cNvPr id="539" name="Image 53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108700" y="5651500"/>
            <a:ext cx="101600" cy="12700"/>
          </a:xfrm>
          <a:prstGeom prst="rect">
            <a:avLst/>
          </a:prstGeom>
        </p:spPr>
      </p:pic>
      <p:pic>
        <p:nvPicPr>
          <p:cNvPr id="540" name="Image 5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5000" y="5702300"/>
            <a:ext cx="12700" cy="12700"/>
          </a:xfrm>
          <a:prstGeom prst="rect">
            <a:avLst/>
          </a:prstGeom>
        </p:spPr>
      </p:pic>
      <p:pic>
        <p:nvPicPr>
          <p:cNvPr id="541" name="Image 5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100" y="5664200"/>
            <a:ext cx="25400" cy="12700"/>
          </a:xfrm>
          <a:prstGeom prst="rect">
            <a:avLst/>
          </a:prstGeom>
        </p:spPr>
      </p:pic>
      <p:pic>
        <p:nvPicPr>
          <p:cNvPr id="542" name="Image 542"/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6108700" y="5676900"/>
            <a:ext cx="101600" cy="12700"/>
          </a:xfrm>
          <a:prstGeom prst="rect">
            <a:avLst/>
          </a:prstGeom>
        </p:spPr>
      </p:pic>
      <p:pic>
        <p:nvPicPr>
          <p:cNvPr id="543" name="Image 5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700" y="5676900"/>
            <a:ext cx="12700" cy="12700"/>
          </a:xfrm>
          <a:prstGeom prst="rect">
            <a:avLst/>
          </a:prstGeom>
        </p:spPr>
      </p:pic>
      <p:pic>
        <p:nvPicPr>
          <p:cNvPr id="544" name="Image 544"/>
          <p:cNvPicPr>
            <a:picLocks noChangeAspect="1"/>
          </p:cNvPicPr>
          <p:nvPr/>
        </p:nvPicPr>
        <p:blipFill>
          <a:blip r:embed="rId98" cstate="print"/>
          <a:stretch>
            <a:fillRect/>
          </a:stretch>
        </p:blipFill>
        <p:spPr>
          <a:xfrm>
            <a:off x="6235700" y="5715000"/>
            <a:ext cx="127000" cy="114300"/>
          </a:xfrm>
          <a:prstGeom prst="rect">
            <a:avLst/>
          </a:prstGeom>
        </p:spPr>
      </p:pic>
      <p:pic>
        <p:nvPicPr>
          <p:cNvPr id="545" name="Image 5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800" y="5765800"/>
            <a:ext cx="12700" cy="12700"/>
          </a:xfrm>
          <a:prstGeom prst="rect">
            <a:avLst/>
          </a:prstGeom>
        </p:spPr>
      </p:pic>
      <p:pic>
        <p:nvPicPr>
          <p:cNvPr id="546" name="Image 5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800" y="5778500"/>
            <a:ext cx="12700" cy="12700"/>
          </a:xfrm>
          <a:prstGeom prst="rect">
            <a:avLst/>
          </a:prstGeom>
        </p:spPr>
      </p:pic>
      <p:pic>
        <p:nvPicPr>
          <p:cNvPr id="547" name="Image 547"/>
          <p:cNvPicPr>
            <a:picLocks noChangeAspect="1"/>
          </p:cNvPicPr>
          <p:nvPr/>
        </p:nvPicPr>
        <p:blipFill>
          <a:blip r:embed="rId99" cstate="print"/>
          <a:stretch>
            <a:fillRect/>
          </a:stretch>
        </p:blipFill>
        <p:spPr>
          <a:xfrm>
            <a:off x="5969000" y="5803900"/>
            <a:ext cx="25400" cy="38100"/>
          </a:xfrm>
          <a:prstGeom prst="rect">
            <a:avLst/>
          </a:prstGeom>
        </p:spPr>
      </p:pic>
      <p:pic>
        <p:nvPicPr>
          <p:cNvPr id="548" name="Image 548"/>
          <p:cNvPicPr>
            <a:picLocks noChangeAspect="1"/>
          </p:cNvPicPr>
          <p:nvPr/>
        </p:nvPicPr>
        <p:blipFill>
          <a:blip r:embed="rId100" cstate="print"/>
          <a:stretch>
            <a:fillRect/>
          </a:stretch>
        </p:blipFill>
        <p:spPr>
          <a:xfrm>
            <a:off x="5803900" y="5613400"/>
            <a:ext cx="304800" cy="139700"/>
          </a:xfrm>
          <a:prstGeom prst="rect">
            <a:avLst/>
          </a:prstGeom>
        </p:spPr>
      </p:pic>
      <p:pic>
        <p:nvPicPr>
          <p:cNvPr id="549" name="Image 549"/>
          <p:cNvPicPr>
            <a:picLocks noChangeAspect="1"/>
          </p:cNvPicPr>
          <p:nvPr/>
        </p:nvPicPr>
        <p:blipFill>
          <a:blip r:embed="rId101" cstate="print"/>
          <a:stretch>
            <a:fillRect/>
          </a:stretch>
        </p:blipFill>
        <p:spPr>
          <a:xfrm>
            <a:off x="6413500" y="4229100"/>
            <a:ext cx="50800" cy="63500"/>
          </a:xfrm>
          <a:prstGeom prst="rect">
            <a:avLst/>
          </a:prstGeom>
        </p:spPr>
      </p:pic>
      <p:pic>
        <p:nvPicPr>
          <p:cNvPr id="550" name="Image 550"/>
          <p:cNvPicPr>
            <a:picLocks noChangeAspect="1"/>
          </p:cNvPicPr>
          <p:nvPr/>
        </p:nvPicPr>
        <p:blipFill>
          <a:blip r:embed="rId102" cstate="print"/>
          <a:stretch>
            <a:fillRect/>
          </a:stretch>
        </p:blipFill>
        <p:spPr>
          <a:xfrm>
            <a:off x="6477000" y="4229100"/>
            <a:ext cx="50800" cy="63500"/>
          </a:xfrm>
          <a:prstGeom prst="rect">
            <a:avLst/>
          </a:prstGeom>
        </p:spPr>
      </p:pic>
      <p:pic>
        <p:nvPicPr>
          <p:cNvPr id="551" name="Image 551"/>
          <p:cNvPicPr>
            <a:picLocks noChangeAspect="1"/>
          </p:cNvPicPr>
          <p:nvPr/>
        </p:nvPicPr>
        <p:blipFill>
          <a:blip r:embed="rId103" cstate="print"/>
          <a:stretch>
            <a:fillRect/>
          </a:stretch>
        </p:blipFill>
        <p:spPr>
          <a:xfrm>
            <a:off x="6527800" y="4229100"/>
            <a:ext cx="50800" cy="63500"/>
          </a:xfrm>
          <a:prstGeom prst="rect">
            <a:avLst/>
          </a:prstGeom>
        </p:spPr>
      </p:pic>
      <p:pic>
        <p:nvPicPr>
          <p:cNvPr id="552" name="Image 552"/>
          <p:cNvPicPr>
            <a:picLocks noChangeAspect="1"/>
          </p:cNvPicPr>
          <p:nvPr/>
        </p:nvPicPr>
        <p:blipFill>
          <a:blip r:embed="rId104" cstate="print"/>
          <a:stretch>
            <a:fillRect/>
          </a:stretch>
        </p:blipFill>
        <p:spPr>
          <a:xfrm>
            <a:off x="6413500" y="4343400"/>
            <a:ext cx="50800" cy="76200"/>
          </a:xfrm>
          <a:prstGeom prst="rect">
            <a:avLst/>
          </a:prstGeom>
        </p:spPr>
      </p:pic>
      <p:pic>
        <p:nvPicPr>
          <p:cNvPr id="553" name="Image 553"/>
          <p:cNvPicPr>
            <a:picLocks noChangeAspect="1"/>
          </p:cNvPicPr>
          <p:nvPr/>
        </p:nvPicPr>
        <p:blipFill>
          <a:blip r:embed="rId105" cstate="print"/>
          <a:stretch>
            <a:fillRect/>
          </a:stretch>
        </p:blipFill>
        <p:spPr>
          <a:xfrm>
            <a:off x="6477000" y="4343400"/>
            <a:ext cx="50800" cy="76200"/>
          </a:xfrm>
          <a:prstGeom prst="rect">
            <a:avLst/>
          </a:prstGeom>
        </p:spPr>
      </p:pic>
      <p:pic>
        <p:nvPicPr>
          <p:cNvPr id="554" name="Image 554"/>
          <p:cNvPicPr>
            <a:picLocks noChangeAspect="1"/>
          </p:cNvPicPr>
          <p:nvPr/>
        </p:nvPicPr>
        <p:blipFill>
          <a:blip r:embed="rId106" cstate="print"/>
          <a:stretch>
            <a:fillRect/>
          </a:stretch>
        </p:blipFill>
        <p:spPr>
          <a:xfrm>
            <a:off x="6527800" y="4343400"/>
            <a:ext cx="50800" cy="76200"/>
          </a:xfrm>
          <a:prstGeom prst="rect">
            <a:avLst/>
          </a:prstGeom>
        </p:spPr>
      </p:pic>
      <p:pic>
        <p:nvPicPr>
          <p:cNvPr id="555" name="Image 555"/>
          <p:cNvPicPr>
            <a:picLocks noChangeAspect="1"/>
          </p:cNvPicPr>
          <p:nvPr/>
        </p:nvPicPr>
        <p:blipFill>
          <a:blip r:embed="rId107" cstate="print"/>
          <a:stretch>
            <a:fillRect/>
          </a:stretch>
        </p:blipFill>
        <p:spPr>
          <a:xfrm>
            <a:off x="5791200" y="4229100"/>
            <a:ext cx="63500" cy="76200"/>
          </a:xfrm>
          <a:prstGeom prst="rect">
            <a:avLst/>
          </a:prstGeom>
        </p:spPr>
      </p:pic>
      <p:pic>
        <p:nvPicPr>
          <p:cNvPr id="556" name="Image 556"/>
          <p:cNvPicPr>
            <a:picLocks noChangeAspect="1"/>
          </p:cNvPicPr>
          <p:nvPr/>
        </p:nvPicPr>
        <p:blipFill>
          <a:blip r:embed="rId108" cstate="print"/>
          <a:stretch>
            <a:fillRect/>
          </a:stretch>
        </p:blipFill>
        <p:spPr>
          <a:xfrm>
            <a:off x="5892800" y="4229100"/>
            <a:ext cx="63500" cy="76200"/>
          </a:xfrm>
          <a:prstGeom prst="rect">
            <a:avLst/>
          </a:prstGeom>
        </p:spPr>
      </p:pic>
      <p:pic>
        <p:nvPicPr>
          <p:cNvPr id="557" name="Image 557"/>
          <p:cNvPicPr>
            <a:picLocks noChangeAspect="1"/>
          </p:cNvPicPr>
          <p:nvPr/>
        </p:nvPicPr>
        <p:blipFill>
          <a:blip r:embed="rId109" cstate="print"/>
          <a:stretch>
            <a:fillRect/>
          </a:stretch>
        </p:blipFill>
        <p:spPr>
          <a:xfrm>
            <a:off x="5956300" y="4229100"/>
            <a:ext cx="76200" cy="76200"/>
          </a:xfrm>
          <a:prstGeom prst="rect">
            <a:avLst/>
          </a:prstGeom>
        </p:spPr>
      </p:pic>
      <p:pic>
        <p:nvPicPr>
          <p:cNvPr id="558" name="Image 558"/>
          <p:cNvPicPr>
            <a:picLocks noChangeAspect="1"/>
          </p:cNvPicPr>
          <p:nvPr/>
        </p:nvPicPr>
        <p:blipFill>
          <a:blip r:embed="rId110" cstate="print"/>
          <a:stretch>
            <a:fillRect/>
          </a:stretch>
        </p:blipFill>
        <p:spPr>
          <a:xfrm>
            <a:off x="6032500" y="4229100"/>
            <a:ext cx="63500" cy="76200"/>
          </a:xfrm>
          <a:prstGeom prst="rect">
            <a:avLst/>
          </a:prstGeom>
        </p:spPr>
      </p:pic>
      <p:pic>
        <p:nvPicPr>
          <p:cNvPr id="559" name="Image 559"/>
          <p:cNvPicPr>
            <a:picLocks noChangeAspect="1"/>
          </p:cNvPicPr>
          <p:nvPr/>
        </p:nvPicPr>
        <p:blipFill>
          <a:blip r:embed="rId111" cstate="print"/>
          <a:stretch>
            <a:fillRect/>
          </a:stretch>
        </p:blipFill>
        <p:spPr>
          <a:xfrm>
            <a:off x="5842000" y="4254500"/>
            <a:ext cx="431800" cy="304800"/>
          </a:xfrm>
          <a:prstGeom prst="rect">
            <a:avLst/>
          </a:prstGeom>
        </p:spPr>
      </p:pic>
      <p:pic>
        <p:nvPicPr>
          <p:cNvPr id="560" name="Image 560"/>
          <p:cNvPicPr>
            <a:picLocks noChangeAspect="1"/>
          </p:cNvPicPr>
          <p:nvPr/>
        </p:nvPicPr>
        <p:blipFill>
          <a:blip r:embed="rId112" cstate="print"/>
          <a:stretch>
            <a:fillRect/>
          </a:stretch>
        </p:blipFill>
        <p:spPr>
          <a:xfrm>
            <a:off x="5892800" y="4279900"/>
            <a:ext cx="368300" cy="330200"/>
          </a:xfrm>
          <a:prstGeom prst="rect">
            <a:avLst/>
          </a:prstGeom>
        </p:spPr>
      </p:pic>
      <p:pic>
        <p:nvPicPr>
          <p:cNvPr id="561" name="Image 561"/>
          <p:cNvPicPr>
            <a:picLocks noChangeAspect="1"/>
          </p:cNvPicPr>
          <p:nvPr/>
        </p:nvPicPr>
        <p:blipFill>
          <a:blip r:embed="rId113" cstate="print"/>
          <a:stretch>
            <a:fillRect/>
          </a:stretch>
        </p:blipFill>
        <p:spPr>
          <a:xfrm>
            <a:off x="6540500" y="4241800"/>
            <a:ext cx="25400" cy="25400"/>
          </a:xfrm>
          <a:prstGeom prst="rect">
            <a:avLst/>
          </a:prstGeom>
        </p:spPr>
      </p:pic>
      <p:pic>
        <p:nvPicPr>
          <p:cNvPr id="562" name="Image 562"/>
          <p:cNvPicPr>
            <a:picLocks noChangeAspect="1"/>
          </p:cNvPicPr>
          <p:nvPr/>
        </p:nvPicPr>
        <p:blipFill>
          <a:blip r:embed="rId114" cstate="print"/>
          <a:stretch>
            <a:fillRect/>
          </a:stretch>
        </p:blipFill>
        <p:spPr>
          <a:xfrm>
            <a:off x="5905500" y="4241800"/>
            <a:ext cx="38100" cy="25400"/>
          </a:xfrm>
          <a:prstGeom prst="rect">
            <a:avLst/>
          </a:prstGeom>
        </p:spPr>
      </p:pic>
      <p:pic>
        <p:nvPicPr>
          <p:cNvPr id="563" name="Image 563"/>
          <p:cNvPicPr>
            <a:picLocks noChangeAspect="1"/>
          </p:cNvPicPr>
          <p:nvPr/>
        </p:nvPicPr>
        <p:blipFill>
          <a:blip r:embed="rId115" cstate="print"/>
          <a:stretch>
            <a:fillRect/>
          </a:stretch>
        </p:blipFill>
        <p:spPr>
          <a:xfrm>
            <a:off x="5981700" y="4241800"/>
            <a:ext cx="25400" cy="38100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3155950" y="512336"/>
            <a:ext cx="4356913" cy="3505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DÜNYA SAĞLIK ÖRGÜTÜ - WHO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648614" y="2198801"/>
            <a:ext cx="492251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WHO Anayasası’nın yürürlüğe girdiği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48614" y="2637713"/>
            <a:ext cx="5043271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7 Nisan her yıl “Dünya Sağlık Günü’’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0118" y="3076625"/>
            <a:ext cx="3087928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olarak kutlanmaktadır.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Image 56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4384" y="1143000"/>
            <a:ext cx="1051560" cy="996696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3155950" y="512336"/>
            <a:ext cx="4356913" cy="3505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DÜNYA SAĞLIK ÖRGÜTÜ - WHO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2189988" y="1484140"/>
            <a:ext cx="4050876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32CB"/>
                </a:solidFill>
                <a:latin typeface="Times New Roman"/>
              </a:rPr>
              <a:t>DÜNYA SAĞLIK ÖRGÜTÜ’NÜN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65704" y="1850186"/>
            <a:ext cx="249996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32CB"/>
                </a:solidFill>
                <a:latin typeface="Times New Roman"/>
              </a:rPr>
              <a:t>YAPISI VE İŞLEYİŞİ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3069" y="2841643"/>
            <a:ext cx="7907706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WHO Ana Tüzüğünün 9. Maddesi, Dünya Sağlık Örgütü’nün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1565" y="3207689"/>
            <a:ext cx="402061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çalışmalarını belirlemektedir.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8665" y="4097705"/>
            <a:ext cx="271576" cy="3364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"/>
              </a:rPr>
              <a:t>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0373" y="4085513"/>
            <a:ext cx="3253130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Dünya Sağlık Asamblesi,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8665" y="4536998"/>
            <a:ext cx="271576" cy="3364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"/>
              </a:rPr>
              <a:t>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54277" y="4524806"/>
            <a:ext cx="2929127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Yönetim (İcra) Kurulu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8665" y="4975910"/>
            <a:ext cx="271576" cy="3364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"/>
              </a:rPr>
              <a:t>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0373" y="4963718"/>
            <a:ext cx="6334963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Sekretarya hizmetlerin yürütülmesinde işleyişi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1565" y="5329428"/>
            <a:ext cx="3130600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sağlayacak organlardır.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Image 5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4470400"/>
            <a:ext cx="2476500" cy="12700"/>
          </a:xfrm>
          <a:prstGeom prst="rect">
            <a:avLst/>
          </a:prstGeom>
        </p:spPr>
      </p:pic>
      <p:pic>
        <p:nvPicPr>
          <p:cNvPr id="568" name="Image 56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8080" y="1143000"/>
            <a:ext cx="1197863" cy="1133856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3155950" y="512336"/>
            <a:ext cx="4356913" cy="3505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DÜNYA SAĞLIK ÖRGÜTÜ - WHO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1699006" y="1471623"/>
            <a:ext cx="5033313" cy="3697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32CB"/>
                </a:solidFill>
                <a:latin typeface="Verdana"/>
              </a:rPr>
              <a:t>DÜNYA SAĞLIK ÖRGÜTÜ’NÜN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94788" y="1837690"/>
            <a:ext cx="3440887" cy="36941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32CB"/>
                </a:solidFill>
                <a:latin typeface="Verdana"/>
              </a:rPr>
              <a:t>YAPISI VE İŞLEYİŞİ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77342" y="3282746"/>
            <a:ext cx="271576" cy="3364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"/>
              </a:rPr>
              <a:t>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0490" y="3270554"/>
            <a:ext cx="680587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Dünya Sağlık Örgütü’nün şu anda 191 üyesi vardır.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7342" y="4160824"/>
            <a:ext cx="271576" cy="3364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"/>
              </a:rPr>
              <a:t>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4394" y="4148632"/>
            <a:ext cx="6753148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Türkiye’de A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  <a:hlinkClick r:id="rId4"/>
              </a:rPr>
              <a:t>vrupa Bölgesinde 5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1 Devletle birlikte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3434" y="4587544"/>
            <a:ext cx="3415588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üyeliğini sürdürmektedir.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Image 57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5080" y="4855464"/>
            <a:ext cx="2340864" cy="1207007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3341497" y="555294"/>
            <a:ext cx="396026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AVRUPA İSG AJANSI (OSHA)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91616" y="1924812"/>
            <a:ext cx="3638702" cy="3398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Arial"/>
              </a:rPr>
              <a:t>OSHA’nın kuruluş amacı: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1616" y="2658140"/>
            <a:ext cx="271848" cy="3368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"/>
              </a:rPr>
              <a:t>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08074" y="2656310"/>
            <a:ext cx="6235731" cy="3401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Arial"/>
              </a:rPr>
              <a:t>Avrupa Birliğinde işyerlerinin daha sağlıklı,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1616" y="3020822"/>
            <a:ext cx="7245705" cy="3398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Arial"/>
              </a:rPr>
              <a:t>güvenli ve üretken olmalarına katkıda bulunmaktır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0293" y="3842022"/>
            <a:ext cx="4757217" cy="3505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Ajansın kuruluşu ve aktiviteleri üç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0293" y="4208068"/>
            <a:ext cx="4789906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direktifle düzenlenmiştir: 2062/94,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0293" y="4642713"/>
            <a:ext cx="3033064" cy="2819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800080"/>
                </a:solidFill>
                <a:latin typeface="Arial"/>
              </a:rPr>
              <a:t>1643/95 ve 1654/2003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1536" y="2715768"/>
            <a:ext cx="3200400" cy="2286000"/>
          </a:xfrm>
          <a:prstGeom prst="rect">
            <a:avLst/>
          </a:prstGeom>
        </p:spPr>
      </p:pic>
      <p:sp>
        <p:nvSpPr>
          <p:cNvPr id="15" name="TextBox 1"/>
          <p:cNvSpPr txBox="1"/>
          <p:nvPr/>
        </p:nvSpPr>
        <p:spPr>
          <a:xfrm>
            <a:off x="2488057" y="341045"/>
            <a:ext cx="5688177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ULUSAL VE ULUSLARARASI KURULUŞLAR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4122166" y="706805"/>
            <a:ext cx="2422550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VE SÖZLEŞMELER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8640" y="1698675"/>
            <a:ext cx="3619195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Çalışma hayatı, fiziksel,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1540" y="2064435"/>
            <a:ext cx="2969361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kimyasal, biyolojik ve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1540" y="2430195"/>
            <a:ext cx="3737762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psikososyal birçok olumsuz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1540" y="2795923"/>
            <a:ext cx="3537079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faktör nedeniyle çalışanın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1540" y="3161969"/>
            <a:ext cx="4276343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sağlığını tehdit edebilmektedir.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1540" y="3527729"/>
            <a:ext cx="3997147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Çalışma ortamını ve çalışanın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1540" y="3893489"/>
            <a:ext cx="3091281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sağlığını en üst düzeye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1540" y="4259344"/>
            <a:ext cx="4114033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çıkarmayı amaçlayan iş sağlığı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891540" y="4625390"/>
            <a:ext cx="3650284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ve güvenliği, çok taraflı ve</a:t>
            </a:r>
          </a:p>
        </p:txBody>
      </p:sp>
      <p:sp>
        <p:nvSpPr>
          <p:cNvPr id="17" name="TextBox 12"/>
          <p:cNvSpPr txBox="1"/>
          <p:nvPr/>
        </p:nvSpPr>
        <p:spPr>
          <a:xfrm>
            <a:off x="891540" y="4991150"/>
            <a:ext cx="4099864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multi disipliner bir alan olup,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1540" y="5356860"/>
            <a:ext cx="3820972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bir ekip hizmeti ile başarıya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1540" y="5722638"/>
            <a:ext cx="2350832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ulaşabilmektedir.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3341497" y="555294"/>
            <a:ext cx="396026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AVRUPA İSG AJANSI (OSHA)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20293" y="2770301"/>
            <a:ext cx="7052157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Yaklaşık 50 kişinin görev aldığı Ajansın çok sayıda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3193" y="3136061"/>
            <a:ext cx="678941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yayını ve yıllık düzenli aktiviteleri bulunmaktadır.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3193" y="3502202"/>
            <a:ext cx="7218273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Ayrıca her yıl Ekim ayının ikinci haftasını iş sağlığı ve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3193" y="3867962"/>
            <a:ext cx="6252667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güvenliği haftası olarak kutlamakta ve değişik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3193" y="4233722"/>
            <a:ext cx="386821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etkinlikler düzenlemektedir.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3341497" y="555294"/>
            <a:ext cx="396026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AVRUPA İSG AJANSI (OSHA)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448665" y="3056178"/>
            <a:ext cx="7259116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Ajansın bütün üye ve aday ülkelerce aynı formatta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91565" y="3421938"/>
            <a:ext cx="693389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düzenlenen bir internet sayfası ve bilgi ağı mevcut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91565" y="3787698"/>
            <a:ext cx="7126833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olup bu sayfa aracılığı ile tüm üye ülkelerin konu ile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1565" y="4153553"/>
            <a:ext cx="7024122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ilgili bilgi alışverişinde bulunmaları sağlanmaktadır.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8665" y="4592751"/>
            <a:ext cx="7556296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Türkiye Ajansa aday ülke olarak gözlemci statüsünde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1565" y="4958511"/>
            <a:ext cx="190408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katılmaktadır.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8928" y="2359152"/>
            <a:ext cx="3502152" cy="2862072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2488057" y="341045"/>
            <a:ext cx="5688177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ULUSAL VE ULUSLARARASI KURULUŞLAR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4122166" y="706805"/>
            <a:ext cx="2422550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VE SÖZLEŞMELER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48665" y="2484392"/>
            <a:ext cx="3327740" cy="3505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Bu ekip işyeri bazında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91565" y="2850438"/>
            <a:ext cx="2677972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işyeri hekimi, işyeri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1565" y="3216198"/>
            <a:ext cx="2217420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hemşiresi/sağlık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1565" y="3581958"/>
            <a:ext cx="284774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memuru, iş güvenliği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1565" y="3947813"/>
            <a:ext cx="1639022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uzmanından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1565" y="4313859"/>
            <a:ext cx="183550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oluşmaktadır.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89300"/>
            <a:ext cx="1460500" cy="1727200"/>
          </a:xfrm>
          <a:prstGeom prst="rect">
            <a:avLst/>
          </a:prstGeom>
        </p:spPr>
      </p:pic>
      <p:pic>
        <p:nvPicPr>
          <p:cNvPr id="17" name="Imag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500" y="3581400"/>
            <a:ext cx="292100" cy="825500"/>
          </a:xfrm>
          <a:prstGeom prst="rect">
            <a:avLst/>
          </a:prstGeom>
        </p:spPr>
      </p:pic>
      <p:pic>
        <p:nvPicPr>
          <p:cNvPr id="18" name="Imag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937000"/>
            <a:ext cx="444500" cy="444500"/>
          </a:xfrm>
          <a:prstGeom prst="rect">
            <a:avLst/>
          </a:prstGeom>
        </p:spPr>
      </p:pic>
      <p:pic>
        <p:nvPicPr>
          <p:cNvPr id="19" name="Imag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000" y="3467100"/>
            <a:ext cx="1143000" cy="1219200"/>
          </a:xfrm>
          <a:prstGeom prst="rect">
            <a:avLst/>
          </a:prstGeom>
        </p:spPr>
      </p:pic>
      <p:pic>
        <p:nvPicPr>
          <p:cNvPr id="20" name="Imag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400" y="3759200"/>
            <a:ext cx="1143000" cy="1231900"/>
          </a:xfrm>
          <a:prstGeom prst="rect">
            <a:avLst/>
          </a:prstGeom>
        </p:spPr>
      </p:pic>
      <p:pic>
        <p:nvPicPr>
          <p:cNvPr id="21" name="Image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58900" y="3390900"/>
            <a:ext cx="393700" cy="1270000"/>
          </a:xfrm>
          <a:prstGeom prst="rect">
            <a:avLst/>
          </a:prstGeom>
        </p:spPr>
      </p:pic>
      <p:pic>
        <p:nvPicPr>
          <p:cNvPr id="22" name="Image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20800" y="3657600"/>
            <a:ext cx="558800" cy="508000"/>
          </a:xfrm>
          <a:prstGeom prst="rect">
            <a:avLst/>
          </a:prstGeom>
        </p:spPr>
      </p:pic>
      <p:pic>
        <p:nvPicPr>
          <p:cNvPr id="23" name="Image 2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0" y="4419600"/>
            <a:ext cx="76200" cy="63500"/>
          </a:xfrm>
          <a:prstGeom prst="rect">
            <a:avLst/>
          </a:prstGeom>
        </p:spPr>
      </p:pic>
      <p:pic>
        <p:nvPicPr>
          <p:cNvPr id="24" name="Image 2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0400" y="4216400"/>
            <a:ext cx="457200" cy="241300"/>
          </a:xfrm>
          <a:prstGeom prst="rect">
            <a:avLst/>
          </a:prstGeom>
        </p:spPr>
      </p:pic>
      <p:pic>
        <p:nvPicPr>
          <p:cNvPr id="25" name="Image 2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5000" y="4152900"/>
            <a:ext cx="508000" cy="317500"/>
          </a:xfrm>
          <a:prstGeom prst="rect">
            <a:avLst/>
          </a:prstGeom>
        </p:spPr>
      </p:pic>
      <p:pic>
        <p:nvPicPr>
          <p:cNvPr id="26" name="Image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95400" y="4013200"/>
            <a:ext cx="457200" cy="215900"/>
          </a:xfrm>
          <a:prstGeom prst="rect">
            <a:avLst/>
          </a:prstGeom>
        </p:spPr>
      </p:pic>
      <p:pic>
        <p:nvPicPr>
          <p:cNvPr id="27" name="Image 2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4200" y="3721100"/>
            <a:ext cx="1092200" cy="1231900"/>
          </a:xfrm>
          <a:prstGeom prst="rect">
            <a:avLst/>
          </a:prstGeom>
        </p:spPr>
      </p:pic>
      <p:pic>
        <p:nvPicPr>
          <p:cNvPr id="28" name="Image 2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5500" y="3644900"/>
            <a:ext cx="762000" cy="165100"/>
          </a:xfrm>
          <a:prstGeom prst="rect">
            <a:avLst/>
          </a:prstGeom>
        </p:spPr>
      </p:pic>
      <p:pic>
        <p:nvPicPr>
          <p:cNvPr id="29" name="Image 2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93800" y="3937000"/>
            <a:ext cx="101600" cy="609600"/>
          </a:xfrm>
          <a:prstGeom prst="rect">
            <a:avLst/>
          </a:prstGeom>
        </p:spPr>
      </p:pic>
      <p:pic>
        <p:nvPicPr>
          <p:cNvPr id="30" name="Image 3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90600" y="4495800"/>
            <a:ext cx="584200" cy="139700"/>
          </a:xfrm>
          <a:prstGeom prst="rect">
            <a:avLst/>
          </a:prstGeom>
        </p:spPr>
      </p:pic>
      <p:pic>
        <p:nvPicPr>
          <p:cNvPr id="31" name="Image 3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46200" y="3937000"/>
            <a:ext cx="368300" cy="241300"/>
          </a:xfrm>
          <a:prstGeom prst="rect">
            <a:avLst/>
          </a:prstGeom>
        </p:spPr>
      </p:pic>
      <p:pic>
        <p:nvPicPr>
          <p:cNvPr id="32" name="Image 3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68400" y="3530600"/>
            <a:ext cx="381000" cy="1054100"/>
          </a:xfrm>
          <a:prstGeom prst="rect">
            <a:avLst/>
          </a:prstGeom>
        </p:spPr>
      </p:pic>
      <p:pic>
        <p:nvPicPr>
          <p:cNvPr id="33" name="Image 3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435100" y="3797300"/>
            <a:ext cx="254000" cy="254000"/>
          </a:xfrm>
          <a:prstGeom prst="rect">
            <a:avLst/>
          </a:prstGeom>
        </p:spPr>
      </p:pic>
      <p:pic>
        <p:nvPicPr>
          <p:cNvPr id="34" name="Image 3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257300" y="3797300"/>
            <a:ext cx="215900" cy="698500"/>
          </a:xfrm>
          <a:prstGeom prst="rect">
            <a:avLst/>
          </a:prstGeom>
        </p:spPr>
      </p:pic>
      <p:pic>
        <p:nvPicPr>
          <p:cNvPr id="35" name="Image 35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77900" y="4445000"/>
            <a:ext cx="609600" cy="203200"/>
          </a:xfrm>
          <a:prstGeom prst="rect">
            <a:avLst/>
          </a:prstGeom>
        </p:spPr>
      </p:pic>
      <p:pic>
        <p:nvPicPr>
          <p:cNvPr id="36" name="Image 36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85800" y="3479800"/>
            <a:ext cx="114300" cy="609600"/>
          </a:xfrm>
          <a:prstGeom prst="rect">
            <a:avLst/>
          </a:prstGeom>
        </p:spPr>
      </p:pic>
      <p:pic>
        <p:nvPicPr>
          <p:cNvPr id="37" name="Image 37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19100" y="4432300"/>
            <a:ext cx="457200" cy="127000"/>
          </a:xfrm>
          <a:prstGeom prst="rect">
            <a:avLst/>
          </a:prstGeom>
        </p:spPr>
      </p:pic>
      <p:pic>
        <p:nvPicPr>
          <p:cNvPr id="38" name="Image 38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739900" y="4127500"/>
            <a:ext cx="76200" cy="76200"/>
          </a:xfrm>
          <a:prstGeom prst="rect">
            <a:avLst/>
          </a:prstGeom>
        </p:spPr>
      </p:pic>
      <p:pic>
        <p:nvPicPr>
          <p:cNvPr id="39" name="Image 3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12800" y="4508500"/>
            <a:ext cx="25400" cy="38100"/>
          </a:xfrm>
          <a:prstGeom prst="rect">
            <a:avLst/>
          </a:prstGeom>
        </p:spPr>
      </p:pic>
      <p:pic>
        <p:nvPicPr>
          <p:cNvPr id="40" name="Image 40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609600" y="4597400"/>
            <a:ext cx="38100" cy="38100"/>
          </a:xfrm>
          <a:prstGeom prst="rect">
            <a:avLst/>
          </a:prstGeom>
        </p:spPr>
      </p:pic>
      <p:pic>
        <p:nvPicPr>
          <p:cNvPr id="41" name="Image 41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49300" y="4559300"/>
            <a:ext cx="25400" cy="38100"/>
          </a:xfrm>
          <a:prstGeom prst="rect">
            <a:avLst/>
          </a:prstGeom>
        </p:spPr>
      </p:pic>
      <p:pic>
        <p:nvPicPr>
          <p:cNvPr id="42" name="Image 42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25500" y="4584700"/>
            <a:ext cx="25400" cy="38100"/>
          </a:xfrm>
          <a:prstGeom prst="rect">
            <a:avLst/>
          </a:prstGeom>
        </p:spPr>
      </p:pic>
      <p:pic>
        <p:nvPicPr>
          <p:cNvPr id="43" name="Image 43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55600" y="4330700"/>
            <a:ext cx="368300" cy="139700"/>
          </a:xfrm>
          <a:prstGeom prst="rect">
            <a:avLst/>
          </a:prstGeom>
        </p:spPr>
      </p:pic>
      <p:pic>
        <p:nvPicPr>
          <p:cNvPr id="44" name="Image 44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50900" y="4445000"/>
            <a:ext cx="38100" cy="177800"/>
          </a:xfrm>
          <a:prstGeom prst="rect">
            <a:avLst/>
          </a:prstGeom>
        </p:spPr>
      </p:pic>
      <p:pic>
        <p:nvPicPr>
          <p:cNvPr id="45" name="Image 45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62000" y="4140200"/>
            <a:ext cx="355600" cy="228600"/>
          </a:xfrm>
          <a:prstGeom prst="rect">
            <a:avLst/>
          </a:prstGeom>
        </p:spPr>
      </p:pic>
      <p:pic>
        <p:nvPicPr>
          <p:cNvPr id="46" name="Image 46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206500" y="3365500"/>
            <a:ext cx="38100" cy="127000"/>
          </a:xfrm>
          <a:prstGeom prst="rect">
            <a:avLst/>
          </a:prstGeom>
        </p:spPr>
      </p:pic>
      <p:pic>
        <p:nvPicPr>
          <p:cNvPr id="47" name="Image 47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74700" y="4152900"/>
            <a:ext cx="279400" cy="177800"/>
          </a:xfrm>
          <a:prstGeom prst="rect">
            <a:avLst/>
          </a:prstGeom>
        </p:spPr>
      </p:pic>
      <p:pic>
        <p:nvPicPr>
          <p:cNvPr id="48" name="Image 48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965200" y="3556000"/>
            <a:ext cx="469900" cy="177800"/>
          </a:xfrm>
          <a:prstGeom prst="rect">
            <a:avLst/>
          </a:prstGeom>
        </p:spPr>
      </p:pic>
      <p:pic>
        <p:nvPicPr>
          <p:cNvPr id="49" name="Image 49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723900" y="3924300"/>
            <a:ext cx="330200" cy="304800"/>
          </a:xfrm>
          <a:prstGeom prst="rect">
            <a:avLst/>
          </a:prstGeom>
        </p:spPr>
      </p:pic>
      <p:pic>
        <p:nvPicPr>
          <p:cNvPr id="50" name="Image 50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295400" y="4038600"/>
            <a:ext cx="482600" cy="203200"/>
          </a:xfrm>
          <a:prstGeom prst="rect">
            <a:avLst/>
          </a:prstGeom>
        </p:spPr>
      </p:pic>
      <p:pic>
        <p:nvPicPr>
          <p:cNvPr id="51" name="Image 51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622300" y="3365500"/>
            <a:ext cx="444500" cy="508000"/>
          </a:xfrm>
          <a:prstGeom prst="rect">
            <a:avLst/>
          </a:prstGeom>
        </p:spPr>
      </p:pic>
      <p:pic>
        <p:nvPicPr>
          <p:cNvPr id="52" name="Image 52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901700" y="4406900"/>
            <a:ext cx="279400" cy="177800"/>
          </a:xfrm>
          <a:prstGeom prst="rect">
            <a:avLst/>
          </a:prstGeom>
        </p:spPr>
      </p:pic>
      <p:pic>
        <p:nvPicPr>
          <p:cNvPr id="53" name="Image 53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546100" y="3784600"/>
            <a:ext cx="177800" cy="152400"/>
          </a:xfrm>
          <a:prstGeom prst="rect">
            <a:avLst/>
          </a:prstGeom>
        </p:spPr>
      </p:pic>
      <p:pic>
        <p:nvPicPr>
          <p:cNvPr id="54" name="Image 54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596900" y="3708400"/>
            <a:ext cx="139700" cy="139700"/>
          </a:xfrm>
          <a:prstGeom prst="rect">
            <a:avLst/>
          </a:prstGeom>
        </p:spPr>
      </p:pic>
      <p:pic>
        <p:nvPicPr>
          <p:cNvPr id="55" name="Image 55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609600" y="3632200"/>
            <a:ext cx="152400" cy="114300"/>
          </a:xfrm>
          <a:prstGeom prst="rect">
            <a:avLst/>
          </a:prstGeom>
        </p:spPr>
      </p:pic>
      <p:pic>
        <p:nvPicPr>
          <p:cNvPr id="56" name="Image 56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622300" y="3543300"/>
            <a:ext cx="152400" cy="114300"/>
          </a:xfrm>
          <a:prstGeom prst="rect">
            <a:avLst/>
          </a:prstGeom>
        </p:spPr>
      </p:pic>
      <p:pic>
        <p:nvPicPr>
          <p:cNvPr id="57" name="Image 57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635000" y="3467100"/>
            <a:ext cx="152400" cy="114300"/>
          </a:xfrm>
          <a:prstGeom prst="rect">
            <a:avLst/>
          </a:prstGeom>
        </p:spPr>
      </p:pic>
      <p:pic>
        <p:nvPicPr>
          <p:cNvPr id="58" name="Image 58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863600" y="3683000"/>
            <a:ext cx="266700" cy="495300"/>
          </a:xfrm>
          <a:prstGeom prst="rect">
            <a:avLst/>
          </a:prstGeom>
        </p:spPr>
      </p:pic>
      <p:pic>
        <p:nvPicPr>
          <p:cNvPr id="59" name="Image 59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711200" y="4127500"/>
            <a:ext cx="444500" cy="114300"/>
          </a:xfrm>
          <a:prstGeom prst="rect">
            <a:avLst/>
          </a:prstGeom>
        </p:spPr>
      </p:pic>
      <p:pic>
        <p:nvPicPr>
          <p:cNvPr id="60" name="Image 60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1371600" y="3581400"/>
            <a:ext cx="355600" cy="457200"/>
          </a:xfrm>
          <a:prstGeom prst="rect">
            <a:avLst/>
          </a:prstGeom>
        </p:spPr>
      </p:pic>
      <p:pic>
        <p:nvPicPr>
          <p:cNvPr id="61" name="Image 61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1422400" y="3949700"/>
            <a:ext cx="304800" cy="177800"/>
          </a:xfrm>
          <a:prstGeom prst="rect">
            <a:avLst/>
          </a:prstGeom>
        </p:spPr>
      </p:pic>
      <p:pic>
        <p:nvPicPr>
          <p:cNvPr id="62" name="Image 62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320800" y="3911600"/>
            <a:ext cx="469900" cy="177800"/>
          </a:xfrm>
          <a:prstGeom prst="rect">
            <a:avLst/>
          </a:prstGeom>
        </p:spPr>
      </p:pic>
      <p:pic>
        <p:nvPicPr>
          <p:cNvPr id="63" name="Image 63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117600" y="4660900"/>
            <a:ext cx="533400" cy="127000"/>
          </a:xfrm>
          <a:prstGeom prst="rect">
            <a:avLst/>
          </a:prstGeom>
        </p:spPr>
      </p:pic>
      <p:pic>
        <p:nvPicPr>
          <p:cNvPr id="64" name="Image 64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850900" y="4635500"/>
            <a:ext cx="889000" cy="114300"/>
          </a:xfrm>
          <a:prstGeom prst="rect">
            <a:avLst/>
          </a:prstGeom>
        </p:spPr>
      </p:pic>
      <p:pic>
        <p:nvPicPr>
          <p:cNvPr id="65" name="Image 65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546100" y="4648200"/>
            <a:ext cx="25400" cy="38100"/>
          </a:xfrm>
          <a:prstGeom prst="rect">
            <a:avLst/>
          </a:prstGeom>
        </p:spPr>
      </p:pic>
      <p:pic>
        <p:nvPicPr>
          <p:cNvPr id="66" name="Image 66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698500" y="4622800"/>
            <a:ext cx="25400" cy="25400"/>
          </a:xfrm>
          <a:prstGeom prst="rect">
            <a:avLst/>
          </a:prstGeom>
        </p:spPr>
      </p:pic>
      <p:pic>
        <p:nvPicPr>
          <p:cNvPr id="67" name="Image 67"/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622300" y="4673600"/>
            <a:ext cx="38100" cy="25400"/>
          </a:xfrm>
          <a:prstGeom prst="rect">
            <a:avLst/>
          </a:prstGeom>
        </p:spPr>
      </p:pic>
      <p:pic>
        <p:nvPicPr>
          <p:cNvPr id="68" name="Image 68"/>
          <p:cNvPicPr>
            <a:picLocks noChangeAspect="1"/>
          </p:cNvPicPr>
          <p:nvPr/>
        </p:nvPicPr>
        <p:blipFill>
          <a:blip r:embed="rId54" cstate="print"/>
          <a:stretch>
            <a:fillRect/>
          </a:stretch>
        </p:blipFill>
        <p:spPr>
          <a:xfrm>
            <a:off x="711200" y="4686300"/>
            <a:ext cx="25400" cy="25400"/>
          </a:xfrm>
          <a:prstGeom prst="rect">
            <a:avLst/>
          </a:prstGeom>
        </p:spPr>
      </p:pic>
      <p:pic>
        <p:nvPicPr>
          <p:cNvPr id="69" name="Image 69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762000" y="4635500"/>
            <a:ext cx="38100" cy="25400"/>
          </a:xfrm>
          <a:prstGeom prst="rect">
            <a:avLst/>
          </a:prstGeom>
        </p:spPr>
      </p:pic>
      <p:pic>
        <p:nvPicPr>
          <p:cNvPr id="70" name="Image 70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838200" y="4660900"/>
            <a:ext cx="25400" cy="25400"/>
          </a:xfrm>
          <a:prstGeom prst="rect">
            <a:avLst/>
          </a:prstGeom>
        </p:spPr>
      </p:pic>
      <p:pic>
        <p:nvPicPr>
          <p:cNvPr id="71" name="Image 71"/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647700" y="4635500"/>
            <a:ext cx="1016000" cy="254000"/>
          </a:xfrm>
          <a:prstGeom prst="rect">
            <a:avLst/>
          </a:prstGeom>
        </p:spPr>
      </p:pic>
      <p:pic>
        <p:nvPicPr>
          <p:cNvPr id="72" name="Image 72"/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1143000" y="4660900"/>
            <a:ext cx="50800" cy="241300"/>
          </a:xfrm>
          <a:prstGeom prst="rect">
            <a:avLst/>
          </a:prstGeom>
        </p:spPr>
      </p:pic>
      <p:pic>
        <p:nvPicPr>
          <p:cNvPr id="73" name="Image 73"/>
          <p:cNvPicPr>
            <a:picLocks noChangeAspect="1"/>
          </p:cNvPicPr>
          <p:nvPr/>
        </p:nvPicPr>
        <p:blipFill>
          <a:blip r:embed="rId59" cstate="print"/>
          <a:stretch>
            <a:fillRect/>
          </a:stretch>
        </p:blipFill>
        <p:spPr>
          <a:xfrm>
            <a:off x="1701800" y="4635500"/>
            <a:ext cx="50800" cy="127000"/>
          </a:xfrm>
          <a:prstGeom prst="rect">
            <a:avLst/>
          </a:prstGeom>
        </p:spPr>
      </p:pic>
      <p:pic>
        <p:nvPicPr>
          <p:cNvPr id="74" name="Image 74"/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1625600" y="4216400"/>
            <a:ext cx="76200" cy="63500"/>
          </a:xfrm>
          <a:prstGeom prst="rect">
            <a:avLst/>
          </a:prstGeom>
        </p:spPr>
      </p:pic>
      <p:pic>
        <p:nvPicPr>
          <p:cNvPr id="75" name="Image 75"/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1524000" y="4292600"/>
            <a:ext cx="63500" cy="63500"/>
          </a:xfrm>
          <a:prstGeom prst="rect">
            <a:avLst/>
          </a:prstGeom>
        </p:spPr>
      </p:pic>
      <p:pic>
        <p:nvPicPr>
          <p:cNvPr id="76" name="Image 76"/>
          <p:cNvPicPr>
            <a:picLocks noChangeAspect="1"/>
          </p:cNvPicPr>
          <p:nvPr/>
        </p:nvPicPr>
        <p:blipFill>
          <a:blip r:embed="rId62" cstate="print"/>
          <a:stretch>
            <a:fillRect/>
          </a:stretch>
        </p:blipFill>
        <p:spPr>
          <a:xfrm>
            <a:off x="1739900" y="4279900"/>
            <a:ext cx="63500" cy="63500"/>
          </a:xfrm>
          <a:prstGeom prst="rect">
            <a:avLst/>
          </a:prstGeom>
        </p:spPr>
      </p:pic>
      <p:pic>
        <p:nvPicPr>
          <p:cNvPr id="77" name="Image 77"/>
          <p:cNvPicPr>
            <a:picLocks noChangeAspect="1"/>
          </p:cNvPicPr>
          <p:nvPr/>
        </p:nvPicPr>
        <p:blipFill>
          <a:blip r:embed="rId63" cstate="print"/>
          <a:stretch>
            <a:fillRect/>
          </a:stretch>
        </p:blipFill>
        <p:spPr>
          <a:xfrm>
            <a:off x="1638300" y="4356100"/>
            <a:ext cx="63500" cy="63500"/>
          </a:xfrm>
          <a:prstGeom prst="rect">
            <a:avLst/>
          </a:prstGeom>
        </p:spPr>
      </p:pic>
      <p:pic>
        <p:nvPicPr>
          <p:cNvPr id="78" name="Image 78"/>
          <p:cNvPicPr>
            <a:picLocks noChangeAspect="1"/>
          </p:cNvPicPr>
          <p:nvPr/>
        </p:nvPicPr>
        <p:blipFill>
          <a:blip r:embed="rId64" cstate="print"/>
          <a:stretch>
            <a:fillRect/>
          </a:stretch>
        </p:blipFill>
        <p:spPr>
          <a:xfrm>
            <a:off x="1752600" y="4432300"/>
            <a:ext cx="63500" cy="63500"/>
          </a:xfrm>
          <a:prstGeom prst="rect">
            <a:avLst/>
          </a:prstGeom>
        </p:spPr>
      </p:pic>
      <p:pic>
        <p:nvPicPr>
          <p:cNvPr id="79" name="Image 79"/>
          <p:cNvPicPr>
            <a:picLocks noChangeAspect="1"/>
          </p:cNvPicPr>
          <p:nvPr/>
        </p:nvPicPr>
        <p:blipFill>
          <a:blip r:embed="rId65" cstate="print"/>
          <a:stretch>
            <a:fillRect/>
          </a:stretch>
        </p:blipFill>
        <p:spPr>
          <a:xfrm>
            <a:off x="1651000" y="4495800"/>
            <a:ext cx="63500" cy="63500"/>
          </a:xfrm>
          <a:prstGeom prst="rect">
            <a:avLst/>
          </a:prstGeom>
        </p:spPr>
      </p:pic>
      <p:pic>
        <p:nvPicPr>
          <p:cNvPr id="80" name="Image 80"/>
          <p:cNvPicPr>
            <a:picLocks noChangeAspect="1"/>
          </p:cNvPicPr>
          <p:nvPr/>
        </p:nvPicPr>
        <p:blipFill>
          <a:blip r:embed="rId66" cstate="print"/>
          <a:stretch>
            <a:fillRect/>
          </a:stretch>
        </p:blipFill>
        <p:spPr>
          <a:xfrm>
            <a:off x="1778000" y="3543300"/>
            <a:ext cx="63500" cy="63500"/>
          </a:xfrm>
          <a:prstGeom prst="rect">
            <a:avLst/>
          </a:prstGeom>
        </p:spPr>
      </p:pic>
      <p:pic>
        <p:nvPicPr>
          <p:cNvPr id="81" name="Image 81"/>
          <p:cNvPicPr>
            <a:picLocks noChangeAspect="1"/>
          </p:cNvPicPr>
          <p:nvPr/>
        </p:nvPicPr>
        <p:blipFill>
          <a:blip r:embed="rId67" cstate="print"/>
          <a:stretch>
            <a:fillRect/>
          </a:stretch>
        </p:blipFill>
        <p:spPr>
          <a:xfrm>
            <a:off x="1778000" y="3771900"/>
            <a:ext cx="63500" cy="76200"/>
          </a:xfrm>
          <a:prstGeom prst="rect">
            <a:avLst/>
          </a:prstGeom>
        </p:spPr>
      </p:pic>
      <p:pic>
        <p:nvPicPr>
          <p:cNvPr id="82" name="Image 82"/>
          <p:cNvPicPr>
            <a:picLocks noChangeAspect="1"/>
          </p:cNvPicPr>
          <p:nvPr/>
        </p:nvPicPr>
        <p:blipFill>
          <a:blip r:embed="rId68" cstate="print"/>
          <a:stretch>
            <a:fillRect/>
          </a:stretch>
        </p:blipFill>
        <p:spPr>
          <a:xfrm>
            <a:off x="1778000" y="3657600"/>
            <a:ext cx="63500" cy="63500"/>
          </a:xfrm>
          <a:prstGeom prst="rect">
            <a:avLst/>
          </a:prstGeom>
        </p:spPr>
      </p:pic>
      <p:pic>
        <p:nvPicPr>
          <p:cNvPr id="83" name="Image 83"/>
          <p:cNvPicPr>
            <a:picLocks noChangeAspect="1"/>
          </p:cNvPicPr>
          <p:nvPr/>
        </p:nvPicPr>
        <p:blipFill>
          <a:blip r:embed="rId69" cstate="print"/>
          <a:stretch>
            <a:fillRect/>
          </a:stretch>
        </p:blipFill>
        <p:spPr>
          <a:xfrm>
            <a:off x="596900" y="4368800"/>
            <a:ext cx="152400" cy="114300"/>
          </a:xfrm>
          <a:prstGeom prst="rect">
            <a:avLst/>
          </a:prstGeom>
        </p:spPr>
      </p:pic>
      <p:pic>
        <p:nvPicPr>
          <p:cNvPr id="84" name="Image 84"/>
          <p:cNvPicPr>
            <a:picLocks noChangeAspect="1"/>
          </p:cNvPicPr>
          <p:nvPr/>
        </p:nvPicPr>
        <p:blipFill>
          <a:blip r:embed="rId70" cstate="print"/>
          <a:stretch>
            <a:fillRect/>
          </a:stretch>
        </p:blipFill>
        <p:spPr>
          <a:xfrm>
            <a:off x="533400" y="4394200"/>
            <a:ext cx="139700" cy="101600"/>
          </a:xfrm>
          <a:prstGeom prst="rect">
            <a:avLst/>
          </a:prstGeom>
        </p:spPr>
      </p:pic>
      <p:pic>
        <p:nvPicPr>
          <p:cNvPr id="85" name="Image 85"/>
          <p:cNvPicPr>
            <a:picLocks noChangeAspect="1"/>
          </p:cNvPicPr>
          <p:nvPr/>
        </p:nvPicPr>
        <p:blipFill>
          <a:blip r:embed="rId71" cstate="print"/>
          <a:stretch>
            <a:fillRect/>
          </a:stretch>
        </p:blipFill>
        <p:spPr>
          <a:xfrm>
            <a:off x="457200" y="4406900"/>
            <a:ext cx="139700" cy="114300"/>
          </a:xfrm>
          <a:prstGeom prst="rect">
            <a:avLst/>
          </a:prstGeom>
        </p:spPr>
      </p:pic>
      <p:pic>
        <p:nvPicPr>
          <p:cNvPr id="86" name="Image 86"/>
          <p:cNvPicPr>
            <a:picLocks noChangeAspect="1"/>
          </p:cNvPicPr>
          <p:nvPr/>
        </p:nvPicPr>
        <p:blipFill>
          <a:blip r:embed="rId72" cstate="print"/>
          <a:stretch>
            <a:fillRect/>
          </a:stretch>
        </p:blipFill>
        <p:spPr>
          <a:xfrm>
            <a:off x="393700" y="4432300"/>
            <a:ext cx="139700" cy="101600"/>
          </a:xfrm>
          <a:prstGeom prst="rect">
            <a:avLst/>
          </a:prstGeom>
        </p:spPr>
      </p:pic>
      <p:pic>
        <p:nvPicPr>
          <p:cNvPr id="87" name="Image 87"/>
          <p:cNvPicPr>
            <a:picLocks noChangeAspect="1"/>
          </p:cNvPicPr>
          <p:nvPr/>
        </p:nvPicPr>
        <p:blipFill>
          <a:blip r:embed="rId73" cstate="print"/>
          <a:stretch>
            <a:fillRect/>
          </a:stretch>
        </p:blipFill>
        <p:spPr>
          <a:xfrm>
            <a:off x="6223000" y="1841500"/>
            <a:ext cx="1625600" cy="1130300"/>
          </a:xfrm>
          <a:prstGeom prst="rect">
            <a:avLst/>
          </a:prstGeom>
        </p:spPr>
      </p:pic>
      <p:pic>
        <p:nvPicPr>
          <p:cNvPr id="88" name="Image 88"/>
          <p:cNvPicPr>
            <a:picLocks noChangeAspect="1"/>
          </p:cNvPicPr>
          <p:nvPr/>
        </p:nvPicPr>
        <p:blipFill>
          <a:blip r:embed="rId74" cstate="print"/>
          <a:stretch>
            <a:fillRect/>
          </a:stretch>
        </p:blipFill>
        <p:spPr>
          <a:xfrm>
            <a:off x="7645400" y="2578100"/>
            <a:ext cx="190500" cy="152400"/>
          </a:xfrm>
          <a:prstGeom prst="rect">
            <a:avLst/>
          </a:prstGeom>
        </p:spPr>
      </p:pic>
      <p:pic>
        <p:nvPicPr>
          <p:cNvPr id="89" name="Image 89"/>
          <p:cNvPicPr>
            <a:picLocks noChangeAspect="1"/>
          </p:cNvPicPr>
          <p:nvPr/>
        </p:nvPicPr>
        <p:blipFill>
          <a:blip r:embed="rId75" cstate="print"/>
          <a:stretch>
            <a:fillRect/>
          </a:stretch>
        </p:blipFill>
        <p:spPr>
          <a:xfrm>
            <a:off x="7645400" y="2552700"/>
            <a:ext cx="63500" cy="38100"/>
          </a:xfrm>
          <a:prstGeom prst="rect">
            <a:avLst/>
          </a:prstGeom>
        </p:spPr>
      </p:pic>
      <p:pic>
        <p:nvPicPr>
          <p:cNvPr id="90" name="Image 90"/>
          <p:cNvPicPr>
            <a:picLocks noChangeAspect="1"/>
          </p:cNvPicPr>
          <p:nvPr/>
        </p:nvPicPr>
        <p:blipFill>
          <a:blip r:embed="rId76" cstate="print"/>
          <a:stretch>
            <a:fillRect/>
          </a:stretch>
        </p:blipFill>
        <p:spPr>
          <a:xfrm>
            <a:off x="7620000" y="2476500"/>
            <a:ext cx="114300" cy="88900"/>
          </a:xfrm>
          <a:prstGeom prst="rect">
            <a:avLst/>
          </a:prstGeom>
        </p:spPr>
      </p:pic>
      <p:pic>
        <p:nvPicPr>
          <p:cNvPr id="91" name="Image 91"/>
          <p:cNvPicPr>
            <a:picLocks noChangeAspect="1"/>
          </p:cNvPicPr>
          <p:nvPr/>
        </p:nvPicPr>
        <p:blipFill>
          <a:blip r:embed="rId77" cstate="print"/>
          <a:stretch>
            <a:fillRect/>
          </a:stretch>
        </p:blipFill>
        <p:spPr>
          <a:xfrm>
            <a:off x="7645400" y="2336800"/>
            <a:ext cx="63500" cy="127000"/>
          </a:xfrm>
          <a:prstGeom prst="rect">
            <a:avLst/>
          </a:prstGeom>
        </p:spPr>
      </p:pic>
      <p:pic>
        <p:nvPicPr>
          <p:cNvPr id="92" name="Image 92"/>
          <p:cNvPicPr>
            <a:picLocks noChangeAspect="1"/>
          </p:cNvPicPr>
          <p:nvPr/>
        </p:nvPicPr>
        <p:blipFill>
          <a:blip r:embed="rId78" cstate="print"/>
          <a:stretch>
            <a:fillRect/>
          </a:stretch>
        </p:blipFill>
        <p:spPr>
          <a:xfrm>
            <a:off x="7353300" y="1993900"/>
            <a:ext cx="266700" cy="520700"/>
          </a:xfrm>
          <a:prstGeom prst="rect">
            <a:avLst/>
          </a:prstGeom>
        </p:spPr>
      </p:pic>
      <p:pic>
        <p:nvPicPr>
          <p:cNvPr id="93" name="Image 93"/>
          <p:cNvPicPr>
            <a:picLocks noChangeAspect="1"/>
          </p:cNvPicPr>
          <p:nvPr/>
        </p:nvPicPr>
        <p:blipFill>
          <a:blip r:embed="rId79" cstate="print"/>
          <a:stretch>
            <a:fillRect/>
          </a:stretch>
        </p:blipFill>
        <p:spPr>
          <a:xfrm>
            <a:off x="7162800" y="2133600"/>
            <a:ext cx="139700" cy="254000"/>
          </a:xfrm>
          <a:prstGeom prst="rect">
            <a:avLst/>
          </a:prstGeom>
        </p:spPr>
      </p:pic>
      <p:pic>
        <p:nvPicPr>
          <p:cNvPr id="94" name="Image 94"/>
          <p:cNvPicPr>
            <a:picLocks noChangeAspect="1"/>
          </p:cNvPicPr>
          <p:nvPr/>
        </p:nvPicPr>
        <p:blipFill>
          <a:blip r:embed="rId80" cstate="print"/>
          <a:stretch>
            <a:fillRect/>
          </a:stretch>
        </p:blipFill>
        <p:spPr>
          <a:xfrm>
            <a:off x="7200900" y="1943100"/>
            <a:ext cx="63500" cy="190500"/>
          </a:xfrm>
          <a:prstGeom prst="rect">
            <a:avLst/>
          </a:prstGeom>
        </p:spPr>
      </p:pic>
      <p:pic>
        <p:nvPicPr>
          <p:cNvPr id="95" name="Image 95"/>
          <p:cNvPicPr>
            <a:picLocks noChangeAspect="1"/>
          </p:cNvPicPr>
          <p:nvPr/>
        </p:nvPicPr>
        <p:blipFill>
          <a:blip r:embed="rId81" cstate="print"/>
          <a:stretch>
            <a:fillRect/>
          </a:stretch>
        </p:blipFill>
        <p:spPr>
          <a:xfrm>
            <a:off x="6985000" y="2095500"/>
            <a:ext cx="76200" cy="139700"/>
          </a:xfrm>
          <a:prstGeom prst="rect">
            <a:avLst/>
          </a:prstGeom>
        </p:spPr>
      </p:pic>
      <p:pic>
        <p:nvPicPr>
          <p:cNvPr id="96" name="Image 96"/>
          <p:cNvPicPr>
            <a:picLocks noChangeAspect="1"/>
          </p:cNvPicPr>
          <p:nvPr/>
        </p:nvPicPr>
        <p:blipFill>
          <a:blip r:embed="rId82" cstate="print"/>
          <a:stretch>
            <a:fillRect/>
          </a:stretch>
        </p:blipFill>
        <p:spPr>
          <a:xfrm>
            <a:off x="6807200" y="1854200"/>
            <a:ext cx="139700" cy="279400"/>
          </a:xfrm>
          <a:prstGeom prst="rect">
            <a:avLst/>
          </a:prstGeom>
        </p:spPr>
      </p:pic>
      <p:pic>
        <p:nvPicPr>
          <p:cNvPr id="97" name="Image 97"/>
          <p:cNvPicPr>
            <a:picLocks noChangeAspect="1"/>
          </p:cNvPicPr>
          <p:nvPr/>
        </p:nvPicPr>
        <p:blipFill>
          <a:blip r:embed="rId83" cstate="print"/>
          <a:stretch>
            <a:fillRect/>
          </a:stretch>
        </p:blipFill>
        <p:spPr>
          <a:xfrm>
            <a:off x="6921500" y="2171700"/>
            <a:ext cx="101600" cy="76200"/>
          </a:xfrm>
          <a:prstGeom prst="rect">
            <a:avLst/>
          </a:prstGeom>
        </p:spPr>
      </p:pic>
      <p:pic>
        <p:nvPicPr>
          <p:cNvPr id="98" name="Image 98"/>
          <p:cNvPicPr>
            <a:picLocks noChangeAspect="1"/>
          </p:cNvPicPr>
          <p:nvPr/>
        </p:nvPicPr>
        <p:blipFill>
          <a:blip r:embed="rId84" cstate="print"/>
          <a:stretch>
            <a:fillRect/>
          </a:stretch>
        </p:blipFill>
        <p:spPr>
          <a:xfrm>
            <a:off x="6997700" y="2298700"/>
            <a:ext cx="139700" cy="101600"/>
          </a:xfrm>
          <a:prstGeom prst="rect">
            <a:avLst/>
          </a:prstGeom>
        </p:spPr>
      </p:pic>
      <p:pic>
        <p:nvPicPr>
          <p:cNvPr id="99" name="Image 99"/>
          <p:cNvPicPr>
            <a:picLocks noChangeAspect="1"/>
          </p:cNvPicPr>
          <p:nvPr/>
        </p:nvPicPr>
        <p:blipFill>
          <a:blip r:embed="rId85" cstate="print"/>
          <a:stretch>
            <a:fillRect/>
          </a:stretch>
        </p:blipFill>
        <p:spPr>
          <a:xfrm>
            <a:off x="6807200" y="2743200"/>
            <a:ext cx="38100" cy="38100"/>
          </a:xfrm>
          <a:prstGeom prst="rect">
            <a:avLst/>
          </a:prstGeom>
        </p:spPr>
      </p:pic>
      <p:pic>
        <p:nvPicPr>
          <p:cNvPr id="100" name="Image 100"/>
          <p:cNvPicPr>
            <a:picLocks noChangeAspect="1"/>
          </p:cNvPicPr>
          <p:nvPr/>
        </p:nvPicPr>
        <p:blipFill>
          <a:blip r:embed="rId86" cstate="print"/>
          <a:stretch>
            <a:fillRect/>
          </a:stretch>
        </p:blipFill>
        <p:spPr>
          <a:xfrm>
            <a:off x="6769100" y="2641600"/>
            <a:ext cx="88900" cy="50800"/>
          </a:xfrm>
          <a:prstGeom prst="rect">
            <a:avLst/>
          </a:prstGeom>
        </p:spPr>
      </p:pic>
      <p:pic>
        <p:nvPicPr>
          <p:cNvPr id="101" name="Image 101"/>
          <p:cNvPicPr>
            <a:picLocks noChangeAspect="1"/>
          </p:cNvPicPr>
          <p:nvPr/>
        </p:nvPicPr>
        <p:blipFill>
          <a:blip r:embed="rId87" cstate="print"/>
          <a:stretch>
            <a:fillRect/>
          </a:stretch>
        </p:blipFill>
        <p:spPr>
          <a:xfrm>
            <a:off x="6781800" y="2413000"/>
            <a:ext cx="127000" cy="215900"/>
          </a:xfrm>
          <a:prstGeom prst="rect">
            <a:avLst/>
          </a:prstGeom>
        </p:spPr>
      </p:pic>
      <p:pic>
        <p:nvPicPr>
          <p:cNvPr id="102" name="Image 102"/>
          <p:cNvPicPr>
            <a:picLocks noChangeAspect="1"/>
          </p:cNvPicPr>
          <p:nvPr/>
        </p:nvPicPr>
        <p:blipFill>
          <a:blip r:embed="rId88" cstate="print"/>
          <a:stretch>
            <a:fillRect/>
          </a:stretch>
        </p:blipFill>
        <p:spPr>
          <a:xfrm>
            <a:off x="6248400" y="2540000"/>
            <a:ext cx="266700" cy="241300"/>
          </a:xfrm>
          <a:prstGeom prst="rect">
            <a:avLst/>
          </a:prstGeom>
        </p:spPr>
      </p:pic>
      <p:pic>
        <p:nvPicPr>
          <p:cNvPr id="103" name="Image 103"/>
          <p:cNvPicPr>
            <a:picLocks noChangeAspect="1"/>
          </p:cNvPicPr>
          <p:nvPr/>
        </p:nvPicPr>
        <p:blipFill>
          <a:blip r:embed="rId89" cstate="print"/>
          <a:stretch>
            <a:fillRect/>
          </a:stretch>
        </p:blipFill>
        <p:spPr>
          <a:xfrm>
            <a:off x="6248400" y="2501900"/>
            <a:ext cx="114300" cy="63500"/>
          </a:xfrm>
          <a:prstGeom prst="rect">
            <a:avLst/>
          </a:prstGeom>
        </p:spPr>
      </p:pic>
      <p:pic>
        <p:nvPicPr>
          <p:cNvPr id="104" name="Image 104"/>
          <p:cNvPicPr>
            <a:picLocks noChangeAspect="1"/>
          </p:cNvPicPr>
          <p:nvPr/>
        </p:nvPicPr>
        <p:blipFill>
          <a:blip r:embed="rId90" cstate="print"/>
          <a:stretch>
            <a:fillRect/>
          </a:stretch>
        </p:blipFill>
        <p:spPr>
          <a:xfrm>
            <a:off x="6273800" y="2032000"/>
            <a:ext cx="596900" cy="457200"/>
          </a:xfrm>
          <a:prstGeom prst="rect">
            <a:avLst/>
          </a:prstGeom>
        </p:spPr>
      </p:pic>
      <p:pic>
        <p:nvPicPr>
          <p:cNvPr id="105" name="Image 105"/>
          <p:cNvPicPr>
            <a:picLocks noChangeAspect="1"/>
          </p:cNvPicPr>
          <p:nvPr/>
        </p:nvPicPr>
        <p:blipFill>
          <a:blip r:embed="rId91" cstate="print"/>
          <a:stretch>
            <a:fillRect/>
          </a:stretch>
        </p:blipFill>
        <p:spPr>
          <a:xfrm>
            <a:off x="6756400" y="2882900"/>
            <a:ext cx="1460500" cy="406400"/>
          </a:xfrm>
          <a:prstGeom prst="rect">
            <a:avLst/>
          </a:prstGeom>
        </p:spPr>
      </p:pic>
      <p:pic>
        <p:nvPicPr>
          <p:cNvPr id="106" name="Image 106"/>
          <p:cNvPicPr>
            <a:picLocks noChangeAspect="1"/>
          </p:cNvPicPr>
          <p:nvPr/>
        </p:nvPicPr>
        <p:blipFill>
          <a:blip r:embed="rId92" cstate="print"/>
          <a:stretch>
            <a:fillRect/>
          </a:stretch>
        </p:blipFill>
        <p:spPr>
          <a:xfrm>
            <a:off x="7251700" y="1930400"/>
            <a:ext cx="114300" cy="368300"/>
          </a:xfrm>
          <a:prstGeom prst="rect">
            <a:avLst/>
          </a:prstGeom>
        </p:spPr>
      </p:pic>
      <p:pic>
        <p:nvPicPr>
          <p:cNvPr id="107" name="Image 107"/>
          <p:cNvPicPr>
            <a:picLocks noChangeAspect="1"/>
          </p:cNvPicPr>
          <p:nvPr/>
        </p:nvPicPr>
        <p:blipFill>
          <a:blip r:embed="rId93" cstate="print"/>
          <a:stretch>
            <a:fillRect/>
          </a:stretch>
        </p:blipFill>
        <p:spPr>
          <a:xfrm>
            <a:off x="6781800" y="2120900"/>
            <a:ext cx="749300" cy="965200"/>
          </a:xfrm>
          <a:prstGeom prst="rect">
            <a:avLst/>
          </a:prstGeom>
        </p:spPr>
      </p:pic>
      <p:pic>
        <p:nvPicPr>
          <p:cNvPr id="108" name="Image 108"/>
          <p:cNvPicPr>
            <a:picLocks noChangeAspect="1"/>
          </p:cNvPicPr>
          <p:nvPr/>
        </p:nvPicPr>
        <p:blipFill>
          <a:blip r:embed="rId94" cstate="print"/>
          <a:stretch>
            <a:fillRect/>
          </a:stretch>
        </p:blipFill>
        <p:spPr>
          <a:xfrm>
            <a:off x="6731000" y="1968500"/>
            <a:ext cx="101600" cy="139700"/>
          </a:xfrm>
          <a:prstGeom prst="rect">
            <a:avLst/>
          </a:prstGeom>
        </p:spPr>
      </p:pic>
      <p:pic>
        <p:nvPicPr>
          <p:cNvPr id="109" name="Image 109"/>
          <p:cNvPicPr>
            <a:picLocks noChangeAspect="1"/>
          </p:cNvPicPr>
          <p:nvPr/>
        </p:nvPicPr>
        <p:blipFill>
          <a:blip r:embed="rId95" cstate="print"/>
          <a:stretch>
            <a:fillRect/>
          </a:stretch>
        </p:blipFill>
        <p:spPr>
          <a:xfrm>
            <a:off x="7277100" y="2184400"/>
            <a:ext cx="114300" cy="76200"/>
          </a:xfrm>
          <a:prstGeom prst="rect">
            <a:avLst/>
          </a:prstGeom>
        </p:spPr>
      </p:pic>
      <p:pic>
        <p:nvPicPr>
          <p:cNvPr id="110" name="Image 110"/>
          <p:cNvPicPr>
            <a:picLocks noChangeAspect="1"/>
          </p:cNvPicPr>
          <p:nvPr/>
        </p:nvPicPr>
        <p:blipFill>
          <a:blip r:embed="rId96" cstate="print"/>
          <a:stretch>
            <a:fillRect/>
          </a:stretch>
        </p:blipFill>
        <p:spPr>
          <a:xfrm>
            <a:off x="6858000" y="2197100"/>
            <a:ext cx="101600" cy="127000"/>
          </a:xfrm>
          <a:prstGeom prst="rect">
            <a:avLst/>
          </a:prstGeom>
        </p:spPr>
      </p:pic>
      <p:pic>
        <p:nvPicPr>
          <p:cNvPr id="111" name="Image 111"/>
          <p:cNvPicPr>
            <a:picLocks noChangeAspect="1"/>
          </p:cNvPicPr>
          <p:nvPr/>
        </p:nvPicPr>
        <p:blipFill>
          <a:blip r:embed="rId97" cstate="print"/>
          <a:stretch>
            <a:fillRect/>
          </a:stretch>
        </p:blipFill>
        <p:spPr>
          <a:xfrm>
            <a:off x="7289800" y="2197100"/>
            <a:ext cx="88900" cy="38100"/>
          </a:xfrm>
          <a:prstGeom prst="rect">
            <a:avLst/>
          </a:prstGeom>
        </p:spPr>
      </p:pic>
      <p:pic>
        <p:nvPicPr>
          <p:cNvPr id="112" name="Image 112"/>
          <p:cNvPicPr>
            <a:picLocks noChangeAspect="1"/>
          </p:cNvPicPr>
          <p:nvPr/>
        </p:nvPicPr>
        <p:blipFill>
          <a:blip r:embed="rId98" cstate="print"/>
          <a:stretch>
            <a:fillRect/>
          </a:stretch>
        </p:blipFill>
        <p:spPr>
          <a:xfrm>
            <a:off x="6883400" y="2222500"/>
            <a:ext cx="63500" cy="76200"/>
          </a:xfrm>
          <a:prstGeom prst="rect">
            <a:avLst/>
          </a:prstGeom>
        </p:spPr>
      </p:pic>
      <p:pic>
        <p:nvPicPr>
          <p:cNvPr id="113" name="Image 113"/>
          <p:cNvPicPr>
            <a:picLocks noChangeAspect="1"/>
          </p:cNvPicPr>
          <p:nvPr/>
        </p:nvPicPr>
        <p:blipFill>
          <a:blip r:embed="rId99" cstate="print"/>
          <a:stretch>
            <a:fillRect/>
          </a:stretch>
        </p:blipFill>
        <p:spPr>
          <a:xfrm>
            <a:off x="7683500" y="2705100"/>
            <a:ext cx="292100" cy="406400"/>
          </a:xfrm>
          <a:prstGeom prst="rect">
            <a:avLst/>
          </a:prstGeom>
        </p:spPr>
      </p:pic>
      <p:pic>
        <p:nvPicPr>
          <p:cNvPr id="114" name="Image 114"/>
          <p:cNvPicPr>
            <a:picLocks noChangeAspect="1"/>
          </p:cNvPicPr>
          <p:nvPr/>
        </p:nvPicPr>
        <p:blipFill>
          <a:blip r:embed="rId100" cstate="print"/>
          <a:stretch>
            <a:fillRect/>
          </a:stretch>
        </p:blipFill>
        <p:spPr>
          <a:xfrm>
            <a:off x="7848600" y="2984500"/>
            <a:ext cx="63500" cy="63500"/>
          </a:xfrm>
          <a:prstGeom prst="rect">
            <a:avLst/>
          </a:prstGeom>
        </p:spPr>
      </p:pic>
      <p:pic>
        <p:nvPicPr>
          <p:cNvPr id="115" name="Image 115"/>
          <p:cNvPicPr>
            <a:picLocks noChangeAspect="1"/>
          </p:cNvPicPr>
          <p:nvPr/>
        </p:nvPicPr>
        <p:blipFill>
          <a:blip r:embed="rId101" cstate="print"/>
          <a:stretch>
            <a:fillRect/>
          </a:stretch>
        </p:blipFill>
        <p:spPr>
          <a:xfrm>
            <a:off x="7797800" y="2692400"/>
            <a:ext cx="165100" cy="330200"/>
          </a:xfrm>
          <a:prstGeom prst="rect">
            <a:avLst/>
          </a:prstGeom>
        </p:spPr>
      </p:pic>
      <p:pic>
        <p:nvPicPr>
          <p:cNvPr id="116" name="Image 116"/>
          <p:cNvPicPr>
            <a:picLocks noChangeAspect="1"/>
          </p:cNvPicPr>
          <p:nvPr/>
        </p:nvPicPr>
        <p:blipFill>
          <a:blip r:embed="rId102" cstate="print"/>
          <a:stretch>
            <a:fillRect/>
          </a:stretch>
        </p:blipFill>
        <p:spPr>
          <a:xfrm>
            <a:off x="7683500" y="2743200"/>
            <a:ext cx="127000" cy="304800"/>
          </a:xfrm>
          <a:prstGeom prst="rect">
            <a:avLst/>
          </a:prstGeom>
        </p:spPr>
      </p:pic>
      <p:pic>
        <p:nvPicPr>
          <p:cNvPr id="117" name="Image 117"/>
          <p:cNvPicPr>
            <a:picLocks noChangeAspect="1"/>
          </p:cNvPicPr>
          <p:nvPr/>
        </p:nvPicPr>
        <p:blipFill>
          <a:blip r:embed="rId103" cstate="print"/>
          <a:stretch>
            <a:fillRect/>
          </a:stretch>
        </p:blipFill>
        <p:spPr>
          <a:xfrm>
            <a:off x="6362700" y="2781300"/>
            <a:ext cx="584200" cy="431800"/>
          </a:xfrm>
          <a:prstGeom prst="rect">
            <a:avLst/>
          </a:prstGeom>
        </p:spPr>
      </p:pic>
      <p:pic>
        <p:nvPicPr>
          <p:cNvPr id="118" name="Image 118"/>
          <p:cNvPicPr>
            <a:picLocks noChangeAspect="1"/>
          </p:cNvPicPr>
          <p:nvPr/>
        </p:nvPicPr>
        <p:blipFill>
          <a:blip r:embed="rId104" cstate="print"/>
          <a:stretch>
            <a:fillRect/>
          </a:stretch>
        </p:blipFill>
        <p:spPr>
          <a:xfrm>
            <a:off x="6705600" y="3048000"/>
            <a:ext cx="50800" cy="38100"/>
          </a:xfrm>
          <a:prstGeom prst="rect">
            <a:avLst/>
          </a:prstGeom>
        </p:spPr>
      </p:pic>
      <p:pic>
        <p:nvPicPr>
          <p:cNvPr id="119" name="Image 119"/>
          <p:cNvPicPr>
            <a:picLocks noChangeAspect="1"/>
          </p:cNvPicPr>
          <p:nvPr/>
        </p:nvPicPr>
        <p:blipFill>
          <a:blip r:embed="rId105" cstate="print"/>
          <a:stretch>
            <a:fillRect/>
          </a:stretch>
        </p:blipFill>
        <p:spPr>
          <a:xfrm>
            <a:off x="6692900" y="2997200"/>
            <a:ext cx="76200" cy="50800"/>
          </a:xfrm>
          <a:prstGeom prst="rect">
            <a:avLst/>
          </a:prstGeom>
        </p:spPr>
      </p:pic>
      <p:pic>
        <p:nvPicPr>
          <p:cNvPr id="120" name="Image 120"/>
          <p:cNvPicPr>
            <a:picLocks noChangeAspect="1"/>
          </p:cNvPicPr>
          <p:nvPr/>
        </p:nvPicPr>
        <p:blipFill>
          <a:blip r:embed="rId106" cstate="print"/>
          <a:stretch>
            <a:fillRect/>
          </a:stretch>
        </p:blipFill>
        <p:spPr>
          <a:xfrm>
            <a:off x="6781800" y="3048000"/>
            <a:ext cx="165100" cy="63500"/>
          </a:xfrm>
          <a:prstGeom prst="rect">
            <a:avLst/>
          </a:prstGeom>
        </p:spPr>
      </p:pic>
      <p:pic>
        <p:nvPicPr>
          <p:cNvPr id="121" name="Image 121"/>
          <p:cNvPicPr>
            <a:picLocks noChangeAspect="1"/>
          </p:cNvPicPr>
          <p:nvPr/>
        </p:nvPicPr>
        <p:blipFill>
          <a:blip r:embed="rId107" cstate="print"/>
          <a:stretch>
            <a:fillRect/>
          </a:stretch>
        </p:blipFill>
        <p:spPr>
          <a:xfrm>
            <a:off x="6769100" y="3086100"/>
            <a:ext cx="88900" cy="63500"/>
          </a:xfrm>
          <a:prstGeom prst="rect">
            <a:avLst/>
          </a:prstGeom>
        </p:spPr>
      </p:pic>
      <p:pic>
        <p:nvPicPr>
          <p:cNvPr id="122" name="Image 122"/>
          <p:cNvPicPr>
            <a:picLocks noChangeAspect="1"/>
          </p:cNvPicPr>
          <p:nvPr/>
        </p:nvPicPr>
        <p:blipFill>
          <a:blip r:embed="rId108" cstate="print"/>
          <a:stretch>
            <a:fillRect/>
          </a:stretch>
        </p:blipFill>
        <p:spPr>
          <a:xfrm>
            <a:off x="6718300" y="3124200"/>
            <a:ext cx="88900" cy="63500"/>
          </a:xfrm>
          <a:prstGeom prst="rect">
            <a:avLst/>
          </a:prstGeom>
        </p:spPr>
      </p:pic>
      <p:pic>
        <p:nvPicPr>
          <p:cNvPr id="123" name="Image 123"/>
          <p:cNvPicPr>
            <a:picLocks noChangeAspect="1"/>
          </p:cNvPicPr>
          <p:nvPr/>
        </p:nvPicPr>
        <p:blipFill>
          <a:blip r:embed="rId109" cstate="print"/>
          <a:stretch>
            <a:fillRect/>
          </a:stretch>
        </p:blipFill>
        <p:spPr>
          <a:xfrm>
            <a:off x="6362700" y="2781300"/>
            <a:ext cx="393700" cy="431800"/>
          </a:xfrm>
          <a:prstGeom prst="rect">
            <a:avLst/>
          </a:prstGeom>
        </p:spPr>
      </p:pic>
      <p:pic>
        <p:nvPicPr>
          <p:cNvPr id="124" name="Image 124"/>
          <p:cNvPicPr>
            <a:picLocks noChangeAspect="1"/>
          </p:cNvPicPr>
          <p:nvPr/>
        </p:nvPicPr>
        <p:blipFill>
          <a:blip r:embed="rId110" cstate="print"/>
          <a:stretch>
            <a:fillRect/>
          </a:stretch>
        </p:blipFill>
        <p:spPr>
          <a:xfrm>
            <a:off x="7035800" y="2120900"/>
            <a:ext cx="165100" cy="165100"/>
          </a:xfrm>
          <a:prstGeom prst="rect">
            <a:avLst/>
          </a:prstGeom>
        </p:spPr>
      </p:pic>
      <p:pic>
        <p:nvPicPr>
          <p:cNvPr id="125" name="Image 125"/>
          <p:cNvPicPr>
            <a:picLocks noChangeAspect="1"/>
          </p:cNvPicPr>
          <p:nvPr/>
        </p:nvPicPr>
        <p:blipFill>
          <a:blip r:embed="rId111" cstate="print"/>
          <a:stretch>
            <a:fillRect/>
          </a:stretch>
        </p:blipFill>
        <p:spPr>
          <a:xfrm>
            <a:off x="6896100" y="1651000"/>
            <a:ext cx="393700" cy="495300"/>
          </a:xfrm>
          <a:prstGeom prst="rect">
            <a:avLst/>
          </a:prstGeom>
        </p:spPr>
      </p:pic>
      <p:pic>
        <p:nvPicPr>
          <p:cNvPr id="126" name="Image 126"/>
          <p:cNvPicPr>
            <a:picLocks noChangeAspect="1"/>
          </p:cNvPicPr>
          <p:nvPr/>
        </p:nvPicPr>
        <p:blipFill>
          <a:blip r:embed="rId112" cstate="print"/>
          <a:stretch>
            <a:fillRect/>
          </a:stretch>
        </p:blipFill>
        <p:spPr>
          <a:xfrm>
            <a:off x="7061200" y="1866900"/>
            <a:ext cx="127000" cy="76200"/>
          </a:xfrm>
          <a:prstGeom prst="rect">
            <a:avLst/>
          </a:prstGeom>
        </p:spPr>
      </p:pic>
      <p:pic>
        <p:nvPicPr>
          <p:cNvPr id="127" name="Image 127"/>
          <p:cNvPicPr>
            <a:picLocks noChangeAspect="1"/>
          </p:cNvPicPr>
          <p:nvPr/>
        </p:nvPicPr>
        <p:blipFill>
          <a:blip r:embed="rId113" cstate="print"/>
          <a:stretch>
            <a:fillRect/>
          </a:stretch>
        </p:blipFill>
        <p:spPr>
          <a:xfrm>
            <a:off x="7086600" y="1790700"/>
            <a:ext cx="88900" cy="38100"/>
          </a:xfrm>
          <a:prstGeom prst="rect">
            <a:avLst/>
          </a:prstGeom>
        </p:spPr>
      </p:pic>
      <p:pic>
        <p:nvPicPr>
          <p:cNvPr id="128" name="Image 128"/>
          <p:cNvPicPr>
            <a:picLocks noChangeAspect="1"/>
          </p:cNvPicPr>
          <p:nvPr/>
        </p:nvPicPr>
        <p:blipFill>
          <a:blip r:embed="rId114" cstate="print"/>
          <a:stretch>
            <a:fillRect/>
          </a:stretch>
        </p:blipFill>
        <p:spPr>
          <a:xfrm>
            <a:off x="7213600" y="1651000"/>
            <a:ext cx="63500" cy="50800"/>
          </a:xfrm>
          <a:prstGeom prst="rect">
            <a:avLst/>
          </a:prstGeom>
        </p:spPr>
      </p:pic>
      <p:pic>
        <p:nvPicPr>
          <p:cNvPr id="129" name="Image 129"/>
          <p:cNvPicPr>
            <a:picLocks noChangeAspect="1"/>
          </p:cNvPicPr>
          <p:nvPr/>
        </p:nvPicPr>
        <p:blipFill>
          <a:blip r:embed="rId115" cstate="print"/>
          <a:stretch>
            <a:fillRect/>
          </a:stretch>
        </p:blipFill>
        <p:spPr>
          <a:xfrm>
            <a:off x="7112000" y="1727200"/>
            <a:ext cx="50800" cy="63500"/>
          </a:xfrm>
          <a:prstGeom prst="rect">
            <a:avLst/>
          </a:prstGeom>
        </p:spPr>
      </p:pic>
      <p:pic>
        <p:nvPicPr>
          <p:cNvPr id="130" name="Image 130"/>
          <p:cNvPicPr>
            <a:picLocks noChangeAspect="1"/>
          </p:cNvPicPr>
          <p:nvPr/>
        </p:nvPicPr>
        <p:blipFill>
          <a:blip r:embed="rId116" cstate="print"/>
          <a:stretch>
            <a:fillRect/>
          </a:stretch>
        </p:blipFill>
        <p:spPr>
          <a:xfrm>
            <a:off x="6946900" y="1701800"/>
            <a:ext cx="50800" cy="139700"/>
          </a:xfrm>
          <a:prstGeom prst="rect">
            <a:avLst/>
          </a:prstGeom>
        </p:spPr>
      </p:pic>
      <p:pic>
        <p:nvPicPr>
          <p:cNvPr id="131" name="Image 131"/>
          <p:cNvPicPr>
            <a:picLocks noChangeAspect="1"/>
          </p:cNvPicPr>
          <p:nvPr/>
        </p:nvPicPr>
        <p:blipFill>
          <a:blip r:embed="rId117" cstate="print"/>
          <a:stretch>
            <a:fillRect/>
          </a:stretch>
        </p:blipFill>
        <p:spPr>
          <a:xfrm>
            <a:off x="6946900" y="1689100"/>
            <a:ext cx="317500" cy="114300"/>
          </a:xfrm>
          <a:prstGeom prst="rect">
            <a:avLst/>
          </a:prstGeom>
        </p:spPr>
      </p:pic>
      <p:pic>
        <p:nvPicPr>
          <p:cNvPr id="132" name="Image 132"/>
          <p:cNvPicPr>
            <a:picLocks noChangeAspect="1"/>
          </p:cNvPicPr>
          <p:nvPr/>
        </p:nvPicPr>
        <p:blipFill>
          <a:blip r:embed="rId118" cstate="print"/>
          <a:stretch>
            <a:fillRect/>
          </a:stretch>
        </p:blipFill>
        <p:spPr>
          <a:xfrm>
            <a:off x="7162800" y="1701800"/>
            <a:ext cx="88900" cy="76200"/>
          </a:xfrm>
          <a:prstGeom prst="rect">
            <a:avLst/>
          </a:prstGeom>
        </p:spPr>
      </p:pic>
      <p:pic>
        <p:nvPicPr>
          <p:cNvPr id="133" name="Image 133"/>
          <p:cNvPicPr>
            <a:picLocks noChangeAspect="1"/>
          </p:cNvPicPr>
          <p:nvPr/>
        </p:nvPicPr>
        <p:blipFill>
          <a:blip r:embed="rId119" cstate="print"/>
          <a:stretch>
            <a:fillRect/>
          </a:stretch>
        </p:blipFill>
        <p:spPr>
          <a:xfrm>
            <a:off x="6997700" y="1714500"/>
            <a:ext cx="127000" cy="76200"/>
          </a:xfrm>
          <a:prstGeom prst="rect">
            <a:avLst/>
          </a:prstGeom>
        </p:spPr>
      </p:pic>
      <p:pic>
        <p:nvPicPr>
          <p:cNvPr id="134" name="Image 134"/>
          <p:cNvPicPr>
            <a:picLocks noChangeAspect="1"/>
          </p:cNvPicPr>
          <p:nvPr/>
        </p:nvPicPr>
        <p:blipFill>
          <a:blip r:embed="rId120" cstate="print"/>
          <a:stretch>
            <a:fillRect/>
          </a:stretch>
        </p:blipFill>
        <p:spPr>
          <a:xfrm>
            <a:off x="7162800" y="1752600"/>
            <a:ext cx="63500" cy="25400"/>
          </a:xfrm>
          <a:prstGeom prst="rect">
            <a:avLst/>
          </a:prstGeom>
        </p:spPr>
      </p:pic>
      <p:pic>
        <p:nvPicPr>
          <p:cNvPr id="135" name="Image 135"/>
          <p:cNvPicPr>
            <a:picLocks noChangeAspect="1"/>
          </p:cNvPicPr>
          <p:nvPr/>
        </p:nvPicPr>
        <p:blipFill>
          <a:blip r:embed="rId121" cstate="print"/>
          <a:stretch>
            <a:fillRect/>
          </a:stretch>
        </p:blipFill>
        <p:spPr>
          <a:xfrm>
            <a:off x="7010400" y="1739900"/>
            <a:ext cx="63500" cy="50800"/>
          </a:xfrm>
          <a:prstGeom prst="rect">
            <a:avLst/>
          </a:prstGeom>
        </p:spPr>
      </p:pic>
      <p:pic>
        <p:nvPicPr>
          <p:cNvPr id="136" name="Image 136"/>
          <p:cNvPicPr>
            <a:picLocks noChangeAspect="1"/>
          </p:cNvPicPr>
          <p:nvPr/>
        </p:nvPicPr>
        <p:blipFill>
          <a:blip r:embed="rId122" cstate="print"/>
          <a:stretch>
            <a:fillRect/>
          </a:stretch>
        </p:blipFill>
        <p:spPr>
          <a:xfrm>
            <a:off x="7162800" y="1778000"/>
            <a:ext cx="88900" cy="50800"/>
          </a:xfrm>
          <a:prstGeom prst="rect">
            <a:avLst/>
          </a:prstGeom>
        </p:spPr>
      </p:pic>
      <p:pic>
        <p:nvPicPr>
          <p:cNvPr id="137" name="Image 137"/>
          <p:cNvPicPr>
            <a:picLocks noChangeAspect="1"/>
          </p:cNvPicPr>
          <p:nvPr/>
        </p:nvPicPr>
        <p:blipFill>
          <a:blip r:embed="rId123" cstate="print"/>
          <a:stretch>
            <a:fillRect/>
          </a:stretch>
        </p:blipFill>
        <p:spPr>
          <a:xfrm>
            <a:off x="6985000" y="1752600"/>
            <a:ext cx="114300" cy="76200"/>
          </a:xfrm>
          <a:prstGeom prst="rect">
            <a:avLst/>
          </a:prstGeom>
        </p:spPr>
      </p:pic>
      <p:pic>
        <p:nvPicPr>
          <p:cNvPr id="138" name="Image 138"/>
          <p:cNvPicPr>
            <a:picLocks noChangeAspect="1"/>
          </p:cNvPicPr>
          <p:nvPr/>
        </p:nvPicPr>
        <p:blipFill>
          <a:blip r:embed="rId124" cstate="print"/>
          <a:stretch>
            <a:fillRect/>
          </a:stretch>
        </p:blipFill>
        <p:spPr>
          <a:xfrm>
            <a:off x="6946900" y="1854200"/>
            <a:ext cx="279400" cy="254000"/>
          </a:xfrm>
          <a:prstGeom prst="rect">
            <a:avLst/>
          </a:prstGeom>
        </p:spPr>
      </p:pic>
      <p:pic>
        <p:nvPicPr>
          <p:cNvPr id="139" name="Image 139"/>
          <p:cNvPicPr>
            <a:picLocks noChangeAspect="1"/>
          </p:cNvPicPr>
          <p:nvPr/>
        </p:nvPicPr>
        <p:blipFill>
          <a:blip r:embed="rId125" cstate="print"/>
          <a:stretch>
            <a:fillRect/>
          </a:stretch>
        </p:blipFill>
        <p:spPr>
          <a:xfrm>
            <a:off x="6883400" y="1371600"/>
            <a:ext cx="419100" cy="317500"/>
          </a:xfrm>
          <a:prstGeom prst="rect">
            <a:avLst/>
          </a:prstGeom>
        </p:spPr>
      </p:pic>
      <p:pic>
        <p:nvPicPr>
          <p:cNvPr id="140" name="Image 140"/>
          <p:cNvPicPr>
            <a:picLocks noChangeAspect="1"/>
          </p:cNvPicPr>
          <p:nvPr/>
        </p:nvPicPr>
        <p:blipFill>
          <a:blip r:embed="rId126" cstate="print"/>
          <a:stretch>
            <a:fillRect/>
          </a:stretch>
        </p:blipFill>
        <p:spPr>
          <a:xfrm>
            <a:off x="6972300" y="1384300"/>
            <a:ext cx="101600" cy="101600"/>
          </a:xfrm>
          <a:prstGeom prst="rect">
            <a:avLst/>
          </a:prstGeom>
        </p:spPr>
      </p:pic>
      <p:pic>
        <p:nvPicPr>
          <p:cNvPr id="141" name="Image 141"/>
          <p:cNvPicPr>
            <a:picLocks noChangeAspect="1"/>
          </p:cNvPicPr>
          <p:nvPr/>
        </p:nvPicPr>
        <p:blipFill>
          <a:blip r:embed="rId127" cstate="print"/>
          <a:stretch>
            <a:fillRect/>
          </a:stretch>
        </p:blipFill>
        <p:spPr>
          <a:xfrm>
            <a:off x="6908800" y="1536700"/>
            <a:ext cx="177800" cy="152400"/>
          </a:xfrm>
          <a:prstGeom prst="rect">
            <a:avLst/>
          </a:prstGeom>
        </p:spPr>
      </p:pic>
      <p:pic>
        <p:nvPicPr>
          <p:cNvPr id="142" name="Image 142"/>
          <p:cNvPicPr>
            <a:picLocks noChangeAspect="1"/>
          </p:cNvPicPr>
          <p:nvPr/>
        </p:nvPicPr>
        <p:blipFill>
          <a:blip r:embed="rId128" cstate="print"/>
          <a:stretch>
            <a:fillRect/>
          </a:stretch>
        </p:blipFill>
        <p:spPr>
          <a:xfrm>
            <a:off x="6896100" y="1460500"/>
            <a:ext cx="38100" cy="127000"/>
          </a:xfrm>
          <a:prstGeom prst="rect">
            <a:avLst/>
          </a:prstGeom>
        </p:spPr>
      </p:pic>
      <p:pic>
        <p:nvPicPr>
          <p:cNvPr id="143" name="Image 143"/>
          <p:cNvPicPr>
            <a:picLocks noChangeAspect="1"/>
          </p:cNvPicPr>
          <p:nvPr/>
        </p:nvPicPr>
        <p:blipFill>
          <a:blip r:embed="rId129" cstate="print"/>
          <a:stretch>
            <a:fillRect/>
          </a:stretch>
        </p:blipFill>
        <p:spPr>
          <a:xfrm>
            <a:off x="7035800" y="1473200"/>
            <a:ext cx="139700" cy="152400"/>
          </a:xfrm>
          <a:prstGeom prst="rect">
            <a:avLst/>
          </a:prstGeom>
        </p:spPr>
      </p:pic>
      <p:pic>
        <p:nvPicPr>
          <p:cNvPr id="144" name="Image 144"/>
          <p:cNvPicPr>
            <a:picLocks noChangeAspect="1"/>
          </p:cNvPicPr>
          <p:nvPr/>
        </p:nvPicPr>
        <p:blipFill>
          <a:blip r:embed="rId130" cstate="print"/>
          <a:stretch>
            <a:fillRect/>
          </a:stretch>
        </p:blipFill>
        <p:spPr>
          <a:xfrm>
            <a:off x="7112000" y="1765300"/>
            <a:ext cx="50800" cy="38100"/>
          </a:xfrm>
          <a:prstGeom prst="rect">
            <a:avLst/>
          </a:prstGeom>
        </p:spPr>
      </p:pic>
      <p:pic>
        <p:nvPicPr>
          <p:cNvPr id="145" name="Image 145"/>
          <p:cNvPicPr>
            <a:picLocks noChangeAspect="1"/>
          </p:cNvPicPr>
          <p:nvPr/>
        </p:nvPicPr>
        <p:blipFill>
          <a:blip r:embed="rId131" cstate="print"/>
          <a:stretch>
            <a:fillRect/>
          </a:stretch>
        </p:blipFill>
        <p:spPr>
          <a:xfrm>
            <a:off x="6985000" y="1790700"/>
            <a:ext cx="38100" cy="76200"/>
          </a:xfrm>
          <a:prstGeom prst="rect">
            <a:avLst/>
          </a:prstGeom>
        </p:spPr>
      </p:pic>
      <p:pic>
        <p:nvPicPr>
          <p:cNvPr id="146" name="Image 146"/>
          <p:cNvPicPr>
            <a:picLocks noChangeAspect="1"/>
          </p:cNvPicPr>
          <p:nvPr/>
        </p:nvPicPr>
        <p:blipFill>
          <a:blip r:embed="rId132" cstate="print"/>
          <a:stretch>
            <a:fillRect/>
          </a:stretch>
        </p:blipFill>
        <p:spPr>
          <a:xfrm>
            <a:off x="7200900" y="1803400"/>
            <a:ext cx="50800" cy="63500"/>
          </a:xfrm>
          <a:prstGeom prst="rect">
            <a:avLst/>
          </a:prstGeom>
        </p:spPr>
      </p:pic>
      <p:pic>
        <p:nvPicPr>
          <p:cNvPr id="147" name="Image 147"/>
          <p:cNvPicPr>
            <a:picLocks noChangeAspect="1"/>
          </p:cNvPicPr>
          <p:nvPr/>
        </p:nvPicPr>
        <p:blipFill>
          <a:blip r:embed="rId133" cstate="print"/>
          <a:stretch>
            <a:fillRect/>
          </a:stretch>
        </p:blipFill>
        <p:spPr>
          <a:xfrm>
            <a:off x="7073900" y="1816100"/>
            <a:ext cx="25400" cy="25400"/>
          </a:xfrm>
          <a:prstGeom prst="rect">
            <a:avLst/>
          </a:prstGeom>
        </p:spPr>
      </p:pic>
      <p:pic>
        <p:nvPicPr>
          <p:cNvPr id="148" name="Image 148"/>
          <p:cNvPicPr>
            <a:picLocks noChangeAspect="1"/>
          </p:cNvPicPr>
          <p:nvPr/>
        </p:nvPicPr>
        <p:blipFill>
          <a:blip r:embed="rId134" cstate="print"/>
          <a:stretch>
            <a:fillRect/>
          </a:stretch>
        </p:blipFill>
        <p:spPr>
          <a:xfrm>
            <a:off x="7175500" y="1816100"/>
            <a:ext cx="25400" cy="25400"/>
          </a:xfrm>
          <a:prstGeom prst="rect">
            <a:avLst/>
          </a:prstGeom>
        </p:spPr>
      </p:pic>
      <p:pic>
        <p:nvPicPr>
          <p:cNvPr id="149" name="Image 149"/>
          <p:cNvPicPr>
            <a:picLocks noChangeAspect="1"/>
          </p:cNvPicPr>
          <p:nvPr/>
        </p:nvPicPr>
        <p:blipFill>
          <a:blip r:embed="rId135" cstate="print"/>
          <a:stretch>
            <a:fillRect/>
          </a:stretch>
        </p:blipFill>
        <p:spPr>
          <a:xfrm>
            <a:off x="6997700" y="2006600"/>
            <a:ext cx="101600" cy="101600"/>
          </a:xfrm>
          <a:prstGeom prst="rect">
            <a:avLst/>
          </a:prstGeom>
        </p:spPr>
      </p:pic>
      <p:pic>
        <p:nvPicPr>
          <p:cNvPr id="150" name="Image 150"/>
          <p:cNvPicPr>
            <a:picLocks noChangeAspect="1"/>
          </p:cNvPicPr>
          <p:nvPr/>
        </p:nvPicPr>
        <p:blipFill>
          <a:blip r:embed="rId136" cstate="print"/>
          <a:stretch>
            <a:fillRect/>
          </a:stretch>
        </p:blipFill>
        <p:spPr>
          <a:xfrm>
            <a:off x="6477000" y="2819400"/>
            <a:ext cx="292100" cy="279400"/>
          </a:xfrm>
          <a:prstGeom prst="rect">
            <a:avLst/>
          </a:prstGeom>
        </p:spPr>
      </p:pic>
      <p:pic>
        <p:nvPicPr>
          <p:cNvPr id="151" name="Image 151"/>
          <p:cNvPicPr>
            <a:picLocks noChangeAspect="1"/>
          </p:cNvPicPr>
          <p:nvPr/>
        </p:nvPicPr>
        <p:blipFill>
          <a:blip r:embed="rId137" cstate="print"/>
          <a:stretch>
            <a:fillRect/>
          </a:stretch>
        </p:blipFill>
        <p:spPr>
          <a:xfrm>
            <a:off x="7734300" y="2730500"/>
            <a:ext cx="203200" cy="292100"/>
          </a:xfrm>
          <a:prstGeom prst="rect">
            <a:avLst/>
          </a:prstGeom>
        </p:spPr>
      </p:pic>
      <p:pic>
        <p:nvPicPr>
          <p:cNvPr id="152" name="Image 152"/>
          <p:cNvPicPr>
            <a:picLocks noChangeAspect="1"/>
          </p:cNvPicPr>
          <p:nvPr/>
        </p:nvPicPr>
        <p:blipFill>
          <a:blip r:embed="rId138" cstate="print"/>
          <a:stretch>
            <a:fillRect/>
          </a:stretch>
        </p:blipFill>
        <p:spPr>
          <a:xfrm>
            <a:off x="6908800" y="1612900"/>
            <a:ext cx="393700" cy="165100"/>
          </a:xfrm>
          <a:prstGeom prst="rect">
            <a:avLst/>
          </a:prstGeom>
        </p:spPr>
      </p:pic>
      <p:pic>
        <p:nvPicPr>
          <p:cNvPr id="153" name="Image 153"/>
          <p:cNvPicPr>
            <a:picLocks noChangeAspect="1"/>
          </p:cNvPicPr>
          <p:nvPr/>
        </p:nvPicPr>
        <p:blipFill>
          <a:blip r:embed="rId139" cstate="print"/>
          <a:stretch>
            <a:fillRect/>
          </a:stretch>
        </p:blipFill>
        <p:spPr>
          <a:xfrm>
            <a:off x="6972300" y="1701800"/>
            <a:ext cx="152400" cy="76200"/>
          </a:xfrm>
          <a:prstGeom prst="rect">
            <a:avLst/>
          </a:prstGeom>
        </p:spPr>
      </p:pic>
      <p:pic>
        <p:nvPicPr>
          <p:cNvPr id="154" name="Image 154"/>
          <p:cNvPicPr>
            <a:picLocks noChangeAspect="1"/>
          </p:cNvPicPr>
          <p:nvPr/>
        </p:nvPicPr>
        <p:blipFill>
          <a:blip r:embed="rId140" cstate="print"/>
          <a:stretch>
            <a:fillRect/>
          </a:stretch>
        </p:blipFill>
        <p:spPr>
          <a:xfrm>
            <a:off x="7010400" y="1778000"/>
            <a:ext cx="101600" cy="38100"/>
          </a:xfrm>
          <a:prstGeom prst="rect">
            <a:avLst/>
          </a:prstGeom>
        </p:spPr>
      </p:pic>
      <p:pic>
        <p:nvPicPr>
          <p:cNvPr id="155" name="Image 155"/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7124700" y="1714500"/>
            <a:ext cx="25400" cy="12700"/>
          </a:xfrm>
          <a:prstGeom prst="rect">
            <a:avLst/>
          </a:prstGeom>
        </p:spPr>
      </p:pic>
      <p:pic>
        <p:nvPicPr>
          <p:cNvPr id="156" name="Image 156"/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7124700" y="1739900"/>
            <a:ext cx="12700" cy="25400"/>
          </a:xfrm>
          <a:prstGeom prst="rect">
            <a:avLst/>
          </a:prstGeom>
        </p:spPr>
      </p:pic>
      <p:pic>
        <p:nvPicPr>
          <p:cNvPr id="157" name="Image 157"/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6959600" y="1727200"/>
            <a:ext cx="38100" cy="12700"/>
          </a:xfrm>
          <a:prstGeom prst="rect">
            <a:avLst/>
          </a:prstGeom>
        </p:spPr>
      </p:pic>
      <p:pic>
        <p:nvPicPr>
          <p:cNvPr id="158" name="Image 158"/>
          <p:cNvPicPr>
            <a:picLocks noChangeAspect="1"/>
          </p:cNvPicPr>
          <p:nvPr/>
        </p:nvPicPr>
        <p:blipFill>
          <a:blip r:embed="rId144" cstate="print"/>
          <a:stretch>
            <a:fillRect/>
          </a:stretch>
        </p:blipFill>
        <p:spPr>
          <a:xfrm>
            <a:off x="7150100" y="1701800"/>
            <a:ext cx="76200" cy="88900"/>
          </a:xfrm>
          <a:prstGeom prst="rect">
            <a:avLst/>
          </a:prstGeom>
        </p:spPr>
      </p:pic>
      <p:pic>
        <p:nvPicPr>
          <p:cNvPr id="159" name="Image 159"/>
          <p:cNvPicPr>
            <a:picLocks noChangeAspect="1"/>
          </p:cNvPicPr>
          <p:nvPr/>
        </p:nvPicPr>
        <p:blipFill>
          <a:blip r:embed="rId145" cstate="print"/>
          <a:stretch>
            <a:fillRect/>
          </a:stretch>
        </p:blipFill>
        <p:spPr>
          <a:xfrm>
            <a:off x="7188200" y="1752600"/>
            <a:ext cx="63500" cy="25400"/>
          </a:xfrm>
          <a:prstGeom prst="rect">
            <a:avLst/>
          </a:prstGeom>
        </p:spPr>
      </p:pic>
      <p:pic>
        <p:nvPicPr>
          <p:cNvPr id="160" name="Image 160"/>
          <p:cNvPicPr>
            <a:picLocks noChangeAspect="1"/>
          </p:cNvPicPr>
          <p:nvPr/>
        </p:nvPicPr>
        <p:blipFill>
          <a:blip r:embed="rId146" cstate="print"/>
          <a:stretch>
            <a:fillRect/>
          </a:stretch>
        </p:blipFill>
        <p:spPr>
          <a:xfrm>
            <a:off x="7188200" y="1727200"/>
            <a:ext cx="76200" cy="63500"/>
          </a:xfrm>
          <a:prstGeom prst="rect">
            <a:avLst/>
          </a:prstGeom>
        </p:spPr>
      </p:pic>
      <p:pic>
        <p:nvPicPr>
          <p:cNvPr id="161" name="Image 161"/>
          <p:cNvPicPr>
            <a:picLocks noChangeAspect="1"/>
          </p:cNvPicPr>
          <p:nvPr/>
        </p:nvPicPr>
        <p:blipFill>
          <a:blip r:embed="rId147" cstate="print"/>
          <a:stretch>
            <a:fillRect/>
          </a:stretch>
        </p:blipFill>
        <p:spPr>
          <a:xfrm>
            <a:off x="7086600" y="1778000"/>
            <a:ext cx="88900" cy="38100"/>
          </a:xfrm>
          <a:prstGeom prst="rect">
            <a:avLst/>
          </a:prstGeom>
        </p:spPr>
      </p:pic>
      <p:pic>
        <p:nvPicPr>
          <p:cNvPr id="162" name="Image 162"/>
          <p:cNvPicPr>
            <a:picLocks noChangeAspect="1"/>
          </p:cNvPicPr>
          <p:nvPr/>
        </p:nvPicPr>
        <p:blipFill>
          <a:blip r:embed="rId148" cstate="print"/>
          <a:stretch>
            <a:fillRect/>
          </a:stretch>
        </p:blipFill>
        <p:spPr>
          <a:xfrm>
            <a:off x="6921500" y="1739900"/>
            <a:ext cx="355600" cy="266700"/>
          </a:xfrm>
          <a:prstGeom prst="rect">
            <a:avLst/>
          </a:prstGeom>
        </p:spPr>
      </p:pic>
      <p:pic>
        <p:nvPicPr>
          <p:cNvPr id="163" name="Image 163"/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7099300" y="1841500"/>
            <a:ext cx="76200" cy="12700"/>
          </a:xfrm>
          <a:prstGeom prst="rect">
            <a:avLst/>
          </a:prstGeom>
        </p:spPr>
      </p:pic>
      <p:pic>
        <p:nvPicPr>
          <p:cNvPr id="164" name="Image 164"/>
          <p:cNvPicPr>
            <a:picLocks noChangeAspect="1"/>
          </p:cNvPicPr>
          <p:nvPr/>
        </p:nvPicPr>
        <p:blipFill>
          <a:blip r:embed="rId150" cstate="print"/>
          <a:stretch>
            <a:fillRect/>
          </a:stretch>
        </p:blipFill>
        <p:spPr>
          <a:xfrm>
            <a:off x="7175500" y="1803400"/>
            <a:ext cx="25400" cy="25400"/>
          </a:xfrm>
          <a:prstGeom prst="rect">
            <a:avLst/>
          </a:prstGeom>
        </p:spPr>
      </p:pic>
      <p:pic>
        <p:nvPicPr>
          <p:cNvPr id="165" name="Image 165"/>
          <p:cNvPicPr>
            <a:picLocks noChangeAspect="1"/>
          </p:cNvPicPr>
          <p:nvPr/>
        </p:nvPicPr>
        <p:blipFill>
          <a:blip r:embed="rId151" cstate="print"/>
          <a:stretch>
            <a:fillRect/>
          </a:stretch>
        </p:blipFill>
        <p:spPr>
          <a:xfrm>
            <a:off x="7073900" y="1866900"/>
            <a:ext cx="114300" cy="38100"/>
          </a:xfrm>
          <a:prstGeom prst="rect">
            <a:avLst/>
          </a:prstGeom>
        </p:spPr>
      </p:pic>
      <p:pic>
        <p:nvPicPr>
          <p:cNvPr id="166" name="Image 166"/>
          <p:cNvPicPr>
            <a:picLocks noChangeAspect="1"/>
          </p:cNvPicPr>
          <p:nvPr/>
        </p:nvPicPr>
        <p:blipFill>
          <a:blip r:embed="rId152" cstate="print"/>
          <a:stretch>
            <a:fillRect/>
          </a:stretch>
        </p:blipFill>
        <p:spPr>
          <a:xfrm>
            <a:off x="6896100" y="1739900"/>
            <a:ext cx="50800" cy="114300"/>
          </a:xfrm>
          <a:prstGeom prst="rect">
            <a:avLst/>
          </a:prstGeom>
        </p:spPr>
      </p:pic>
      <p:pic>
        <p:nvPicPr>
          <p:cNvPr id="167" name="Image 167"/>
          <p:cNvPicPr>
            <a:picLocks noChangeAspect="1"/>
          </p:cNvPicPr>
          <p:nvPr/>
        </p:nvPicPr>
        <p:blipFill>
          <a:blip r:embed="rId153" cstate="print"/>
          <a:stretch>
            <a:fillRect/>
          </a:stretch>
        </p:blipFill>
        <p:spPr>
          <a:xfrm>
            <a:off x="6908800" y="1739900"/>
            <a:ext cx="25400" cy="50800"/>
          </a:xfrm>
          <a:prstGeom prst="rect">
            <a:avLst/>
          </a:prstGeom>
        </p:spPr>
      </p:pic>
      <p:pic>
        <p:nvPicPr>
          <p:cNvPr id="168" name="Image 168"/>
          <p:cNvPicPr>
            <a:picLocks noChangeAspect="1"/>
          </p:cNvPicPr>
          <p:nvPr/>
        </p:nvPicPr>
        <p:blipFill>
          <a:blip r:embed="rId154" cstate="print"/>
          <a:stretch>
            <a:fillRect/>
          </a:stretch>
        </p:blipFill>
        <p:spPr>
          <a:xfrm>
            <a:off x="7264400" y="1701800"/>
            <a:ext cx="25400" cy="114300"/>
          </a:xfrm>
          <a:prstGeom prst="rect">
            <a:avLst/>
          </a:prstGeom>
        </p:spPr>
      </p:pic>
      <p:pic>
        <p:nvPicPr>
          <p:cNvPr id="169" name="Image 169"/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6934200" y="1854200"/>
            <a:ext cx="12700" cy="88900"/>
          </a:xfrm>
          <a:prstGeom prst="rect">
            <a:avLst/>
          </a:prstGeom>
        </p:spPr>
      </p:pic>
      <p:pic>
        <p:nvPicPr>
          <p:cNvPr id="170" name="Image 170"/>
          <p:cNvPicPr>
            <a:picLocks noChangeAspect="1"/>
          </p:cNvPicPr>
          <p:nvPr/>
        </p:nvPicPr>
        <p:blipFill>
          <a:blip r:embed="rId156" cstate="print"/>
          <a:stretch>
            <a:fillRect/>
          </a:stretch>
        </p:blipFill>
        <p:spPr>
          <a:xfrm>
            <a:off x="6985000" y="1549400"/>
            <a:ext cx="228600" cy="114300"/>
          </a:xfrm>
          <a:prstGeom prst="rect">
            <a:avLst/>
          </a:prstGeom>
        </p:spPr>
      </p:pic>
      <p:pic>
        <p:nvPicPr>
          <p:cNvPr id="171" name="Image 171"/>
          <p:cNvPicPr>
            <a:picLocks noChangeAspect="1"/>
          </p:cNvPicPr>
          <p:nvPr/>
        </p:nvPicPr>
        <p:blipFill>
          <a:blip r:embed="rId157" cstate="print"/>
          <a:stretch>
            <a:fillRect/>
          </a:stretch>
        </p:blipFill>
        <p:spPr>
          <a:xfrm>
            <a:off x="7061200" y="1473200"/>
            <a:ext cx="114300" cy="88900"/>
          </a:xfrm>
          <a:prstGeom prst="rect">
            <a:avLst/>
          </a:prstGeom>
        </p:spPr>
      </p:pic>
      <p:pic>
        <p:nvPicPr>
          <p:cNvPr id="172" name="Image 172"/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7188200" y="1524000"/>
            <a:ext cx="12700" cy="63500"/>
          </a:xfrm>
          <a:prstGeom prst="rect">
            <a:avLst/>
          </a:prstGeom>
        </p:spPr>
      </p:pic>
      <p:pic>
        <p:nvPicPr>
          <p:cNvPr id="173" name="Image 173"/>
          <p:cNvPicPr>
            <a:picLocks noChangeAspect="1"/>
          </p:cNvPicPr>
          <p:nvPr/>
        </p:nvPicPr>
        <p:blipFill>
          <a:blip r:embed="rId159" cstate="print"/>
          <a:stretch>
            <a:fillRect/>
          </a:stretch>
        </p:blipFill>
        <p:spPr>
          <a:xfrm>
            <a:off x="6908800" y="1625600"/>
            <a:ext cx="38100" cy="38100"/>
          </a:xfrm>
          <a:prstGeom prst="rect">
            <a:avLst/>
          </a:prstGeom>
        </p:spPr>
      </p:pic>
      <p:pic>
        <p:nvPicPr>
          <p:cNvPr id="174" name="Image 174"/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908800" y="1485900"/>
            <a:ext cx="12700" cy="88900"/>
          </a:xfrm>
          <a:prstGeom prst="rect">
            <a:avLst/>
          </a:prstGeom>
        </p:spPr>
      </p:pic>
      <p:pic>
        <p:nvPicPr>
          <p:cNvPr id="175" name="Image 175"/>
          <p:cNvPicPr>
            <a:picLocks noChangeAspect="1"/>
          </p:cNvPicPr>
          <p:nvPr/>
        </p:nvPicPr>
        <p:blipFill>
          <a:blip r:embed="rId161" cstate="print"/>
          <a:stretch>
            <a:fillRect/>
          </a:stretch>
        </p:blipFill>
        <p:spPr>
          <a:xfrm>
            <a:off x="6959600" y="1384300"/>
            <a:ext cx="190500" cy="114300"/>
          </a:xfrm>
          <a:prstGeom prst="rect">
            <a:avLst/>
          </a:prstGeom>
        </p:spPr>
      </p:pic>
      <p:pic>
        <p:nvPicPr>
          <p:cNvPr id="176" name="Image 176"/>
          <p:cNvPicPr>
            <a:picLocks noChangeAspect="1"/>
          </p:cNvPicPr>
          <p:nvPr/>
        </p:nvPicPr>
        <p:blipFill>
          <a:blip r:embed="rId162" cstate="print"/>
          <a:stretch>
            <a:fillRect/>
          </a:stretch>
        </p:blipFill>
        <p:spPr>
          <a:xfrm>
            <a:off x="6972300" y="1371600"/>
            <a:ext cx="127000" cy="76200"/>
          </a:xfrm>
          <a:prstGeom prst="rect">
            <a:avLst/>
          </a:prstGeom>
        </p:spPr>
      </p:pic>
      <p:pic>
        <p:nvPicPr>
          <p:cNvPr id="177" name="Image 177"/>
          <p:cNvPicPr>
            <a:picLocks noChangeAspect="1"/>
          </p:cNvPicPr>
          <p:nvPr/>
        </p:nvPicPr>
        <p:blipFill>
          <a:blip r:embed="rId163" cstate="print"/>
          <a:stretch>
            <a:fillRect/>
          </a:stretch>
        </p:blipFill>
        <p:spPr>
          <a:xfrm>
            <a:off x="6883400" y="1397000"/>
            <a:ext cx="101600" cy="292100"/>
          </a:xfrm>
          <a:prstGeom prst="rect">
            <a:avLst/>
          </a:prstGeom>
        </p:spPr>
      </p:pic>
      <p:pic>
        <p:nvPicPr>
          <p:cNvPr id="178" name="Image 178"/>
          <p:cNvPicPr>
            <a:picLocks noChangeAspect="1"/>
          </p:cNvPicPr>
          <p:nvPr/>
        </p:nvPicPr>
        <p:blipFill>
          <a:blip r:embed="rId164" cstate="print"/>
          <a:stretch>
            <a:fillRect/>
          </a:stretch>
        </p:blipFill>
        <p:spPr>
          <a:xfrm>
            <a:off x="7010400" y="1358900"/>
            <a:ext cx="292100" cy="254000"/>
          </a:xfrm>
          <a:prstGeom prst="rect">
            <a:avLst/>
          </a:prstGeom>
        </p:spPr>
      </p:pic>
      <p:pic>
        <p:nvPicPr>
          <p:cNvPr id="179" name="Image 179"/>
          <p:cNvPicPr>
            <a:picLocks noChangeAspect="1"/>
          </p:cNvPicPr>
          <p:nvPr/>
        </p:nvPicPr>
        <p:blipFill>
          <a:blip r:embed="rId165" cstate="print"/>
          <a:stretch>
            <a:fillRect/>
          </a:stretch>
        </p:blipFill>
        <p:spPr>
          <a:xfrm>
            <a:off x="6819900" y="1866900"/>
            <a:ext cx="469900" cy="520700"/>
          </a:xfrm>
          <a:prstGeom prst="rect">
            <a:avLst/>
          </a:prstGeom>
        </p:spPr>
      </p:pic>
      <p:pic>
        <p:nvPicPr>
          <p:cNvPr id="180" name="Image 180"/>
          <p:cNvPicPr>
            <a:picLocks noChangeAspect="1"/>
          </p:cNvPicPr>
          <p:nvPr/>
        </p:nvPicPr>
        <p:blipFill>
          <a:blip r:embed="rId166" cstate="print"/>
          <a:stretch>
            <a:fillRect/>
          </a:stretch>
        </p:blipFill>
        <p:spPr>
          <a:xfrm>
            <a:off x="7086600" y="1981200"/>
            <a:ext cx="88900" cy="114300"/>
          </a:xfrm>
          <a:prstGeom prst="rect">
            <a:avLst/>
          </a:prstGeom>
        </p:spPr>
      </p:pic>
      <p:pic>
        <p:nvPicPr>
          <p:cNvPr id="181" name="Image 181"/>
          <p:cNvPicPr>
            <a:picLocks noChangeAspect="1"/>
          </p:cNvPicPr>
          <p:nvPr/>
        </p:nvPicPr>
        <p:blipFill>
          <a:blip r:embed="rId167" cstate="print"/>
          <a:stretch>
            <a:fillRect/>
          </a:stretch>
        </p:blipFill>
        <p:spPr>
          <a:xfrm>
            <a:off x="6959600" y="2057400"/>
            <a:ext cx="177800" cy="228600"/>
          </a:xfrm>
          <a:prstGeom prst="rect">
            <a:avLst/>
          </a:prstGeom>
        </p:spPr>
      </p:pic>
      <p:pic>
        <p:nvPicPr>
          <p:cNvPr id="182" name="Image 182"/>
          <p:cNvPicPr>
            <a:picLocks noChangeAspect="1"/>
          </p:cNvPicPr>
          <p:nvPr/>
        </p:nvPicPr>
        <p:blipFill>
          <a:blip r:embed="rId168" cstate="print"/>
          <a:stretch>
            <a:fillRect/>
          </a:stretch>
        </p:blipFill>
        <p:spPr>
          <a:xfrm>
            <a:off x="7035800" y="2120900"/>
            <a:ext cx="152400" cy="25400"/>
          </a:xfrm>
          <a:prstGeom prst="rect">
            <a:avLst/>
          </a:prstGeom>
        </p:spPr>
      </p:pic>
      <p:pic>
        <p:nvPicPr>
          <p:cNvPr id="183" name="Image 183"/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7048500" y="2159000"/>
            <a:ext cx="101600" cy="12700"/>
          </a:xfrm>
          <a:prstGeom prst="rect">
            <a:avLst/>
          </a:prstGeom>
        </p:spPr>
      </p:pic>
      <p:pic>
        <p:nvPicPr>
          <p:cNvPr id="184" name="Image 184"/>
          <p:cNvPicPr>
            <a:picLocks noChangeAspect="1"/>
          </p:cNvPicPr>
          <p:nvPr/>
        </p:nvPicPr>
        <p:blipFill>
          <a:blip r:embed="rId170" cstate="print"/>
          <a:stretch>
            <a:fillRect/>
          </a:stretch>
        </p:blipFill>
        <p:spPr>
          <a:xfrm>
            <a:off x="6819900" y="1879600"/>
            <a:ext cx="88900" cy="165100"/>
          </a:xfrm>
          <a:prstGeom prst="rect">
            <a:avLst/>
          </a:prstGeom>
        </p:spPr>
      </p:pic>
      <p:pic>
        <p:nvPicPr>
          <p:cNvPr id="185" name="Image 185"/>
          <p:cNvPicPr>
            <a:picLocks noChangeAspect="1"/>
          </p:cNvPicPr>
          <p:nvPr/>
        </p:nvPicPr>
        <p:blipFill>
          <a:blip r:embed="rId171" cstate="print"/>
          <a:stretch>
            <a:fillRect/>
          </a:stretch>
        </p:blipFill>
        <p:spPr>
          <a:xfrm>
            <a:off x="7188200" y="1930400"/>
            <a:ext cx="50800" cy="190500"/>
          </a:xfrm>
          <a:prstGeom prst="rect">
            <a:avLst/>
          </a:prstGeom>
        </p:spPr>
      </p:pic>
      <p:pic>
        <p:nvPicPr>
          <p:cNvPr id="186" name="Image 186"/>
          <p:cNvPicPr>
            <a:picLocks noChangeAspect="1"/>
          </p:cNvPicPr>
          <p:nvPr/>
        </p:nvPicPr>
        <p:blipFill>
          <a:blip r:embed="rId172" cstate="print"/>
          <a:stretch>
            <a:fillRect/>
          </a:stretch>
        </p:blipFill>
        <p:spPr>
          <a:xfrm>
            <a:off x="7239000" y="1905000"/>
            <a:ext cx="63500" cy="292100"/>
          </a:xfrm>
          <a:prstGeom prst="rect">
            <a:avLst/>
          </a:prstGeom>
        </p:spPr>
      </p:pic>
      <p:pic>
        <p:nvPicPr>
          <p:cNvPr id="187" name="Image 187"/>
          <p:cNvPicPr>
            <a:picLocks noChangeAspect="1"/>
          </p:cNvPicPr>
          <p:nvPr/>
        </p:nvPicPr>
        <p:blipFill>
          <a:blip r:embed="rId173" cstate="print"/>
          <a:stretch>
            <a:fillRect/>
          </a:stretch>
        </p:blipFill>
        <p:spPr>
          <a:xfrm>
            <a:off x="6946900" y="2260600"/>
            <a:ext cx="330200" cy="139700"/>
          </a:xfrm>
          <a:prstGeom prst="rect">
            <a:avLst/>
          </a:prstGeom>
        </p:spPr>
      </p:pic>
      <p:pic>
        <p:nvPicPr>
          <p:cNvPr id="188" name="Image 188"/>
          <p:cNvPicPr>
            <a:picLocks noChangeAspect="1"/>
          </p:cNvPicPr>
          <p:nvPr/>
        </p:nvPicPr>
        <p:blipFill>
          <a:blip r:embed="rId174" cstate="print"/>
          <a:stretch>
            <a:fillRect/>
          </a:stretch>
        </p:blipFill>
        <p:spPr>
          <a:xfrm>
            <a:off x="6883400" y="2222500"/>
            <a:ext cx="63500" cy="88900"/>
          </a:xfrm>
          <a:prstGeom prst="rect">
            <a:avLst/>
          </a:prstGeom>
        </p:spPr>
      </p:pic>
      <p:pic>
        <p:nvPicPr>
          <p:cNvPr id="189" name="Image 189"/>
          <p:cNvPicPr>
            <a:picLocks noChangeAspect="1"/>
          </p:cNvPicPr>
          <p:nvPr/>
        </p:nvPicPr>
        <p:blipFill>
          <a:blip r:embed="rId175" cstate="print"/>
          <a:stretch>
            <a:fillRect/>
          </a:stretch>
        </p:blipFill>
        <p:spPr>
          <a:xfrm>
            <a:off x="6807200" y="2324100"/>
            <a:ext cx="127000" cy="88900"/>
          </a:xfrm>
          <a:prstGeom prst="rect">
            <a:avLst/>
          </a:prstGeom>
        </p:spPr>
      </p:pic>
      <p:pic>
        <p:nvPicPr>
          <p:cNvPr id="190" name="Image 190"/>
          <p:cNvPicPr>
            <a:picLocks noChangeAspect="1"/>
          </p:cNvPicPr>
          <p:nvPr/>
        </p:nvPicPr>
        <p:blipFill>
          <a:blip r:embed="rId176" cstate="print"/>
          <a:stretch>
            <a:fillRect/>
          </a:stretch>
        </p:blipFill>
        <p:spPr>
          <a:xfrm>
            <a:off x="7277100" y="2197100"/>
            <a:ext cx="114300" cy="63500"/>
          </a:xfrm>
          <a:prstGeom prst="rect">
            <a:avLst/>
          </a:prstGeom>
        </p:spPr>
      </p:pic>
      <p:pic>
        <p:nvPicPr>
          <p:cNvPr id="191" name="Image 191"/>
          <p:cNvPicPr>
            <a:picLocks noChangeAspect="1"/>
          </p:cNvPicPr>
          <p:nvPr/>
        </p:nvPicPr>
        <p:blipFill>
          <a:blip r:embed="rId177" cstate="print"/>
          <a:stretch>
            <a:fillRect/>
          </a:stretch>
        </p:blipFill>
        <p:spPr>
          <a:xfrm>
            <a:off x="7289800" y="2197100"/>
            <a:ext cx="101600" cy="38100"/>
          </a:xfrm>
          <a:prstGeom prst="rect">
            <a:avLst/>
          </a:prstGeom>
        </p:spPr>
      </p:pic>
      <p:pic>
        <p:nvPicPr>
          <p:cNvPr id="192" name="Image 192"/>
          <p:cNvPicPr>
            <a:picLocks noChangeAspect="1"/>
          </p:cNvPicPr>
          <p:nvPr/>
        </p:nvPicPr>
        <p:blipFill>
          <a:blip r:embed="rId178" cstate="print"/>
          <a:stretch>
            <a:fillRect/>
          </a:stretch>
        </p:blipFill>
        <p:spPr>
          <a:xfrm>
            <a:off x="7289800" y="2209800"/>
            <a:ext cx="88900" cy="38100"/>
          </a:xfrm>
          <a:prstGeom prst="rect">
            <a:avLst/>
          </a:prstGeom>
        </p:spPr>
      </p:pic>
      <p:pic>
        <p:nvPicPr>
          <p:cNvPr id="193" name="Image 193"/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7289800" y="2197100"/>
            <a:ext cx="76200" cy="12700"/>
          </a:xfrm>
          <a:prstGeom prst="rect">
            <a:avLst/>
          </a:prstGeom>
        </p:spPr>
      </p:pic>
      <p:pic>
        <p:nvPicPr>
          <p:cNvPr id="194" name="Image 194"/>
          <p:cNvPicPr>
            <a:picLocks noChangeAspect="1"/>
          </p:cNvPicPr>
          <p:nvPr/>
        </p:nvPicPr>
        <p:blipFill>
          <a:blip r:embed="rId179" cstate="print"/>
          <a:stretch>
            <a:fillRect/>
          </a:stretch>
        </p:blipFill>
        <p:spPr>
          <a:xfrm>
            <a:off x="7302500" y="2260600"/>
            <a:ext cx="63500" cy="88900"/>
          </a:xfrm>
          <a:prstGeom prst="rect">
            <a:avLst/>
          </a:prstGeom>
        </p:spPr>
      </p:pic>
      <p:pic>
        <p:nvPicPr>
          <p:cNvPr id="195" name="Image 195"/>
          <p:cNvPicPr>
            <a:picLocks noChangeAspect="1"/>
          </p:cNvPicPr>
          <p:nvPr/>
        </p:nvPicPr>
        <p:blipFill>
          <a:blip r:embed="rId180" cstate="print"/>
          <a:stretch>
            <a:fillRect/>
          </a:stretch>
        </p:blipFill>
        <p:spPr>
          <a:xfrm>
            <a:off x="7340600" y="1981200"/>
            <a:ext cx="25400" cy="215900"/>
          </a:xfrm>
          <a:prstGeom prst="rect">
            <a:avLst/>
          </a:prstGeom>
        </p:spPr>
      </p:pic>
      <p:pic>
        <p:nvPicPr>
          <p:cNvPr id="196" name="Image 196"/>
          <p:cNvPicPr>
            <a:picLocks noChangeAspect="1"/>
          </p:cNvPicPr>
          <p:nvPr/>
        </p:nvPicPr>
        <p:blipFill>
          <a:blip r:embed="rId181" cstate="print"/>
          <a:stretch>
            <a:fillRect/>
          </a:stretch>
        </p:blipFill>
        <p:spPr>
          <a:xfrm>
            <a:off x="7353300" y="2311400"/>
            <a:ext cx="50800" cy="76200"/>
          </a:xfrm>
          <a:prstGeom prst="rect">
            <a:avLst/>
          </a:prstGeom>
        </p:spPr>
      </p:pic>
      <p:pic>
        <p:nvPicPr>
          <p:cNvPr id="197" name="Image 197"/>
          <p:cNvPicPr>
            <a:picLocks noChangeAspect="1"/>
          </p:cNvPicPr>
          <p:nvPr/>
        </p:nvPicPr>
        <p:blipFill>
          <a:blip r:embed="rId182" cstate="print"/>
          <a:stretch>
            <a:fillRect/>
          </a:stretch>
        </p:blipFill>
        <p:spPr>
          <a:xfrm>
            <a:off x="6934200" y="2349500"/>
            <a:ext cx="50800" cy="127000"/>
          </a:xfrm>
          <a:prstGeom prst="rect">
            <a:avLst/>
          </a:prstGeom>
        </p:spPr>
      </p:pic>
      <p:pic>
        <p:nvPicPr>
          <p:cNvPr id="198" name="Image 198"/>
          <p:cNvPicPr>
            <a:picLocks noChangeAspect="1"/>
          </p:cNvPicPr>
          <p:nvPr/>
        </p:nvPicPr>
        <p:blipFill>
          <a:blip r:embed="rId183" cstate="print"/>
          <a:stretch>
            <a:fillRect/>
          </a:stretch>
        </p:blipFill>
        <p:spPr>
          <a:xfrm>
            <a:off x="6985000" y="2425700"/>
            <a:ext cx="190500" cy="63500"/>
          </a:xfrm>
          <a:prstGeom prst="rect">
            <a:avLst/>
          </a:prstGeom>
        </p:spPr>
      </p:pic>
      <p:pic>
        <p:nvPicPr>
          <p:cNvPr id="199" name="Image 199"/>
          <p:cNvPicPr>
            <a:picLocks noChangeAspect="1"/>
          </p:cNvPicPr>
          <p:nvPr/>
        </p:nvPicPr>
        <p:blipFill>
          <a:blip r:embed="rId184" cstate="print"/>
          <a:stretch>
            <a:fillRect/>
          </a:stretch>
        </p:blipFill>
        <p:spPr>
          <a:xfrm>
            <a:off x="6997700" y="2362200"/>
            <a:ext cx="165100" cy="127000"/>
          </a:xfrm>
          <a:prstGeom prst="rect">
            <a:avLst/>
          </a:prstGeom>
        </p:spPr>
      </p:pic>
      <p:pic>
        <p:nvPicPr>
          <p:cNvPr id="200" name="Image 200"/>
          <p:cNvPicPr>
            <a:picLocks noChangeAspect="1"/>
          </p:cNvPicPr>
          <p:nvPr/>
        </p:nvPicPr>
        <p:blipFill>
          <a:blip r:embed="rId185" cstate="print"/>
          <a:stretch>
            <a:fillRect/>
          </a:stretch>
        </p:blipFill>
        <p:spPr>
          <a:xfrm>
            <a:off x="7442200" y="2120900"/>
            <a:ext cx="393700" cy="711200"/>
          </a:xfrm>
          <a:prstGeom prst="rect">
            <a:avLst/>
          </a:prstGeom>
        </p:spPr>
      </p:pic>
      <p:pic>
        <p:nvPicPr>
          <p:cNvPr id="201" name="Image 201"/>
          <p:cNvPicPr>
            <a:picLocks noChangeAspect="1"/>
          </p:cNvPicPr>
          <p:nvPr/>
        </p:nvPicPr>
        <p:blipFill>
          <a:blip r:embed="rId186" cstate="print"/>
          <a:stretch>
            <a:fillRect/>
          </a:stretch>
        </p:blipFill>
        <p:spPr>
          <a:xfrm>
            <a:off x="7607300" y="2451100"/>
            <a:ext cx="101600" cy="127000"/>
          </a:xfrm>
          <a:prstGeom prst="rect">
            <a:avLst/>
          </a:prstGeom>
        </p:spPr>
      </p:pic>
      <p:pic>
        <p:nvPicPr>
          <p:cNvPr id="202" name="Image 202"/>
          <p:cNvPicPr>
            <a:picLocks noChangeAspect="1"/>
          </p:cNvPicPr>
          <p:nvPr/>
        </p:nvPicPr>
        <p:blipFill>
          <a:blip r:embed="rId187" cstate="print"/>
          <a:stretch>
            <a:fillRect/>
          </a:stretch>
        </p:blipFill>
        <p:spPr>
          <a:xfrm>
            <a:off x="7200900" y="2438400"/>
            <a:ext cx="139700" cy="139700"/>
          </a:xfrm>
          <a:prstGeom prst="rect">
            <a:avLst/>
          </a:prstGeom>
        </p:spPr>
      </p:pic>
      <p:pic>
        <p:nvPicPr>
          <p:cNvPr id="203" name="Image 203"/>
          <p:cNvPicPr>
            <a:picLocks noChangeAspect="1"/>
          </p:cNvPicPr>
          <p:nvPr/>
        </p:nvPicPr>
        <p:blipFill>
          <a:blip r:embed="rId188" cstate="print"/>
          <a:stretch>
            <a:fillRect/>
          </a:stretch>
        </p:blipFill>
        <p:spPr>
          <a:xfrm>
            <a:off x="7264400" y="1930400"/>
            <a:ext cx="584200" cy="711200"/>
          </a:xfrm>
          <a:prstGeom prst="rect">
            <a:avLst/>
          </a:prstGeom>
        </p:spPr>
      </p:pic>
      <p:pic>
        <p:nvPicPr>
          <p:cNvPr id="204" name="Image 204"/>
          <p:cNvPicPr>
            <a:picLocks noChangeAspect="1"/>
          </p:cNvPicPr>
          <p:nvPr/>
        </p:nvPicPr>
        <p:blipFill>
          <a:blip r:embed="rId189" cstate="print"/>
          <a:stretch>
            <a:fillRect/>
          </a:stretch>
        </p:blipFill>
        <p:spPr>
          <a:xfrm>
            <a:off x="7670800" y="2768600"/>
            <a:ext cx="139700" cy="292100"/>
          </a:xfrm>
          <a:prstGeom prst="rect">
            <a:avLst/>
          </a:prstGeom>
        </p:spPr>
      </p:pic>
      <p:pic>
        <p:nvPicPr>
          <p:cNvPr id="205" name="Image 205"/>
          <p:cNvPicPr>
            <a:picLocks noChangeAspect="1"/>
          </p:cNvPicPr>
          <p:nvPr/>
        </p:nvPicPr>
        <p:blipFill>
          <a:blip r:embed="rId190" cstate="print"/>
          <a:stretch>
            <a:fillRect/>
          </a:stretch>
        </p:blipFill>
        <p:spPr>
          <a:xfrm>
            <a:off x="7810500" y="2692400"/>
            <a:ext cx="177800" cy="419100"/>
          </a:xfrm>
          <a:prstGeom prst="rect">
            <a:avLst/>
          </a:prstGeom>
        </p:spPr>
      </p:pic>
      <p:pic>
        <p:nvPicPr>
          <p:cNvPr id="206" name="Image 206"/>
          <p:cNvPicPr>
            <a:picLocks noChangeAspect="1"/>
          </p:cNvPicPr>
          <p:nvPr/>
        </p:nvPicPr>
        <p:blipFill>
          <a:blip r:embed="rId191" cstate="print"/>
          <a:stretch>
            <a:fillRect/>
          </a:stretch>
        </p:blipFill>
        <p:spPr>
          <a:xfrm>
            <a:off x="7848600" y="2997200"/>
            <a:ext cx="63500" cy="76200"/>
          </a:xfrm>
          <a:prstGeom prst="rect">
            <a:avLst/>
          </a:prstGeom>
        </p:spPr>
      </p:pic>
      <p:pic>
        <p:nvPicPr>
          <p:cNvPr id="207" name="Image 207"/>
          <p:cNvPicPr>
            <a:picLocks noChangeAspect="1"/>
          </p:cNvPicPr>
          <p:nvPr/>
        </p:nvPicPr>
        <p:blipFill>
          <a:blip r:embed="rId192" cstate="print"/>
          <a:stretch>
            <a:fillRect/>
          </a:stretch>
        </p:blipFill>
        <p:spPr>
          <a:xfrm>
            <a:off x="7937500" y="3035300"/>
            <a:ext cx="25400" cy="63500"/>
          </a:xfrm>
          <a:prstGeom prst="rect">
            <a:avLst/>
          </a:prstGeom>
        </p:spPr>
      </p:pic>
      <p:pic>
        <p:nvPicPr>
          <p:cNvPr id="208" name="Image 208"/>
          <p:cNvPicPr>
            <a:picLocks noChangeAspect="1"/>
          </p:cNvPicPr>
          <p:nvPr/>
        </p:nvPicPr>
        <p:blipFill>
          <a:blip r:embed="rId193" cstate="print"/>
          <a:stretch>
            <a:fillRect/>
          </a:stretch>
        </p:blipFill>
        <p:spPr>
          <a:xfrm>
            <a:off x="7404100" y="2730500"/>
            <a:ext cx="139700" cy="215900"/>
          </a:xfrm>
          <a:prstGeom prst="rect">
            <a:avLst/>
          </a:prstGeom>
        </p:spPr>
      </p:pic>
      <p:pic>
        <p:nvPicPr>
          <p:cNvPr id="209" name="Image 209"/>
          <p:cNvPicPr>
            <a:picLocks noChangeAspect="1"/>
          </p:cNvPicPr>
          <p:nvPr/>
        </p:nvPicPr>
        <p:blipFill>
          <a:blip r:embed="rId194" cstate="print"/>
          <a:stretch>
            <a:fillRect/>
          </a:stretch>
        </p:blipFill>
        <p:spPr>
          <a:xfrm>
            <a:off x="6921500" y="2552700"/>
            <a:ext cx="355600" cy="292100"/>
          </a:xfrm>
          <a:prstGeom prst="rect">
            <a:avLst/>
          </a:prstGeom>
        </p:spPr>
      </p:pic>
      <p:pic>
        <p:nvPicPr>
          <p:cNvPr id="210" name="Image 210"/>
          <p:cNvPicPr>
            <a:picLocks noChangeAspect="1"/>
          </p:cNvPicPr>
          <p:nvPr/>
        </p:nvPicPr>
        <p:blipFill>
          <a:blip r:embed="rId195" cstate="print"/>
          <a:stretch>
            <a:fillRect/>
          </a:stretch>
        </p:blipFill>
        <p:spPr>
          <a:xfrm>
            <a:off x="6959600" y="2489200"/>
            <a:ext cx="165100" cy="177800"/>
          </a:xfrm>
          <a:prstGeom prst="rect">
            <a:avLst/>
          </a:prstGeom>
        </p:spPr>
      </p:pic>
      <p:pic>
        <p:nvPicPr>
          <p:cNvPr id="211" name="Image 211"/>
          <p:cNvPicPr>
            <a:picLocks noChangeAspect="1"/>
          </p:cNvPicPr>
          <p:nvPr/>
        </p:nvPicPr>
        <p:blipFill>
          <a:blip r:embed="rId196" cstate="print"/>
          <a:stretch>
            <a:fillRect/>
          </a:stretch>
        </p:blipFill>
        <p:spPr>
          <a:xfrm>
            <a:off x="6972300" y="2514600"/>
            <a:ext cx="76200" cy="279400"/>
          </a:xfrm>
          <a:prstGeom prst="rect">
            <a:avLst/>
          </a:prstGeom>
        </p:spPr>
      </p:pic>
      <p:pic>
        <p:nvPicPr>
          <p:cNvPr id="212" name="Image 212"/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6946900" y="2540000"/>
            <a:ext cx="12700" cy="127000"/>
          </a:xfrm>
          <a:prstGeom prst="rect">
            <a:avLst/>
          </a:prstGeom>
        </p:spPr>
      </p:pic>
      <p:pic>
        <p:nvPicPr>
          <p:cNvPr id="213" name="Image 213"/>
          <p:cNvPicPr>
            <a:picLocks noChangeAspect="1"/>
          </p:cNvPicPr>
          <p:nvPr/>
        </p:nvPicPr>
        <p:blipFill>
          <a:blip r:embed="rId198" cstate="print"/>
          <a:stretch>
            <a:fillRect/>
          </a:stretch>
        </p:blipFill>
        <p:spPr>
          <a:xfrm>
            <a:off x="7061200" y="2527300"/>
            <a:ext cx="177800" cy="203200"/>
          </a:xfrm>
          <a:prstGeom prst="rect">
            <a:avLst/>
          </a:prstGeom>
        </p:spPr>
      </p:pic>
      <p:pic>
        <p:nvPicPr>
          <p:cNvPr id="214" name="Image 214"/>
          <p:cNvPicPr>
            <a:picLocks noChangeAspect="1"/>
          </p:cNvPicPr>
          <p:nvPr/>
        </p:nvPicPr>
        <p:blipFill>
          <a:blip r:embed="rId199" cstate="print"/>
          <a:stretch>
            <a:fillRect/>
          </a:stretch>
        </p:blipFill>
        <p:spPr>
          <a:xfrm>
            <a:off x="6718300" y="1968500"/>
            <a:ext cx="114300" cy="139700"/>
          </a:xfrm>
          <a:prstGeom prst="rect">
            <a:avLst/>
          </a:prstGeom>
        </p:spPr>
      </p:pic>
      <p:pic>
        <p:nvPicPr>
          <p:cNvPr id="215" name="Image 215"/>
          <p:cNvPicPr>
            <a:picLocks noChangeAspect="1"/>
          </p:cNvPicPr>
          <p:nvPr/>
        </p:nvPicPr>
        <p:blipFill>
          <a:blip r:embed="rId200" cstate="print"/>
          <a:stretch>
            <a:fillRect/>
          </a:stretch>
        </p:blipFill>
        <p:spPr>
          <a:xfrm>
            <a:off x="6705600" y="2095500"/>
            <a:ext cx="139700" cy="101600"/>
          </a:xfrm>
          <a:prstGeom prst="rect">
            <a:avLst/>
          </a:prstGeom>
        </p:spPr>
      </p:pic>
      <p:pic>
        <p:nvPicPr>
          <p:cNvPr id="216" name="Image 216"/>
          <p:cNvPicPr>
            <a:picLocks noChangeAspect="1"/>
          </p:cNvPicPr>
          <p:nvPr/>
        </p:nvPicPr>
        <p:blipFill>
          <a:blip r:embed="rId201" cstate="print"/>
          <a:stretch>
            <a:fillRect/>
          </a:stretch>
        </p:blipFill>
        <p:spPr>
          <a:xfrm>
            <a:off x="6743700" y="2197100"/>
            <a:ext cx="127000" cy="165100"/>
          </a:xfrm>
          <a:prstGeom prst="rect">
            <a:avLst/>
          </a:prstGeom>
        </p:spPr>
      </p:pic>
      <p:pic>
        <p:nvPicPr>
          <p:cNvPr id="217" name="Image 217"/>
          <p:cNvPicPr>
            <a:picLocks noChangeAspect="1"/>
          </p:cNvPicPr>
          <p:nvPr/>
        </p:nvPicPr>
        <p:blipFill>
          <a:blip r:embed="rId202" cstate="print"/>
          <a:stretch>
            <a:fillRect/>
          </a:stretch>
        </p:blipFill>
        <p:spPr>
          <a:xfrm>
            <a:off x="6692900" y="2184400"/>
            <a:ext cx="101600" cy="190500"/>
          </a:xfrm>
          <a:prstGeom prst="rect">
            <a:avLst/>
          </a:prstGeom>
        </p:spPr>
      </p:pic>
      <p:pic>
        <p:nvPicPr>
          <p:cNvPr id="218" name="Image 218"/>
          <p:cNvPicPr>
            <a:picLocks noChangeAspect="1"/>
          </p:cNvPicPr>
          <p:nvPr/>
        </p:nvPicPr>
        <p:blipFill>
          <a:blip r:embed="rId203" cstate="print"/>
          <a:stretch>
            <a:fillRect/>
          </a:stretch>
        </p:blipFill>
        <p:spPr>
          <a:xfrm>
            <a:off x="6578600" y="2197100"/>
            <a:ext cx="330200" cy="825500"/>
          </a:xfrm>
          <a:prstGeom prst="rect">
            <a:avLst/>
          </a:prstGeom>
        </p:spPr>
      </p:pic>
      <p:pic>
        <p:nvPicPr>
          <p:cNvPr id="219" name="Image 219"/>
          <p:cNvPicPr>
            <a:picLocks noChangeAspect="1"/>
          </p:cNvPicPr>
          <p:nvPr/>
        </p:nvPicPr>
        <p:blipFill>
          <a:blip r:embed="rId204" cstate="print"/>
          <a:stretch>
            <a:fillRect/>
          </a:stretch>
        </p:blipFill>
        <p:spPr>
          <a:xfrm>
            <a:off x="6692900" y="2590800"/>
            <a:ext cx="165100" cy="304800"/>
          </a:xfrm>
          <a:prstGeom prst="rect">
            <a:avLst/>
          </a:prstGeom>
        </p:spPr>
      </p:pic>
      <p:pic>
        <p:nvPicPr>
          <p:cNvPr id="220" name="Image 220"/>
          <p:cNvPicPr>
            <a:picLocks noChangeAspect="1"/>
          </p:cNvPicPr>
          <p:nvPr/>
        </p:nvPicPr>
        <p:blipFill>
          <a:blip r:embed="rId205" cstate="print"/>
          <a:stretch>
            <a:fillRect/>
          </a:stretch>
        </p:blipFill>
        <p:spPr>
          <a:xfrm>
            <a:off x="6756400" y="2806700"/>
            <a:ext cx="76200" cy="50800"/>
          </a:xfrm>
          <a:prstGeom prst="rect">
            <a:avLst/>
          </a:prstGeom>
        </p:spPr>
      </p:pic>
      <p:pic>
        <p:nvPicPr>
          <p:cNvPr id="221" name="Image 221"/>
          <p:cNvPicPr>
            <a:picLocks noChangeAspect="1"/>
          </p:cNvPicPr>
          <p:nvPr/>
        </p:nvPicPr>
        <p:blipFill>
          <a:blip r:embed="rId206" cstate="print"/>
          <a:stretch>
            <a:fillRect/>
          </a:stretch>
        </p:blipFill>
        <p:spPr>
          <a:xfrm>
            <a:off x="7175500" y="2870200"/>
            <a:ext cx="266700" cy="76200"/>
          </a:xfrm>
          <a:prstGeom prst="rect">
            <a:avLst/>
          </a:prstGeom>
        </p:spPr>
      </p:pic>
      <p:pic>
        <p:nvPicPr>
          <p:cNvPr id="222" name="Image 222"/>
          <p:cNvPicPr>
            <a:picLocks noChangeAspect="1"/>
          </p:cNvPicPr>
          <p:nvPr/>
        </p:nvPicPr>
        <p:blipFill>
          <a:blip r:embed="rId207" cstate="print"/>
          <a:stretch>
            <a:fillRect/>
          </a:stretch>
        </p:blipFill>
        <p:spPr>
          <a:xfrm>
            <a:off x="6261100" y="2235200"/>
            <a:ext cx="406400" cy="431800"/>
          </a:xfrm>
          <a:prstGeom prst="rect">
            <a:avLst/>
          </a:prstGeom>
        </p:spPr>
      </p:pic>
      <p:pic>
        <p:nvPicPr>
          <p:cNvPr id="223" name="Image 223"/>
          <p:cNvPicPr>
            <a:picLocks noChangeAspect="1"/>
          </p:cNvPicPr>
          <p:nvPr/>
        </p:nvPicPr>
        <p:blipFill>
          <a:blip r:embed="rId208" cstate="print"/>
          <a:stretch>
            <a:fillRect/>
          </a:stretch>
        </p:blipFill>
        <p:spPr>
          <a:xfrm>
            <a:off x="6210300" y="2019300"/>
            <a:ext cx="533400" cy="787400"/>
          </a:xfrm>
          <a:prstGeom prst="rect">
            <a:avLst/>
          </a:prstGeom>
        </p:spPr>
      </p:pic>
      <p:pic>
        <p:nvPicPr>
          <p:cNvPr id="224" name="Image 224"/>
          <p:cNvPicPr>
            <a:picLocks noChangeAspect="1"/>
          </p:cNvPicPr>
          <p:nvPr/>
        </p:nvPicPr>
        <p:blipFill>
          <a:blip r:embed="rId209" cstate="print"/>
          <a:stretch>
            <a:fillRect/>
          </a:stretch>
        </p:blipFill>
        <p:spPr>
          <a:xfrm>
            <a:off x="6273800" y="2540000"/>
            <a:ext cx="127000" cy="63500"/>
          </a:xfrm>
          <a:prstGeom prst="rect">
            <a:avLst/>
          </a:prstGeom>
        </p:spPr>
      </p:pic>
      <p:pic>
        <p:nvPicPr>
          <p:cNvPr id="225" name="Image 225"/>
          <p:cNvPicPr>
            <a:picLocks noChangeAspect="1"/>
          </p:cNvPicPr>
          <p:nvPr/>
        </p:nvPicPr>
        <p:blipFill>
          <a:blip r:embed="rId210" cstate="print"/>
          <a:stretch>
            <a:fillRect/>
          </a:stretch>
        </p:blipFill>
        <p:spPr>
          <a:xfrm>
            <a:off x="6311900" y="2755900"/>
            <a:ext cx="609600" cy="533400"/>
          </a:xfrm>
          <a:prstGeom prst="rect">
            <a:avLst/>
          </a:prstGeom>
        </p:spPr>
      </p:pic>
      <p:pic>
        <p:nvPicPr>
          <p:cNvPr id="226" name="Image 226"/>
          <p:cNvPicPr>
            <a:picLocks noChangeAspect="1"/>
          </p:cNvPicPr>
          <p:nvPr/>
        </p:nvPicPr>
        <p:blipFill>
          <a:blip r:embed="rId211" cstate="print"/>
          <a:stretch>
            <a:fillRect/>
          </a:stretch>
        </p:blipFill>
        <p:spPr>
          <a:xfrm>
            <a:off x="6515100" y="2794000"/>
            <a:ext cx="228600" cy="139700"/>
          </a:xfrm>
          <a:prstGeom prst="rect">
            <a:avLst/>
          </a:prstGeom>
        </p:spPr>
      </p:pic>
      <p:pic>
        <p:nvPicPr>
          <p:cNvPr id="227" name="Image 227"/>
          <p:cNvPicPr>
            <a:picLocks noChangeAspect="1"/>
          </p:cNvPicPr>
          <p:nvPr/>
        </p:nvPicPr>
        <p:blipFill>
          <a:blip r:embed="rId212" cstate="print"/>
          <a:stretch>
            <a:fillRect/>
          </a:stretch>
        </p:blipFill>
        <p:spPr>
          <a:xfrm>
            <a:off x="6781800" y="2882900"/>
            <a:ext cx="711200" cy="330200"/>
          </a:xfrm>
          <a:prstGeom prst="rect">
            <a:avLst/>
          </a:prstGeom>
        </p:spPr>
      </p:pic>
      <p:pic>
        <p:nvPicPr>
          <p:cNvPr id="228" name="Image 228"/>
          <p:cNvPicPr>
            <a:picLocks noChangeAspect="1"/>
          </p:cNvPicPr>
          <p:nvPr/>
        </p:nvPicPr>
        <p:blipFill>
          <a:blip r:embed="rId213" cstate="print"/>
          <a:stretch>
            <a:fillRect/>
          </a:stretch>
        </p:blipFill>
        <p:spPr>
          <a:xfrm>
            <a:off x="6692900" y="2997200"/>
            <a:ext cx="76200" cy="50800"/>
          </a:xfrm>
          <a:prstGeom prst="rect">
            <a:avLst/>
          </a:prstGeom>
        </p:spPr>
      </p:pic>
      <p:pic>
        <p:nvPicPr>
          <p:cNvPr id="229" name="Image 229"/>
          <p:cNvPicPr>
            <a:picLocks noChangeAspect="1"/>
          </p:cNvPicPr>
          <p:nvPr/>
        </p:nvPicPr>
        <p:blipFill>
          <a:blip r:embed="rId214" cstate="print"/>
          <a:stretch>
            <a:fillRect/>
          </a:stretch>
        </p:blipFill>
        <p:spPr>
          <a:xfrm>
            <a:off x="6718300" y="3048000"/>
            <a:ext cx="25400" cy="38100"/>
          </a:xfrm>
          <a:prstGeom prst="rect">
            <a:avLst/>
          </a:prstGeom>
        </p:spPr>
      </p:pic>
      <p:pic>
        <p:nvPicPr>
          <p:cNvPr id="230" name="Image 230"/>
          <p:cNvPicPr>
            <a:picLocks noChangeAspect="1"/>
          </p:cNvPicPr>
          <p:nvPr/>
        </p:nvPicPr>
        <p:blipFill>
          <a:blip r:embed="rId215" cstate="print"/>
          <a:stretch>
            <a:fillRect/>
          </a:stretch>
        </p:blipFill>
        <p:spPr>
          <a:xfrm>
            <a:off x="6896100" y="3098800"/>
            <a:ext cx="533400" cy="190500"/>
          </a:xfrm>
          <a:prstGeom prst="rect">
            <a:avLst/>
          </a:prstGeom>
        </p:spPr>
      </p:pic>
      <p:pic>
        <p:nvPicPr>
          <p:cNvPr id="231" name="Image 231"/>
          <p:cNvPicPr>
            <a:picLocks noChangeAspect="1"/>
          </p:cNvPicPr>
          <p:nvPr/>
        </p:nvPicPr>
        <p:blipFill>
          <a:blip r:embed="rId216" cstate="print"/>
          <a:stretch>
            <a:fillRect/>
          </a:stretch>
        </p:blipFill>
        <p:spPr>
          <a:xfrm>
            <a:off x="7378700" y="3149600"/>
            <a:ext cx="127000" cy="139700"/>
          </a:xfrm>
          <a:prstGeom prst="rect">
            <a:avLst/>
          </a:prstGeom>
        </p:spPr>
      </p:pic>
      <p:pic>
        <p:nvPicPr>
          <p:cNvPr id="232" name="Image 232"/>
          <p:cNvPicPr>
            <a:picLocks noChangeAspect="1"/>
          </p:cNvPicPr>
          <p:nvPr/>
        </p:nvPicPr>
        <p:blipFill>
          <a:blip r:embed="rId217" cstate="print"/>
          <a:stretch>
            <a:fillRect/>
          </a:stretch>
        </p:blipFill>
        <p:spPr>
          <a:xfrm>
            <a:off x="7416800" y="3200400"/>
            <a:ext cx="177800" cy="88900"/>
          </a:xfrm>
          <a:prstGeom prst="rect">
            <a:avLst/>
          </a:prstGeom>
        </p:spPr>
      </p:pic>
      <p:pic>
        <p:nvPicPr>
          <p:cNvPr id="233" name="Image 233"/>
          <p:cNvPicPr>
            <a:picLocks noChangeAspect="1"/>
          </p:cNvPicPr>
          <p:nvPr/>
        </p:nvPicPr>
        <p:blipFill>
          <a:blip r:embed="rId218" cstate="print"/>
          <a:stretch>
            <a:fillRect/>
          </a:stretch>
        </p:blipFill>
        <p:spPr>
          <a:xfrm>
            <a:off x="7505700" y="2946400"/>
            <a:ext cx="723900" cy="342900"/>
          </a:xfrm>
          <a:prstGeom prst="rect">
            <a:avLst/>
          </a:prstGeom>
        </p:spPr>
      </p:pic>
      <p:pic>
        <p:nvPicPr>
          <p:cNvPr id="234" name="Image 234"/>
          <p:cNvPicPr>
            <a:picLocks noChangeAspect="1"/>
          </p:cNvPicPr>
          <p:nvPr/>
        </p:nvPicPr>
        <p:blipFill>
          <a:blip r:embed="rId219" cstate="print"/>
          <a:stretch>
            <a:fillRect/>
          </a:stretch>
        </p:blipFill>
        <p:spPr>
          <a:xfrm>
            <a:off x="6896100" y="5143500"/>
            <a:ext cx="711200" cy="533400"/>
          </a:xfrm>
          <a:prstGeom prst="rect">
            <a:avLst/>
          </a:prstGeom>
        </p:spPr>
      </p:pic>
      <p:pic>
        <p:nvPicPr>
          <p:cNvPr id="235" name="Image 235"/>
          <p:cNvPicPr>
            <a:picLocks noChangeAspect="1"/>
          </p:cNvPicPr>
          <p:nvPr/>
        </p:nvPicPr>
        <p:blipFill>
          <a:blip r:embed="rId220" cstate="print"/>
          <a:stretch>
            <a:fillRect/>
          </a:stretch>
        </p:blipFill>
        <p:spPr>
          <a:xfrm>
            <a:off x="7150100" y="5207000"/>
            <a:ext cx="88900" cy="355600"/>
          </a:xfrm>
          <a:prstGeom prst="rect">
            <a:avLst/>
          </a:prstGeom>
        </p:spPr>
      </p:pic>
      <p:pic>
        <p:nvPicPr>
          <p:cNvPr id="236" name="Image 236"/>
          <p:cNvPicPr>
            <a:picLocks noChangeAspect="1"/>
          </p:cNvPicPr>
          <p:nvPr/>
        </p:nvPicPr>
        <p:blipFill>
          <a:blip r:embed="rId221" cstate="print"/>
          <a:stretch>
            <a:fillRect/>
          </a:stretch>
        </p:blipFill>
        <p:spPr>
          <a:xfrm>
            <a:off x="7023100" y="4724400"/>
            <a:ext cx="482600" cy="584200"/>
          </a:xfrm>
          <a:prstGeom prst="rect">
            <a:avLst/>
          </a:prstGeom>
        </p:spPr>
      </p:pic>
      <p:pic>
        <p:nvPicPr>
          <p:cNvPr id="237" name="Image 237"/>
          <p:cNvPicPr>
            <a:picLocks noChangeAspect="1"/>
          </p:cNvPicPr>
          <p:nvPr/>
        </p:nvPicPr>
        <p:blipFill>
          <a:blip r:embed="rId222" cstate="print"/>
          <a:stretch>
            <a:fillRect/>
          </a:stretch>
        </p:blipFill>
        <p:spPr>
          <a:xfrm>
            <a:off x="6997700" y="4648200"/>
            <a:ext cx="444500" cy="254000"/>
          </a:xfrm>
          <a:prstGeom prst="rect">
            <a:avLst/>
          </a:prstGeom>
        </p:spPr>
      </p:pic>
      <p:pic>
        <p:nvPicPr>
          <p:cNvPr id="238" name="Image 238"/>
          <p:cNvPicPr>
            <a:picLocks noChangeAspect="1"/>
          </p:cNvPicPr>
          <p:nvPr/>
        </p:nvPicPr>
        <p:blipFill>
          <a:blip r:embed="rId223" cstate="print"/>
          <a:stretch>
            <a:fillRect/>
          </a:stretch>
        </p:blipFill>
        <p:spPr>
          <a:xfrm>
            <a:off x="6223000" y="5448300"/>
            <a:ext cx="1600200" cy="990600"/>
          </a:xfrm>
          <a:prstGeom prst="rect">
            <a:avLst/>
          </a:prstGeom>
        </p:spPr>
      </p:pic>
      <p:pic>
        <p:nvPicPr>
          <p:cNvPr id="239" name="Image 239"/>
          <p:cNvPicPr>
            <a:picLocks noChangeAspect="1"/>
          </p:cNvPicPr>
          <p:nvPr/>
        </p:nvPicPr>
        <p:blipFill>
          <a:blip r:embed="rId224" cstate="print"/>
          <a:stretch>
            <a:fillRect/>
          </a:stretch>
        </p:blipFill>
        <p:spPr>
          <a:xfrm>
            <a:off x="6438900" y="5473700"/>
            <a:ext cx="596900" cy="228600"/>
          </a:xfrm>
          <a:prstGeom prst="rect">
            <a:avLst/>
          </a:prstGeom>
        </p:spPr>
      </p:pic>
      <p:pic>
        <p:nvPicPr>
          <p:cNvPr id="240" name="Image 240"/>
          <p:cNvPicPr>
            <a:picLocks noChangeAspect="1"/>
          </p:cNvPicPr>
          <p:nvPr/>
        </p:nvPicPr>
        <p:blipFill>
          <a:blip r:embed="rId225" cstate="print"/>
          <a:stretch>
            <a:fillRect/>
          </a:stretch>
        </p:blipFill>
        <p:spPr>
          <a:xfrm>
            <a:off x="6959600" y="5600700"/>
            <a:ext cx="355600" cy="292100"/>
          </a:xfrm>
          <a:prstGeom prst="rect">
            <a:avLst/>
          </a:prstGeom>
        </p:spPr>
      </p:pic>
      <p:pic>
        <p:nvPicPr>
          <p:cNvPr id="241" name="Image 241"/>
          <p:cNvPicPr>
            <a:picLocks noChangeAspect="1"/>
          </p:cNvPicPr>
          <p:nvPr/>
        </p:nvPicPr>
        <p:blipFill>
          <a:blip r:embed="rId226" cstate="print"/>
          <a:stretch>
            <a:fillRect/>
          </a:stretch>
        </p:blipFill>
        <p:spPr>
          <a:xfrm>
            <a:off x="7226300" y="5092700"/>
            <a:ext cx="177800" cy="203200"/>
          </a:xfrm>
          <a:prstGeom prst="rect">
            <a:avLst/>
          </a:prstGeom>
        </p:spPr>
      </p:pic>
      <p:pic>
        <p:nvPicPr>
          <p:cNvPr id="242" name="Image 242"/>
          <p:cNvPicPr>
            <a:picLocks noChangeAspect="1"/>
          </p:cNvPicPr>
          <p:nvPr/>
        </p:nvPicPr>
        <p:blipFill>
          <a:blip r:embed="rId227" cstate="print"/>
          <a:stretch>
            <a:fillRect/>
          </a:stretch>
        </p:blipFill>
        <p:spPr>
          <a:xfrm>
            <a:off x="7378700" y="4876800"/>
            <a:ext cx="152400" cy="228600"/>
          </a:xfrm>
          <a:prstGeom prst="rect">
            <a:avLst/>
          </a:prstGeom>
        </p:spPr>
      </p:pic>
      <p:pic>
        <p:nvPicPr>
          <p:cNvPr id="243" name="Image 243"/>
          <p:cNvPicPr>
            <a:picLocks noChangeAspect="1"/>
          </p:cNvPicPr>
          <p:nvPr/>
        </p:nvPicPr>
        <p:blipFill>
          <a:blip r:embed="rId228" cstate="print"/>
          <a:stretch>
            <a:fillRect/>
          </a:stretch>
        </p:blipFill>
        <p:spPr>
          <a:xfrm>
            <a:off x="7315200" y="4648200"/>
            <a:ext cx="152400" cy="177800"/>
          </a:xfrm>
          <a:prstGeom prst="rect">
            <a:avLst/>
          </a:prstGeom>
        </p:spPr>
      </p:pic>
      <p:pic>
        <p:nvPicPr>
          <p:cNvPr id="244" name="Image 244"/>
          <p:cNvPicPr>
            <a:picLocks noChangeAspect="1"/>
          </p:cNvPicPr>
          <p:nvPr/>
        </p:nvPicPr>
        <p:blipFill>
          <a:blip r:embed="rId229" cstate="print"/>
          <a:stretch>
            <a:fillRect/>
          </a:stretch>
        </p:blipFill>
        <p:spPr>
          <a:xfrm>
            <a:off x="6972300" y="4660900"/>
            <a:ext cx="241300" cy="177800"/>
          </a:xfrm>
          <a:prstGeom prst="rect">
            <a:avLst/>
          </a:prstGeom>
        </p:spPr>
      </p:pic>
      <p:pic>
        <p:nvPicPr>
          <p:cNvPr id="245" name="Image 245"/>
          <p:cNvPicPr>
            <a:picLocks noChangeAspect="1"/>
          </p:cNvPicPr>
          <p:nvPr/>
        </p:nvPicPr>
        <p:blipFill>
          <a:blip r:embed="rId230" cstate="print"/>
          <a:stretch>
            <a:fillRect/>
          </a:stretch>
        </p:blipFill>
        <p:spPr>
          <a:xfrm>
            <a:off x="7061200" y="4737100"/>
            <a:ext cx="241300" cy="63500"/>
          </a:xfrm>
          <a:prstGeom prst="rect">
            <a:avLst/>
          </a:prstGeom>
        </p:spPr>
      </p:pic>
      <p:pic>
        <p:nvPicPr>
          <p:cNvPr id="246" name="Image 246"/>
          <p:cNvPicPr>
            <a:picLocks noChangeAspect="1"/>
          </p:cNvPicPr>
          <p:nvPr/>
        </p:nvPicPr>
        <p:blipFill>
          <a:blip r:embed="rId231" cstate="print"/>
          <a:stretch>
            <a:fillRect/>
          </a:stretch>
        </p:blipFill>
        <p:spPr>
          <a:xfrm>
            <a:off x="7315200" y="4762500"/>
            <a:ext cx="101600" cy="127000"/>
          </a:xfrm>
          <a:prstGeom prst="rect">
            <a:avLst/>
          </a:prstGeom>
        </p:spPr>
      </p:pic>
      <p:pic>
        <p:nvPicPr>
          <p:cNvPr id="247" name="Image 247"/>
          <p:cNvPicPr>
            <a:picLocks noChangeAspect="1"/>
          </p:cNvPicPr>
          <p:nvPr/>
        </p:nvPicPr>
        <p:blipFill>
          <a:blip r:embed="rId232" cstate="print"/>
          <a:stretch>
            <a:fillRect/>
          </a:stretch>
        </p:blipFill>
        <p:spPr>
          <a:xfrm>
            <a:off x="7188200" y="4826000"/>
            <a:ext cx="88900" cy="38100"/>
          </a:xfrm>
          <a:prstGeom prst="rect">
            <a:avLst/>
          </a:prstGeom>
        </p:spPr>
      </p:pic>
      <p:pic>
        <p:nvPicPr>
          <p:cNvPr id="248" name="Image 248"/>
          <p:cNvPicPr>
            <a:picLocks noChangeAspect="1"/>
          </p:cNvPicPr>
          <p:nvPr/>
        </p:nvPicPr>
        <p:blipFill>
          <a:blip r:embed="rId233" cstate="print"/>
          <a:stretch>
            <a:fillRect/>
          </a:stretch>
        </p:blipFill>
        <p:spPr>
          <a:xfrm>
            <a:off x="7124700" y="4838700"/>
            <a:ext cx="101600" cy="177800"/>
          </a:xfrm>
          <a:prstGeom prst="rect">
            <a:avLst/>
          </a:prstGeom>
        </p:spPr>
      </p:pic>
      <p:pic>
        <p:nvPicPr>
          <p:cNvPr id="249" name="Image 249"/>
          <p:cNvPicPr>
            <a:picLocks noChangeAspect="1"/>
          </p:cNvPicPr>
          <p:nvPr/>
        </p:nvPicPr>
        <p:blipFill>
          <a:blip r:embed="rId234" cstate="print"/>
          <a:stretch>
            <a:fillRect/>
          </a:stretch>
        </p:blipFill>
        <p:spPr>
          <a:xfrm>
            <a:off x="7061200" y="4838700"/>
            <a:ext cx="38100" cy="50800"/>
          </a:xfrm>
          <a:prstGeom prst="rect">
            <a:avLst/>
          </a:prstGeom>
        </p:spPr>
      </p:pic>
      <p:pic>
        <p:nvPicPr>
          <p:cNvPr id="250" name="Image 250"/>
          <p:cNvPicPr>
            <a:picLocks noChangeAspect="1"/>
          </p:cNvPicPr>
          <p:nvPr/>
        </p:nvPicPr>
        <p:blipFill>
          <a:blip r:embed="rId235" cstate="print"/>
          <a:stretch>
            <a:fillRect/>
          </a:stretch>
        </p:blipFill>
        <p:spPr>
          <a:xfrm>
            <a:off x="7378700" y="4864100"/>
            <a:ext cx="76200" cy="190500"/>
          </a:xfrm>
          <a:prstGeom prst="rect">
            <a:avLst/>
          </a:prstGeom>
        </p:spPr>
      </p:pic>
      <p:pic>
        <p:nvPicPr>
          <p:cNvPr id="251" name="Image 251"/>
          <p:cNvPicPr>
            <a:picLocks noChangeAspect="1"/>
          </p:cNvPicPr>
          <p:nvPr/>
        </p:nvPicPr>
        <p:blipFill>
          <a:blip r:embed="rId236" cstate="print"/>
          <a:stretch>
            <a:fillRect/>
          </a:stretch>
        </p:blipFill>
        <p:spPr>
          <a:xfrm>
            <a:off x="7200900" y="4876800"/>
            <a:ext cx="50800" cy="25400"/>
          </a:xfrm>
          <a:prstGeom prst="rect">
            <a:avLst/>
          </a:prstGeom>
        </p:spPr>
      </p:pic>
      <p:pic>
        <p:nvPicPr>
          <p:cNvPr id="252" name="Image 252"/>
          <p:cNvPicPr>
            <a:picLocks noChangeAspect="1"/>
          </p:cNvPicPr>
          <p:nvPr/>
        </p:nvPicPr>
        <p:blipFill>
          <a:blip r:embed="rId237" cstate="print"/>
          <a:stretch>
            <a:fillRect/>
          </a:stretch>
        </p:blipFill>
        <p:spPr>
          <a:xfrm>
            <a:off x="7480300" y="4876800"/>
            <a:ext cx="63500" cy="177800"/>
          </a:xfrm>
          <a:prstGeom prst="rect">
            <a:avLst/>
          </a:prstGeom>
        </p:spPr>
      </p:pic>
      <p:pic>
        <p:nvPicPr>
          <p:cNvPr id="253" name="Image 253"/>
          <p:cNvPicPr>
            <a:picLocks noChangeAspect="1"/>
          </p:cNvPicPr>
          <p:nvPr/>
        </p:nvPicPr>
        <p:blipFill>
          <a:blip r:embed="rId238" cstate="print"/>
          <a:stretch>
            <a:fillRect/>
          </a:stretch>
        </p:blipFill>
        <p:spPr>
          <a:xfrm>
            <a:off x="7073900" y="4889500"/>
            <a:ext cx="50800" cy="38100"/>
          </a:xfrm>
          <a:prstGeom prst="rect">
            <a:avLst/>
          </a:prstGeom>
        </p:spPr>
      </p:pic>
      <p:pic>
        <p:nvPicPr>
          <p:cNvPr id="254" name="Image 254"/>
          <p:cNvPicPr>
            <a:picLocks noChangeAspect="1"/>
          </p:cNvPicPr>
          <p:nvPr/>
        </p:nvPicPr>
        <p:blipFill>
          <a:blip r:embed="rId239" cstate="print"/>
          <a:stretch>
            <a:fillRect/>
          </a:stretch>
        </p:blipFill>
        <p:spPr>
          <a:xfrm>
            <a:off x="7086600" y="4940300"/>
            <a:ext cx="254000" cy="368300"/>
          </a:xfrm>
          <a:prstGeom prst="rect">
            <a:avLst/>
          </a:prstGeom>
        </p:spPr>
      </p:pic>
      <p:pic>
        <p:nvPicPr>
          <p:cNvPr id="255" name="Image 255"/>
          <p:cNvPicPr>
            <a:picLocks noChangeAspect="1"/>
          </p:cNvPicPr>
          <p:nvPr/>
        </p:nvPicPr>
        <p:blipFill>
          <a:blip r:embed="rId240" cstate="print"/>
          <a:stretch>
            <a:fillRect/>
          </a:stretch>
        </p:blipFill>
        <p:spPr>
          <a:xfrm>
            <a:off x="7010400" y="5029200"/>
            <a:ext cx="88900" cy="190500"/>
          </a:xfrm>
          <a:prstGeom prst="rect">
            <a:avLst/>
          </a:prstGeom>
        </p:spPr>
      </p:pic>
      <p:pic>
        <p:nvPicPr>
          <p:cNvPr id="256" name="Image 256"/>
          <p:cNvPicPr>
            <a:picLocks noChangeAspect="1"/>
          </p:cNvPicPr>
          <p:nvPr/>
        </p:nvPicPr>
        <p:blipFill>
          <a:blip r:embed="rId241" cstate="print"/>
          <a:stretch>
            <a:fillRect/>
          </a:stretch>
        </p:blipFill>
        <p:spPr>
          <a:xfrm>
            <a:off x="7188200" y="5029200"/>
            <a:ext cx="63500" cy="38100"/>
          </a:xfrm>
          <a:prstGeom prst="rect">
            <a:avLst/>
          </a:prstGeom>
        </p:spPr>
      </p:pic>
      <p:pic>
        <p:nvPicPr>
          <p:cNvPr id="257" name="Image 257"/>
          <p:cNvPicPr>
            <a:picLocks noChangeAspect="1"/>
          </p:cNvPicPr>
          <p:nvPr/>
        </p:nvPicPr>
        <p:blipFill>
          <a:blip r:embed="rId242" cstate="print"/>
          <a:stretch>
            <a:fillRect/>
          </a:stretch>
        </p:blipFill>
        <p:spPr>
          <a:xfrm>
            <a:off x="7353300" y="5067300"/>
            <a:ext cx="152400" cy="190500"/>
          </a:xfrm>
          <a:prstGeom prst="rect">
            <a:avLst/>
          </a:prstGeom>
        </p:spPr>
      </p:pic>
      <p:pic>
        <p:nvPicPr>
          <p:cNvPr id="258" name="Image 258"/>
          <p:cNvPicPr>
            <a:picLocks noChangeAspect="1"/>
          </p:cNvPicPr>
          <p:nvPr/>
        </p:nvPicPr>
        <p:blipFill>
          <a:blip r:embed="rId243" cstate="print"/>
          <a:stretch>
            <a:fillRect/>
          </a:stretch>
        </p:blipFill>
        <p:spPr>
          <a:xfrm>
            <a:off x="7454900" y="5118100"/>
            <a:ext cx="63500" cy="139700"/>
          </a:xfrm>
          <a:prstGeom prst="rect">
            <a:avLst/>
          </a:prstGeom>
        </p:spPr>
      </p:pic>
      <p:pic>
        <p:nvPicPr>
          <p:cNvPr id="259" name="Image 259"/>
          <p:cNvPicPr>
            <a:picLocks noChangeAspect="1"/>
          </p:cNvPicPr>
          <p:nvPr/>
        </p:nvPicPr>
        <p:blipFill>
          <a:blip r:embed="rId244" cstate="print"/>
          <a:stretch>
            <a:fillRect/>
          </a:stretch>
        </p:blipFill>
        <p:spPr>
          <a:xfrm>
            <a:off x="7518400" y="5156200"/>
            <a:ext cx="101600" cy="482600"/>
          </a:xfrm>
          <a:prstGeom prst="rect">
            <a:avLst/>
          </a:prstGeom>
        </p:spPr>
      </p:pic>
      <p:pic>
        <p:nvPicPr>
          <p:cNvPr id="260" name="Image 260"/>
          <p:cNvPicPr>
            <a:picLocks noChangeAspect="1"/>
          </p:cNvPicPr>
          <p:nvPr/>
        </p:nvPicPr>
        <p:blipFill>
          <a:blip r:embed="rId245" cstate="print"/>
          <a:stretch>
            <a:fillRect/>
          </a:stretch>
        </p:blipFill>
        <p:spPr>
          <a:xfrm>
            <a:off x="6985000" y="5194300"/>
            <a:ext cx="114300" cy="101600"/>
          </a:xfrm>
          <a:prstGeom prst="rect">
            <a:avLst/>
          </a:prstGeom>
        </p:spPr>
      </p:pic>
      <p:pic>
        <p:nvPicPr>
          <p:cNvPr id="261" name="Image 261"/>
          <p:cNvPicPr>
            <a:picLocks noChangeAspect="1"/>
          </p:cNvPicPr>
          <p:nvPr/>
        </p:nvPicPr>
        <p:blipFill>
          <a:blip r:embed="rId246" cstate="print"/>
          <a:stretch>
            <a:fillRect/>
          </a:stretch>
        </p:blipFill>
        <p:spPr>
          <a:xfrm>
            <a:off x="6870700" y="5270500"/>
            <a:ext cx="215900" cy="266700"/>
          </a:xfrm>
          <a:prstGeom prst="rect">
            <a:avLst/>
          </a:prstGeom>
        </p:spPr>
      </p:pic>
      <p:pic>
        <p:nvPicPr>
          <p:cNvPr id="262" name="Image 262"/>
          <p:cNvPicPr>
            <a:picLocks noChangeAspect="1"/>
          </p:cNvPicPr>
          <p:nvPr/>
        </p:nvPicPr>
        <p:blipFill>
          <a:blip r:embed="rId247" cstate="print"/>
          <a:stretch>
            <a:fillRect/>
          </a:stretch>
        </p:blipFill>
        <p:spPr>
          <a:xfrm>
            <a:off x="7378700" y="5270500"/>
            <a:ext cx="101600" cy="50800"/>
          </a:xfrm>
          <a:prstGeom prst="rect">
            <a:avLst/>
          </a:prstGeom>
        </p:spPr>
      </p:pic>
      <p:pic>
        <p:nvPicPr>
          <p:cNvPr id="263" name="Image 263"/>
          <p:cNvPicPr>
            <a:picLocks noChangeAspect="1"/>
          </p:cNvPicPr>
          <p:nvPr/>
        </p:nvPicPr>
        <p:blipFill>
          <a:blip r:embed="rId248" cstate="print"/>
          <a:stretch>
            <a:fillRect/>
          </a:stretch>
        </p:blipFill>
        <p:spPr>
          <a:xfrm>
            <a:off x="7378700" y="5321300"/>
            <a:ext cx="177800" cy="215900"/>
          </a:xfrm>
          <a:prstGeom prst="rect">
            <a:avLst/>
          </a:prstGeom>
        </p:spPr>
      </p:pic>
      <p:pic>
        <p:nvPicPr>
          <p:cNvPr id="264" name="Image 264"/>
          <p:cNvPicPr>
            <a:picLocks noChangeAspect="1"/>
          </p:cNvPicPr>
          <p:nvPr/>
        </p:nvPicPr>
        <p:blipFill>
          <a:blip r:embed="rId249" cstate="print"/>
          <a:stretch>
            <a:fillRect/>
          </a:stretch>
        </p:blipFill>
        <p:spPr>
          <a:xfrm>
            <a:off x="7239000" y="5321300"/>
            <a:ext cx="63500" cy="228600"/>
          </a:xfrm>
          <a:prstGeom prst="rect">
            <a:avLst/>
          </a:prstGeom>
        </p:spPr>
      </p:pic>
      <p:pic>
        <p:nvPicPr>
          <p:cNvPr id="265" name="Image 265"/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7264400" y="5359400"/>
            <a:ext cx="25400" cy="12700"/>
          </a:xfrm>
          <a:prstGeom prst="rect">
            <a:avLst/>
          </a:prstGeom>
        </p:spPr>
      </p:pic>
      <p:pic>
        <p:nvPicPr>
          <p:cNvPr id="266" name="Image 266"/>
          <p:cNvPicPr>
            <a:picLocks noChangeAspect="1"/>
          </p:cNvPicPr>
          <p:nvPr/>
        </p:nvPicPr>
        <p:blipFill>
          <a:blip r:embed="rId251" cstate="print"/>
          <a:stretch>
            <a:fillRect/>
          </a:stretch>
        </p:blipFill>
        <p:spPr>
          <a:xfrm>
            <a:off x="7378700" y="5410200"/>
            <a:ext cx="139700" cy="241300"/>
          </a:xfrm>
          <a:prstGeom prst="rect">
            <a:avLst/>
          </a:prstGeom>
        </p:spPr>
      </p:pic>
      <p:pic>
        <p:nvPicPr>
          <p:cNvPr id="267" name="Image 267"/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7264400" y="5410200"/>
            <a:ext cx="25400" cy="12700"/>
          </a:xfrm>
          <a:prstGeom prst="rect">
            <a:avLst/>
          </a:prstGeom>
        </p:spPr>
      </p:pic>
      <p:pic>
        <p:nvPicPr>
          <p:cNvPr id="268" name="Image 268"/>
          <p:cNvPicPr>
            <a:picLocks noChangeAspect="1"/>
          </p:cNvPicPr>
          <p:nvPr/>
        </p:nvPicPr>
        <p:blipFill>
          <a:blip r:embed="rId253" cstate="print"/>
          <a:stretch>
            <a:fillRect/>
          </a:stretch>
        </p:blipFill>
        <p:spPr>
          <a:xfrm>
            <a:off x="6223000" y="5435600"/>
            <a:ext cx="901700" cy="558800"/>
          </a:xfrm>
          <a:prstGeom prst="rect">
            <a:avLst/>
          </a:prstGeom>
        </p:spPr>
      </p:pic>
      <p:pic>
        <p:nvPicPr>
          <p:cNvPr id="269" name="Image 269"/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7264400" y="5448300"/>
            <a:ext cx="25400" cy="12700"/>
          </a:xfrm>
          <a:prstGeom prst="rect">
            <a:avLst/>
          </a:prstGeom>
        </p:spPr>
      </p:pic>
      <p:pic>
        <p:nvPicPr>
          <p:cNvPr id="270" name="Image 270"/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7264400" y="5473700"/>
            <a:ext cx="12700" cy="12700"/>
          </a:xfrm>
          <a:prstGeom prst="rect">
            <a:avLst/>
          </a:prstGeom>
        </p:spPr>
      </p:pic>
      <p:pic>
        <p:nvPicPr>
          <p:cNvPr id="271" name="Image 271"/>
          <p:cNvPicPr>
            <a:picLocks noChangeAspect="1"/>
          </p:cNvPicPr>
          <p:nvPr/>
        </p:nvPicPr>
        <p:blipFill>
          <a:blip r:embed="rId256" cstate="print"/>
          <a:stretch>
            <a:fillRect/>
          </a:stretch>
        </p:blipFill>
        <p:spPr>
          <a:xfrm>
            <a:off x="6426200" y="5473700"/>
            <a:ext cx="419100" cy="127000"/>
          </a:xfrm>
          <a:prstGeom prst="rect">
            <a:avLst/>
          </a:prstGeom>
        </p:spPr>
      </p:pic>
      <p:pic>
        <p:nvPicPr>
          <p:cNvPr id="272" name="Image 272"/>
          <p:cNvPicPr>
            <a:picLocks noChangeAspect="1"/>
          </p:cNvPicPr>
          <p:nvPr/>
        </p:nvPicPr>
        <p:blipFill>
          <a:blip r:embed="rId257" cstate="print"/>
          <a:stretch>
            <a:fillRect/>
          </a:stretch>
        </p:blipFill>
        <p:spPr>
          <a:xfrm>
            <a:off x="7086600" y="5486400"/>
            <a:ext cx="609600" cy="292100"/>
          </a:xfrm>
          <a:prstGeom prst="rect">
            <a:avLst/>
          </a:prstGeom>
        </p:spPr>
      </p:pic>
      <p:pic>
        <p:nvPicPr>
          <p:cNvPr id="273" name="Image 273"/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7264400" y="5486400"/>
            <a:ext cx="25400" cy="12700"/>
          </a:xfrm>
          <a:prstGeom prst="rect">
            <a:avLst/>
          </a:prstGeom>
        </p:spPr>
      </p:pic>
      <p:pic>
        <p:nvPicPr>
          <p:cNvPr id="274" name="Image 274"/>
          <p:cNvPicPr>
            <a:picLocks noChangeAspect="1"/>
          </p:cNvPicPr>
          <p:nvPr/>
        </p:nvPicPr>
        <p:blipFill>
          <a:blip r:embed="rId258" cstate="print"/>
          <a:stretch>
            <a:fillRect/>
          </a:stretch>
        </p:blipFill>
        <p:spPr>
          <a:xfrm>
            <a:off x="6604000" y="5549900"/>
            <a:ext cx="368300" cy="165100"/>
          </a:xfrm>
          <a:prstGeom prst="rect">
            <a:avLst/>
          </a:prstGeom>
        </p:spPr>
      </p:pic>
      <p:pic>
        <p:nvPicPr>
          <p:cNvPr id="275" name="Image 275"/>
          <p:cNvPicPr>
            <a:picLocks noChangeAspect="1"/>
          </p:cNvPicPr>
          <p:nvPr/>
        </p:nvPicPr>
        <p:blipFill>
          <a:blip r:embed="rId259" cstate="print"/>
          <a:stretch>
            <a:fillRect/>
          </a:stretch>
        </p:blipFill>
        <p:spPr>
          <a:xfrm>
            <a:off x="6959600" y="5588000"/>
            <a:ext cx="304800" cy="228600"/>
          </a:xfrm>
          <a:prstGeom prst="rect">
            <a:avLst/>
          </a:prstGeom>
        </p:spPr>
      </p:pic>
      <p:pic>
        <p:nvPicPr>
          <p:cNvPr id="276" name="Image 276"/>
          <p:cNvPicPr>
            <a:picLocks noChangeAspect="1"/>
          </p:cNvPicPr>
          <p:nvPr/>
        </p:nvPicPr>
        <p:blipFill>
          <a:blip r:embed="rId260" cstate="print"/>
          <a:stretch>
            <a:fillRect/>
          </a:stretch>
        </p:blipFill>
        <p:spPr>
          <a:xfrm>
            <a:off x="6235700" y="5600700"/>
            <a:ext cx="368300" cy="304800"/>
          </a:xfrm>
          <a:prstGeom prst="rect">
            <a:avLst/>
          </a:prstGeom>
        </p:spPr>
      </p:pic>
      <p:pic>
        <p:nvPicPr>
          <p:cNvPr id="277" name="Image 277"/>
          <p:cNvPicPr>
            <a:picLocks noChangeAspect="1"/>
          </p:cNvPicPr>
          <p:nvPr/>
        </p:nvPicPr>
        <p:blipFill>
          <a:blip r:embed="rId261" cstate="print"/>
          <a:stretch>
            <a:fillRect/>
          </a:stretch>
        </p:blipFill>
        <p:spPr>
          <a:xfrm>
            <a:off x="7162800" y="5613400"/>
            <a:ext cx="101600" cy="177800"/>
          </a:xfrm>
          <a:prstGeom prst="rect">
            <a:avLst/>
          </a:prstGeom>
        </p:spPr>
      </p:pic>
      <p:pic>
        <p:nvPicPr>
          <p:cNvPr id="278" name="Image 278"/>
          <p:cNvPicPr>
            <a:picLocks noChangeAspect="1"/>
          </p:cNvPicPr>
          <p:nvPr/>
        </p:nvPicPr>
        <p:blipFill>
          <a:blip r:embed="rId262" cstate="print"/>
          <a:stretch>
            <a:fillRect/>
          </a:stretch>
        </p:blipFill>
        <p:spPr>
          <a:xfrm>
            <a:off x="7048500" y="5626100"/>
            <a:ext cx="50800" cy="38100"/>
          </a:xfrm>
          <a:prstGeom prst="rect">
            <a:avLst/>
          </a:prstGeom>
        </p:spPr>
      </p:pic>
      <p:pic>
        <p:nvPicPr>
          <p:cNvPr id="279" name="Image 279"/>
          <p:cNvPicPr>
            <a:picLocks noChangeAspect="1"/>
          </p:cNvPicPr>
          <p:nvPr/>
        </p:nvPicPr>
        <p:blipFill>
          <a:blip r:embed="rId263" cstate="print"/>
          <a:stretch>
            <a:fillRect/>
          </a:stretch>
        </p:blipFill>
        <p:spPr>
          <a:xfrm>
            <a:off x="7048500" y="5664200"/>
            <a:ext cx="38100" cy="38100"/>
          </a:xfrm>
          <a:prstGeom prst="rect">
            <a:avLst/>
          </a:prstGeom>
        </p:spPr>
      </p:pic>
      <p:pic>
        <p:nvPicPr>
          <p:cNvPr id="280" name="Image 280"/>
          <p:cNvPicPr>
            <a:picLocks noChangeAspect="1"/>
          </p:cNvPicPr>
          <p:nvPr/>
        </p:nvPicPr>
        <p:blipFill>
          <a:blip r:embed="rId264" cstate="print"/>
          <a:stretch>
            <a:fillRect/>
          </a:stretch>
        </p:blipFill>
        <p:spPr>
          <a:xfrm>
            <a:off x="6946900" y="5676900"/>
            <a:ext cx="393700" cy="228600"/>
          </a:xfrm>
          <a:prstGeom prst="rect">
            <a:avLst/>
          </a:prstGeom>
        </p:spPr>
      </p:pic>
      <p:pic>
        <p:nvPicPr>
          <p:cNvPr id="281" name="Image 281"/>
          <p:cNvPicPr>
            <a:picLocks noChangeAspect="1"/>
          </p:cNvPicPr>
          <p:nvPr/>
        </p:nvPicPr>
        <p:blipFill>
          <a:blip r:embed="rId265" cstate="print"/>
          <a:stretch>
            <a:fillRect/>
          </a:stretch>
        </p:blipFill>
        <p:spPr>
          <a:xfrm>
            <a:off x="7035800" y="5702300"/>
            <a:ext cx="50800" cy="38100"/>
          </a:xfrm>
          <a:prstGeom prst="rect">
            <a:avLst/>
          </a:prstGeom>
        </p:spPr>
      </p:pic>
      <p:pic>
        <p:nvPicPr>
          <p:cNvPr id="282" name="Image 282"/>
          <p:cNvPicPr>
            <a:picLocks noChangeAspect="1"/>
          </p:cNvPicPr>
          <p:nvPr/>
        </p:nvPicPr>
        <p:blipFill>
          <a:blip r:embed="rId266" cstate="print"/>
          <a:stretch>
            <a:fillRect/>
          </a:stretch>
        </p:blipFill>
        <p:spPr>
          <a:xfrm>
            <a:off x="7226300" y="5842000"/>
            <a:ext cx="596900" cy="177800"/>
          </a:xfrm>
          <a:prstGeom prst="rect">
            <a:avLst/>
          </a:prstGeom>
        </p:spPr>
      </p:pic>
      <p:pic>
        <p:nvPicPr>
          <p:cNvPr id="283" name="Image 283"/>
          <p:cNvPicPr>
            <a:picLocks noChangeAspect="1"/>
          </p:cNvPicPr>
          <p:nvPr/>
        </p:nvPicPr>
        <p:blipFill>
          <a:blip r:embed="rId267" cstate="print"/>
          <a:stretch>
            <a:fillRect/>
          </a:stretch>
        </p:blipFill>
        <p:spPr>
          <a:xfrm>
            <a:off x="7188200" y="6007100"/>
            <a:ext cx="495300" cy="127000"/>
          </a:xfrm>
          <a:prstGeom prst="rect">
            <a:avLst/>
          </a:prstGeom>
        </p:spPr>
      </p:pic>
      <p:pic>
        <p:nvPicPr>
          <p:cNvPr id="284" name="Image 284"/>
          <p:cNvPicPr>
            <a:picLocks noChangeAspect="1"/>
          </p:cNvPicPr>
          <p:nvPr/>
        </p:nvPicPr>
        <p:blipFill>
          <a:blip r:embed="rId268" cstate="print"/>
          <a:stretch>
            <a:fillRect/>
          </a:stretch>
        </p:blipFill>
        <p:spPr>
          <a:xfrm>
            <a:off x="7061200" y="6019800"/>
            <a:ext cx="114300" cy="419100"/>
          </a:xfrm>
          <a:prstGeom prst="rect">
            <a:avLst/>
          </a:prstGeom>
        </p:spPr>
      </p:pic>
      <p:pic>
        <p:nvPicPr>
          <p:cNvPr id="285" name="Image 285"/>
          <p:cNvPicPr>
            <a:picLocks noChangeAspect="1"/>
          </p:cNvPicPr>
          <p:nvPr/>
        </p:nvPicPr>
        <p:blipFill>
          <a:blip r:embed="rId269" cstate="print"/>
          <a:stretch>
            <a:fillRect/>
          </a:stretch>
        </p:blipFill>
        <p:spPr>
          <a:xfrm>
            <a:off x="7137400" y="5207000"/>
            <a:ext cx="76200" cy="330200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2481961" y="555294"/>
            <a:ext cx="5607710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İŞ SAĞLIĞI VE GÜVENLİĞİNİN TARAFLARI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2911094" y="2189117"/>
            <a:ext cx="1368128" cy="3505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DEVLET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11094" y="3067227"/>
            <a:ext cx="842848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İŞÇİ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11094" y="3945305"/>
            <a:ext cx="1452143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İŞVEREN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Image 28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1848" y="5074919"/>
            <a:ext cx="1435608" cy="1188720"/>
          </a:xfrm>
          <a:prstGeom prst="rect">
            <a:avLst/>
          </a:prstGeom>
        </p:spPr>
      </p:pic>
      <p:pic>
        <p:nvPicPr>
          <p:cNvPr id="288" name="Image 28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1616" y="2496312"/>
            <a:ext cx="1417320" cy="1115568"/>
          </a:xfrm>
          <a:prstGeom prst="rect">
            <a:avLst/>
          </a:prstGeom>
        </p:spPr>
      </p:pic>
      <p:pic>
        <p:nvPicPr>
          <p:cNvPr id="289" name="Image 28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4304" y="3712464"/>
            <a:ext cx="1362456" cy="1362456"/>
          </a:xfrm>
          <a:prstGeom prst="rect">
            <a:avLst/>
          </a:prstGeom>
        </p:spPr>
      </p:pic>
      <p:pic>
        <p:nvPicPr>
          <p:cNvPr id="290" name="Image 29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7687" y="1289304"/>
            <a:ext cx="1353312" cy="950976"/>
          </a:xfrm>
          <a:prstGeom prst="rect">
            <a:avLst/>
          </a:prstGeom>
        </p:spPr>
      </p:pic>
      <p:sp>
        <p:nvSpPr>
          <p:cNvPr id="15" name="TextBox 1"/>
          <p:cNvSpPr txBox="1"/>
          <p:nvPr/>
        </p:nvSpPr>
        <p:spPr>
          <a:xfrm>
            <a:off x="3833495" y="505383"/>
            <a:ext cx="304647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ULUSAL KURULUŞLAR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48640" y="1390446"/>
            <a:ext cx="2289962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Bu çerçevede: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48640" y="1792782"/>
            <a:ext cx="4509820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Çalışma hayatına taraf olan ve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91540" y="2122061"/>
            <a:ext cx="3885244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çalışma koşullarını etkileyen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1540" y="2451531"/>
            <a:ext cx="3873703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birçok kurum ve kuruluş var.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8640" y="2853867"/>
            <a:ext cx="4010863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Çalışma ve Sosyal Güvenlik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1540" y="3183051"/>
            <a:ext cx="2254300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Bakanlığı (ÇSGB)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8640" y="3585387"/>
            <a:ext cx="4058716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İşverenler Sendikası (TİSK),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8640" y="3987977"/>
            <a:ext cx="4566539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İşçi sendikaları(Türk-İş, Hak-İş,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1540" y="4317161"/>
            <a:ext cx="817168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DİSK),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8640" y="4719497"/>
            <a:ext cx="3879799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Üniversiteler, Sivil toplum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1540" y="5048681"/>
            <a:ext cx="384169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kuruluşları, Meslek örgütleri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1540" y="5378195"/>
            <a:ext cx="3516172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(TTB, TMMOB, Hemşireler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1540" y="5707380"/>
            <a:ext cx="185775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Derneği) gibi.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Image 29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7920" y="3218688"/>
            <a:ext cx="2404871" cy="1965959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3833495" y="505383"/>
            <a:ext cx="304647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ULUSAL KURULUŞLAR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91616" y="2566466"/>
            <a:ext cx="3469233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Türkiye’de iş sağlığı ve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34516" y="2932226"/>
            <a:ext cx="274441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güvenliği konusunda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4516" y="3297986"/>
            <a:ext cx="336529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devleti temsilen Çalışma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4516" y="3663746"/>
            <a:ext cx="2519172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ve Sosyal Güvenlik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4516" y="4029474"/>
            <a:ext cx="3374459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Bakanlığı bulunmaktadır.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 29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7768" y="2999232"/>
            <a:ext cx="1152144" cy="1069848"/>
          </a:xfrm>
          <a:prstGeom prst="rect">
            <a:avLst/>
          </a:prstGeom>
        </p:spPr>
      </p:pic>
      <p:pic>
        <p:nvPicPr>
          <p:cNvPr id="295" name="Image 29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8464" y="4215384"/>
            <a:ext cx="1097279" cy="1060704"/>
          </a:xfrm>
          <a:prstGeom prst="rect">
            <a:avLst/>
          </a:prstGeom>
        </p:spPr>
      </p:pic>
      <p:pic>
        <p:nvPicPr>
          <p:cNvPr id="296" name="Image 29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7687" y="5641848"/>
            <a:ext cx="1746503" cy="676656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3833495" y="505383"/>
            <a:ext cx="304647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ULUSAL KURULUŞLAR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305714" y="1427022"/>
            <a:ext cx="6615379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Yurt dışında çalışma ataşelikleriyle teşkilatlanan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5714" y="1792782"/>
            <a:ext cx="7179868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Bakanlık Bünyesinde; İş Sağlığı ve Güvenliği alanında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5714" y="2158637"/>
            <a:ext cx="6972939" cy="3505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hizmet veren; üç ana hizmet birimi bulunmaktadır.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5714" y="2923667"/>
            <a:ext cx="106680" cy="3398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0054" y="2913303"/>
            <a:ext cx="5343143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İş Sağlığı ve Güvenliği Genel Müdürlüğü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8614" y="3279063"/>
            <a:ext cx="541634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(İSGGM) -Genel müdürlüğe bağlı İSGÜM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8614" y="3644791"/>
            <a:ext cx="4917984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Müdürlüğü ve bölge Laboratuarları),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5714" y="4522901"/>
            <a:ext cx="4964277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İş Teftiş Kurulu Başkanlığı (İTK) ve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5714" y="5400769"/>
            <a:ext cx="5377434" cy="3505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Arial"/>
              </a:rPr>
              <a:t>• Çalışma ve Sosyal Güvenlik Eğitim ve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8614" y="5766816"/>
            <a:ext cx="4415942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Araştırma Merkezi (ÇASGEM) dir.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 29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8311" y="5568695"/>
            <a:ext cx="1563624" cy="795528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3833495" y="505383"/>
            <a:ext cx="304647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ULUSAL KURULUŞLAR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91616" y="1412798"/>
            <a:ext cx="4285792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32CB"/>
                </a:solidFill>
                <a:latin typeface="Times New Roman"/>
              </a:rPr>
              <a:t>Sosyal Güvenlik Kurumu (SGK)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20293" y="1841550"/>
            <a:ext cx="758799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16.05.2006 tarihinde 5502 sayılı Kanunla kurulan Sosyal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93" y="2207310"/>
            <a:ext cx="242864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Güvenlik Kurumu;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0293" y="2770301"/>
            <a:ext cx="802355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Bu Kanun ile Kuruma görev ve yetki veren diğer kanunların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0293" y="3136061"/>
            <a:ext cx="695553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hükümlerini uygulamak üzere; kamu tüzel kişiliğini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0293" y="3502202"/>
            <a:ext cx="7101840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haiz, idarî ve malî açıdan özerk, bu Kanunda hüküm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0293" y="3867962"/>
            <a:ext cx="729965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bulunmayan durumlarda özel hukuk hükümlerine tâbi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0293" y="4233722"/>
            <a:ext cx="5050231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Sosyal Güvenlik Kurumu kurulmuştur.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0293" y="4599482"/>
            <a:ext cx="7176820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Kurum, Çalışma ve Sosyal Güvenlik Bakanlığının ilgili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0293" y="4965210"/>
            <a:ext cx="1675330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kuruluşudur.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3762120" y="505383"/>
            <a:ext cx="304647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/>
              </a:rPr>
              <a:t>ULUSAL KURULUŞLAR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91616" y="1627015"/>
            <a:ext cx="1968231" cy="3490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32CB"/>
                </a:solidFill>
                <a:latin typeface="Times New Roman"/>
              </a:rPr>
              <a:t>Üniversiteler: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1616" y="1993061"/>
            <a:ext cx="7367625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Arial"/>
              </a:rPr>
              <a:t>• Az sayıda da olsa bazı üniversitelerde İSG bölümleri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9276" y="2358821"/>
            <a:ext cx="1605076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bulunmakta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1616" y="2724581"/>
            <a:ext cx="7273747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Arial"/>
              </a:rPr>
              <a:t>• Bir çok üniversitede de, İSG alanında tez ve yüksek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7460" y="3090341"/>
            <a:ext cx="421233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lisan çalışmaları verilmektedir.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2940" y="3984929"/>
            <a:ext cx="2452115" cy="348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b="1" dirty="0" smtClean="0">
                <a:solidFill>
                  <a:srgbClr val="0032CB"/>
                </a:solidFill>
                <a:latin typeface="Times New Roman"/>
              </a:rPr>
              <a:t>Meslek Örgütleri: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2940" y="4350784"/>
            <a:ext cx="6905418" cy="3505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Arial"/>
              </a:rPr>
              <a:t>• Türk Mühendis ve Mimar Odaları Birliği (TMMOB)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2940" y="4716830"/>
            <a:ext cx="4228185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Arial"/>
              </a:rPr>
              <a:t>• Türk Tabipler Birliği (TTB) ve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2940" y="5082590"/>
            <a:ext cx="4237634" cy="3502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  <a:latin typeface="Arial"/>
              </a:rPr>
              <a:t>• Türk Hemşireler Birliği (THB)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842</Words>
  <Application>Microsoft Office PowerPoint</Application>
  <PresentationFormat>Ekran Gösterisi (4:3)</PresentationFormat>
  <Paragraphs>188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主题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zhang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Dev6</dc:creator>
  <cp:lastModifiedBy>PC</cp:lastModifiedBy>
  <cp:revision>2</cp:revision>
  <dcterms:created xsi:type="dcterms:W3CDTF">2011-07-04T07:01:15Z</dcterms:created>
  <dcterms:modified xsi:type="dcterms:W3CDTF">2017-08-07T13:53:38Z</dcterms:modified>
</cp:coreProperties>
</file>