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5" r:id="rId13"/>
    <p:sldId id="26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BANKA VE SİGORTA HUKUKU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12.HAFTA</a:t>
            </a:r>
          </a:p>
        </p:txBody>
      </p:sp>
    </p:spTree>
    <p:extLst>
      <p:ext uri="{BB962C8B-B14F-4D97-AF65-F5344CB8AC3E}">
        <p14:creationId xmlns:p14="http://schemas.microsoft.com/office/powerpoint/2010/main" val="405807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35C0E8-66E8-4A77-9785-E4E368B1B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Yasaklar</a:t>
            </a:r>
          </a:p>
          <a:p>
            <a:r>
              <a:rPr lang="tr-TR" dirty="0"/>
              <a:t>Eksper;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acentelik yapamaz.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brokerlik yapamaz.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başka ticari faaliyetlerde bulunamaz.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51E16C-5753-42E8-8E30-643ED2B6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795435-3B7B-4B8F-88EF-89225317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8391E2-9E95-466D-BB86-07FF1D27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49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5684 sayılı Sigortacılık Kanunu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DD8FA2-F298-9260-8685-28D1E73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CEB62-E51C-2677-6717-925F8D7C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573C-4382-81EB-2B22-724D211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Edibe YİĞİT SELALMAZ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EFC2D-ECEC-8E8C-8D2D-1649C874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b="1" dirty="0"/>
            </a:br>
            <a:r>
              <a:rPr lang="tr-TR" b="1" dirty="0"/>
              <a:t>Aktüerler ve Brokerler</a:t>
            </a:r>
            <a:br>
              <a:rPr lang="tr-TR" b="1" dirty="0"/>
            </a:b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33753-07B5-CA08-ADA5-655D94AA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Aktüer</a:t>
            </a:r>
          </a:p>
          <a:p>
            <a:pPr marL="0" indent="0">
              <a:buNone/>
            </a:pPr>
            <a:r>
              <a:rPr lang="tr-TR" dirty="0"/>
              <a:t>Aktüer;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Sigorta primlerini hesaplayan,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Teknik karşılıkları belirleyen,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Risk analizleri yapan,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İstatistik ve olasılık yöntemlerini kullanan uzmandır.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ED18E0-8B04-7B6E-647C-0102D04C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5FBC83-A75A-8DD8-7ECD-1B98DCD2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Edibe YİĞİT SELALMAZ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B0AF24-5300-0626-F40D-F423BBD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442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BB491C-DAAB-4EE6-88DA-103EB675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Aktüerlik Şartları</a:t>
            </a:r>
          </a:p>
          <a:p>
            <a:r>
              <a:rPr lang="tr-TR" dirty="0"/>
              <a:t>Sigorta şirketleri yeterli sayıda aktüer çalıştırmak zorundadır.</a:t>
            </a:r>
          </a:p>
          <a:p>
            <a:r>
              <a:rPr lang="tr-TR" dirty="0"/>
              <a:t>Aktüerler Aktüerler Siciline kayıtlı olmalıdır.</a:t>
            </a:r>
          </a:p>
          <a:p>
            <a:r>
              <a:rPr lang="tr-TR" dirty="0"/>
              <a:t>Sicile kayıtlı olmayan kişiler aktüerlik yapamaz.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07FB9A-C697-4267-AE8B-30C6E4E4D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39D570-0D45-40BC-997C-501FA7A8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C8E7D5-98C1-4CD3-824D-DB849D81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04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AFD336-0569-4D64-8D56-D2EFDFE7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Broker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9F8FDE-5B38-453B-80E9-0F0987BCA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Broker; Sigorta yaptırmak isteyen kişiyi temsil eden bağımsız sigorta aracısıdır.</a:t>
            </a:r>
          </a:p>
          <a:p>
            <a:r>
              <a:rPr lang="tr-TR" dirty="0"/>
              <a:t>Broker; müşteri adına çalışır,</a:t>
            </a:r>
          </a:p>
          <a:p>
            <a:r>
              <a:rPr lang="tr-TR" dirty="0"/>
              <a:t>en uygun sigorta şirketini seçer,</a:t>
            </a:r>
          </a:p>
          <a:p>
            <a:r>
              <a:rPr lang="tr-TR" dirty="0"/>
              <a:t>tarafsız davranmak zorundadır.</a:t>
            </a:r>
          </a:p>
          <a:p>
            <a:r>
              <a:rPr lang="tr-TR" dirty="0"/>
              <a:t>Broker Olabilmek için </a:t>
            </a:r>
            <a:r>
              <a:rPr lang="tr-TR" dirty="0" err="1"/>
              <a:t>SEDDK'dan</a:t>
            </a:r>
            <a:r>
              <a:rPr lang="tr-TR" dirty="0"/>
              <a:t> (ilgili otorite) brokerlik ruhsatı alınmalıdır.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B8822E-2E3F-4385-AA9F-40E5AF45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ACB314-3F0C-4544-9DF3-46FEA3BF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31A606-9097-4232-9EDF-205F8055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44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81C354-0AFB-4FA8-9FD5-9BC80472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18" y="451556"/>
            <a:ext cx="10165081" cy="5725407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/>
              <a:t>Brokerlerin Yasakları</a:t>
            </a:r>
          </a:p>
          <a:p>
            <a:r>
              <a:rPr lang="tr-TR" dirty="0"/>
              <a:t>Aşağıdaki kişiler broker olamaz;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Sigorta şirketi ortakları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Sigorta acenteleri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Sigorta eksperleri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Sigorta şirketi yöneticileri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Sigorta şirketi çalışanları </a:t>
            </a:r>
          </a:p>
          <a:p>
            <a:r>
              <a:rPr lang="tr-TR" dirty="0"/>
              <a:t>Brokerler;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öğrendikleri sırları açıklayamaz.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suç teşkil eden durumları yetkili makamlara bildirmek zorundadır. 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A4916D-429D-4067-A54B-3138B3CE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EF3446-7CB0-451A-BB94-F5B5B3ED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6E03DE-5186-4ED6-966F-7BFCF138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19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1E3D2C8-5BDA-47F2-9AB0-E6D01FC25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45" y="677333"/>
            <a:ext cx="9527822" cy="5499630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2C9FCB-6A15-4672-9E5A-2B23E770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41B2B1-F11A-4A20-81A2-01E5A18F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41065D-5E5D-4BA6-BF96-5370C5CC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53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E66F02-8CD7-41AE-9A4F-E033FC1D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Sigorta Eksperleri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EBAEFC-362D-4B83-9F2D-29D37F647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Sigorta eksperi; Hasarın; nedenini, miktarını, oluş şeklini inceleyen bağımsız uzmandır.</a:t>
            </a:r>
          </a:p>
          <a:p>
            <a:r>
              <a:rPr lang="tr-TR" b="1" dirty="0"/>
              <a:t>Sigorta Eksperi Olabilmek İçin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Ruhsat alınmalıdır.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Levhaya kayıt olunmalıdır. </a:t>
            </a:r>
          </a:p>
          <a:p>
            <a:r>
              <a:rPr lang="tr-TR" dirty="0"/>
              <a:t>Her iki şart birlikte aranır.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7657D5-113E-47CE-A90E-0636799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9CC680-0F65-4A91-B9E1-2CBA1E06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B3E584-32AE-40A2-8B6B-4E0C3256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81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E9C3C5-1B3F-4A71-9A43-EAD12BB20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/>
              <a:t>Levhadan Silinme Nedenleri</a:t>
            </a:r>
          </a:p>
          <a:p>
            <a:r>
              <a:rPr lang="tr-TR" dirty="0"/>
              <a:t>Sigorta eksperinin kaydı;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Mesleği bırakması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Ruhsatının iptal edilmesi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Meslekten çıkarılması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Altı ay içinde faaliyete başlamaması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Aidatlarını ödememesi </a:t>
            </a:r>
          </a:p>
          <a:p>
            <a:r>
              <a:rPr lang="tr-TR" dirty="0"/>
              <a:t>durumlarında silinir.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E44D90-8F2F-4EB7-A21B-0BDD5D4B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427414-780E-482E-9191-B41DB349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92ED67-9085-4FBC-9E99-714B8582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92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3E1F2-50B7-4BE1-AD46-F42C092D1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/>
              <a:t>Tarafsızlık İlkesi</a:t>
            </a:r>
          </a:p>
          <a:p>
            <a:r>
              <a:rPr lang="tr-TR" dirty="0"/>
              <a:t>Eksper;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tarafsız olmak zorundadır. </a:t>
            </a:r>
          </a:p>
          <a:p>
            <a:r>
              <a:rPr lang="tr-TR" dirty="0"/>
              <a:t>Aşağıdaki durumlarda görev kabul edemez;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Taraflardan biriyle akrabalığı varsa,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İş ortaklığı varsa,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Tarafsızlığını etkileyecek durum varsa. </a:t>
            </a:r>
          </a:p>
          <a:p>
            <a:r>
              <a:rPr lang="tr-TR" dirty="0"/>
              <a:t>Bu şartlara aykırı düzenlenen raporlar geçersizdir.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648CBC-77BD-45A0-8D4D-FB51C576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F5FC5B-57D2-4094-895D-9FA5AB37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51666D6-CACD-4C01-B7C3-D02190C8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06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299</Words>
  <Application>Microsoft Office PowerPoint</Application>
  <PresentationFormat>Geniş ekran</PresentationFormat>
  <Paragraphs>90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Office Teması</vt:lpstr>
      <vt:lpstr>Özel Tasarım</vt:lpstr>
      <vt:lpstr>BANKA VE SİGORTA HUKUKU</vt:lpstr>
      <vt:lpstr> Aktüerler ve Brokerler  </vt:lpstr>
      <vt:lpstr>PowerPoint Sunusu</vt:lpstr>
      <vt:lpstr>Broker</vt:lpstr>
      <vt:lpstr>PowerPoint Sunusu</vt:lpstr>
      <vt:lpstr>PowerPoint Sunusu</vt:lpstr>
      <vt:lpstr>Sigorta Eksperleri</vt:lpstr>
      <vt:lpstr>PowerPoint Sunusu</vt:lpstr>
      <vt:lpstr>PowerPoint Sunusu</vt:lpstr>
      <vt:lpstr>PowerPoint Sunusu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BANKA VE SİGORTA HUKUKU</dc:title>
  <dc:creator>EÖ</dc:creator>
  <cp:lastModifiedBy>EDIBE YIGIT</cp:lastModifiedBy>
  <cp:revision>21</cp:revision>
  <dcterms:created xsi:type="dcterms:W3CDTF">2026-04-02T07:47:59Z</dcterms:created>
  <dcterms:modified xsi:type="dcterms:W3CDTF">2026-07-02T10:48:08Z</dcterms:modified>
</cp:coreProperties>
</file>