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0" r:id="rId3"/>
    <p:sldId id="351" r:id="rId4"/>
    <p:sldId id="268" r:id="rId5"/>
    <p:sldId id="345" r:id="rId6"/>
    <p:sldId id="346" r:id="rId7"/>
    <p:sldId id="349" r:id="rId8"/>
    <p:sldId id="347" r:id="rId9"/>
    <p:sldId id="350" r:id="rId10"/>
    <p:sldId id="329" r:id="rId11"/>
    <p:sldId id="343" r:id="rId12"/>
    <p:sldId id="342" r:id="rId13"/>
    <p:sldId id="332" r:id="rId14"/>
    <p:sldId id="333" r:id="rId15"/>
    <p:sldId id="335" r:id="rId16"/>
    <p:sldId id="337" r:id="rId17"/>
    <p:sldId id="340" r:id="rId18"/>
    <p:sldId id="336" r:id="rId19"/>
    <p:sldId id="338" r:id="rId20"/>
    <p:sldId id="339" r:id="rId21"/>
    <p:sldId id="344" r:id="rId22"/>
    <p:sldId id="310" r:id="rId23"/>
    <p:sldId id="352"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2" autoAdjust="0"/>
    <p:restoredTop sz="94660"/>
  </p:normalViewPr>
  <p:slideViewPr>
    <p:cSldViewPr snapToGrid="0">
      <p:cViewPr varScale="1">
        <p:scale>
          <a:sx n="97" d="100"/>
          <a:sy n="97" d="100"/>
        </p:scale>
        <p:origin x="72"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pChg chg="mod">
          <ac:chgData name="Güler Demir" userId="51ad5cf4d1839854" providerId="LiveId" clId="{62587B0A-7197-44AB-956A-01B0436871B5}" dt="2025-08-02T11:10:28.816" v="31" actId="1076"/>
          <ac:spMkLst>
            <pc:docMk/>
            <pc:sldMk cId="4088613481" sldId="268"/>
            <ac:spMk id="2" creationId="{A2DCC7FD-BF56-9AF1-81B5-4815C046ED76}"/>
          </ac:spMkLst>
        </pc:spChg>
        <pc:spChg chg="mod">
          <ac:chgData name="Güler Demir" userId="51ad5cf4d1839854" providerId="LiveId" clId="{62587B0A-7197-44AB-956A-01B0436871B5}" dt="2025-08-02T17:00:17.429" v="1998" actId="6549"/>
          <ac:spMkLst>
            <pc:docMk/>
            <pc:sldMk cId="4088613481" sldId="268"/>
            <ac:spMk id="3" creationId="{6CABB9E9-7DA7-206D-2E8C-E6913BCE2D07}"/>
          </ac:spMkLst>
        </pc:spChg>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pChg chg="mod">
          <ac:chgData name="Güler Demir" userId="51ad5cf4d1839854" providerId="LiveId" clId="{62587B0A-7197-44AB-956A-01B0436871B5}" dt="2025-08-02T17:08:01.562" v="2185" actId="114"/>
          <ac:spMkLst>
            <pc:docMk/>
            <pc:sldMk cId="1079201827" sldId="284"/>
            <ac:spMk id="3" creationId="{A8CF00E1-E9E8-C5E7-47AA-ABA42FFFBE2B}"/>
          </ac:spMkLst>
        </pc:spChg>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F2268CBE-2FDF-4E8B-B41B-B895A6C47951}"/>
    <pc:docChg chg="undo redo custSel addSld delSld modSld sldOrd">
      <pc:chgData name="Güler Demir" userId="51ad5cf4d1839854" providerId="LiveId" clId="{F2268CBE-2FDF-4E8B-B41B-B895A6C47951}" dt="2025-08-12T12:46:22.638" v="1454" actId="6549"/>
      <pc:docMkLst>
        <pc:docMk/>
      </pc:docMkLst>
      <pc:sldChg chg="modSp mod">
        <pc:chgData name="Güler Demir" userId="51ad5cf4d1839854" providerId="LiveId" clId="{F2268CBE-2FDF-4E8B-B41B-B895A6C47951}" dt="2025-08-12T09:28:42.203" v="12" actId="6549"/>
        <pc:sldMkLst>
          <pc:docMk/>
          <pc:sldMk cId="951358384" sldId="256"/>
        </pc:sldMkLst>
        <pc:spChg chg="mod">
          <ac:chgData name="Güler Demir" userId="51ad5cf4d1839854" providerId="LiveId" clId="{F2268CBE-2FDF-4E8B-B41B-B895A6C47951}" dt="2025-08-12T09:28:42.203" v="12" actId="6549"/>
          <ac:spMkLst>
            <pc:docMk/>
            <pc:sldMk cId="951358384" sldId="256"/>
            <ac:spMk id="2" creationId="{00000000-0000-0000-0000-000000000000}"/>
          </ac:spMkLst>
        </pc:spChg>
        <pc:spChg chg="mod">
          <ac:chgData name="Güler Demir" userId="51ad5cf4d1839854" providerId="LiveId" clId="{F2268CBE-2FDF-4E8B-B41B-B895A6C47951}" dt="2025-08-11T23:41:26.959" v="4" actId="207"/>
          <ac:spMkLst>
            <pc:docMk/>
            <pc:sldMk cId="951358384" sldId="256"/>
            <ac:spMk id="3" creationId="{00000000-0000-0000-0000-000000000000}"/>
          </ac:spMkLst>
        </pc:spChg>
      </pc:sldChg>
      <pc:sldChg chg="modSp mod">
        <pc:chgData name="Güler Demir" userId="51ad5cf4d1839854" providerId="LiveId" clId="{F2268CBE-2FDF-4E8B-B41B-B895A6C47951}" dt="2025-08-12T09:44:55.955" v="18" actId="14100"/>
        <pc:sldMkLst>
          <pc:docMk/>
          <pc:sldMk cId="4088613481" sldId="268"/>
        </pc:sldMkLst>
        <pc:spChg chg="mod">
          <ac:chgData name="Güler Demir" userId="51ad5cf4d1839854" providerId="LiveId" clId="{F2268CBE-2FDF-4E8B-B41B-B895A6C47951}" dt="2025-08-12T09:44:55.955" v="18" actId="14100"/>
          <ac:spMkLst>
            <pc:docMk/>
            <pc:sldMk cId="4088613481" sldId="268"/>
            <ac:spMk id="3" creationId="{6CABB9E9-7DA7-206D-2E8C-E6913BCE2D07}"/>
          </ac:spMkLst>
        </pc:spChg>
      </pc:sldChg>
      <pc:sldChg chg="modSp mod">
        <pc:chgData name="Güler Demir" userId="51ad5cf4d1839854" providerId="LiveId" clId="{F2268CBE-2FDF-4E8B-B41B-B895A6C47951}" dt="2025-08-12T11:56:24.284" v="1165" actId="14100"/>
        <pc:sldMkLst>
          <pc:docMk/>
          <pc:sldMk cId="1079201827" sldId="284"/>
        </pc:sldMkLst>
        <pc:spChg chg="mod">
          <ac:chgData name="Güler Demir" userId="51ad5cf4d1839854" providerId="LiveId" clId="{F2268CBE-2FDF-4E8B-B41B-B895A6C47951}" dt="2025-08-12T11:56:24.284" v="1165" actId="14100"/>
          <ac:spMkLst>
            <pc:docMk/>
            <pc:sldMk cId="1079201827" sldId="284"/>
            <ac:spMk id="3" creationId="{A8CF00E1-E9E8-C5E7-47AA-ABA42FFFBE2B}"/>
          </ac:spMkLst>
        </pc:spChg>
      </pc:sldChg>
      <pc:sldChg chg="modSp mod">
        <pc:chgData name="Güler Demir" userId="51ad5cf4d1839854" providerId="LiveId" clId="{F2268CBE-2FDF-4E8B-B41B-B895A6C47951}" dt="2025-08-12T12:43:38.822" v="1435" actId="14100"/>
        <pc:sldMkLst>
          <pc:docMk/>
          <pc:sldMk cId="4106094388" sldId="310"/>
        </pc:sldMkLst>
        <pc:spChg chg="mod">
          <ac:chgData name="Güler Demir" userId="51ad5cf4d1839854" providerId="LiveId" clId="{F2268CBE-2FDF-4E8B-B41B-B895A6C47951}" dt="2025-08-12T12:41:36.713" v="1431" actId="14100"/>
          <ac:spMkLst>
            <pc:docMk/>
            <pc:sldMk cId="4106094388" sldId="310"/>
            <ac:spMk id="2" creationId="{840F047D-1D51-E8CC-F33E-358354F6E03D}"/>
          </ac:spMkLst>
        </pc:spChg>
        <pc:spChg chg="mod">
          <ac:chgData name="Güler Demir" userId="51ad5cf4d1839854" providerId="LiveId" clId="{F2268CBE-2FDF-4E8B-B41B-B895A6C47951}" dt="2025-08-12T12:43:38.822" v="1435" actId="14100"/>
          <ac:spMkLst>
            <pc:docMk/>
            <pc:sldMk cId="4106094388" sldId="310"/>
            <ac:spMk id="3" creationId="{C58D07D8-C70F-5C57-06C5-9A65585E081C}"/>
          </ac:spMkLst>
        </pc:spChg>
      </pc:sldChg>
      <pc:sldChg chg="modSp mod">
        <pc:chgData name="Güler Demir" userId="51ad5cf4d1839854" providerId="LiveId" clId="{F2268CBE-2FDF-4E8B-B41B-B895A6C47951}" dt="2025-08-12T12:20:22.970" v="1303" actId="12"/>
        <pc:sldMkLst>
          <pc:docMk/>
          <pc:sldMk cId="1793144107" sldId="311"/>
        </pc:sldMkLst>
        <pc:spChg chg="mod">
          <ac:chgData name="Güler Demir" userId="51ad5cf4d1839854" providerId="LiveId" clId="{F2268CBE-2FDF-4E8B-B41B-B895A6C47951}" dt="2025-08-12T12:20:22.970" v="1303" actId="12"/>
          <ac:spMkLst>
            <pc:docMk/>
            <pc:sldMk cId="1793144107" sldId="311"/>
            <ac:spMk id="3" creationId="{3D7D981D-DCA7-AA40-F9C8-F8438454DB6E}"/>
          </ac:spMkLst>
        </pc:spChg>
      </pc:sldChg>
      <pc:sldChg chg="modSp mod">
        <pc:chgData name="Güler Demir" userId="51ad5cf4d1839854" providerId="LiveId" clId="{F2268CBE-2FDF-4E8B-B41B-B895A6C47951}" dt="2025-08-12T09:51:08.250" v="82" actId="20577"/>
        <pc:sldMkLst>
          <pc:docMk/>
          <pc:sldMk cId="2368098368" sldId="312"/>
        </pc:sldMkLst>
        <pc:spChg chg="mod">
          <ac:chgData name="Güler Demir" userId="51ad5cf4d1839854" providerId="LiveId" clId="{F2268CBE-2FDF-4E8B-B41B-B895A6C47951}" dt="2025-08-12T09:51:08.250" v="82" actId="20577"/>
          <ac:spMkLst>
            <pc:docMk/>
            <pc:sldMk cId="2368098368" sldId="312"/>
            <ac:spMk id="3" creationId="{456D1B68-9F81-ED8B-668C-E3109505F5DF}"/>
          </ac:spMkLst>
        </pc:spChg>
      </pc:sldChg>
      <pc:sldChg chg="modSp mod">
        <pc:chgData name="Güler Demir" userId="51ad5cf4d1839854" providerId="LiveId" clId="{F2268CBE-2FDF-4E8B-B41B-B895A6C47951}" dt="2025-08-12T12:21:54.363" v="1306" actId="1076"/>
        <pc:sldMkLst>
          <pc:docMk/>
          <pc:sldMk cId="230658129" sldId="313"/>
        </pc:sldMkLst>
        <pc:spChg chg="mod">
          <ac:chgData name="Güler Demir" userId="51ad5cf4d1839854" providerId="LiveId" clId="{F2268CBE-2FDF-4E8B-B41B-B895A6C47951}" dt="2025-08-12T12:21:54.363" v="1306" actId="1076"/>
          <ac:spMkLst>
            <pc:docMk/>
            <pc:sldMk cId="230658129" sldId="313"/>
            <ac:spMk id="3" creationId="{398033F1-3E38-AFBB-9E98-9C81583A24FE}"/>
          </ac:spMkLst>
        </pc:spChg>
      </pc:sldChg>
      <pc:sldChg chg="modSp mod">
        <pc:chgData name="Güler Demir" userId="51ad5cf4d1839854" providerId="LiveId" clId="{F2268CBE-2FDF-4E8B-B41B-B895A6C47951}" dt="2025-08-12T12:46:22.638" v="1454" actId="6549"/>
        <pc:sldMkLst>
          <pc:docMk/>
          <pc:sldMk cId="2383019408" sldId="314"/>
        </pc:sldMkLst>
        <pc:spChg chg="mod">
          <ac:chgData name="Güler Demir" userId="51ad5cf4d1839854" providerId="LiveId" clId="{F2268CBE-2FDF-4E8B-B41B-B895A6C47951}" dt="2025-08-12T12:46:22.638" v="1454" actId="6549"/>
          <ac:spMkLst>
            <pc:docMk/>
            <pc:sldMk cId="2383019408" sldId="314"/>
            <ac:spMk id="3" creationId="{0BBD9DBF-6034-151B-4999-EFD18C72F694}"/>
          </ac:spMkLst>
        </pc:spChg>
      </pc:sldChg>
      <pc:sldChg chg="modSp mod">
        <pc:chgData name="Güler Demir" userId="51ad5cf4d1839854" providerId="LiveId" clId="{F2268CBE-2FDF-4E8B-B41B-B895A6C47951}" dt="2025-08-12T12:23:00.183" v="1325" actId="14100"/>
        <pc:sldMkLst>
          <pc:docMk/>
          <pc:sldMk cId="1139339025" sldId="315"/>
        </pc:sldMkLst>
        <pc:spChg chg="mod">
          <ac:chgData name="Güler Demir" userId="51ad5cf4d1839854" providerId="LiveId" clId="{F2268CBE-2FDF-4E8B-B41B-B895A6C47951}" dt="2025-08-12T12:23:00.183" v="1325" actId="14100"/>
          <ac:spMkLst>
            <pc:docMk/>
            <pc:sldMk cId="1139339025" sldId="315"/>
            <ac:spMk id="3" creationId="{9A2DF89A-A943-AA94-DAAD-B90D5C2E7475}"/>
          </ac:spMkLst>
        </pc:spChg>
      </pc:sldChg>
      <pc:sldChg chg="modSp mod">
        <pc:chgData name="Güler Demir" userId="51ad5cf4d1839854" providerId="LiveId" clId="{F2268CBE-2FDF-4E8B-B41B-B895A6C47951}" dt="2025-08-12T12:29:44.207" v="1372" actId="20577"/>
        <pc:sldMkLst>
          <pc:docMk/>
          <pc:sldMk cId="1066222402" sldId="321"/>
        </pc:sldMkLst>
        <pc:spChg chg="mod">
          <ac:chgData name="Güler Demir" userId="51ad5cf4d1839854" providerId="LiveId" clId="{F2268CBE-2FDF-4E8B-B41B-B895A6C47951}" dt="2025-08-12T12:29:44.207" v="1372" actId="20577"/>
          <ac:spMkLst>
            <pc:docMk/>
            <pc:sldMk cId="1066222402" sldId="321"/>
            <ac:spMk id="3" creationId="{51C3BE9B-2C6E-0C22-7CA1-16BB77B6635F}"/>
          </ac:spMkLst>
        </pc:spChg>
      </pc:sldChg>
      <pc:sldChg chg="modSp mod">
        <pc:chgData name="Güler Demir" userId="51ad5cf4d1839854" providerId="LiveId" clId="{F2268CBE-2FDF-4E8B-B41B-B895A6C47951}" dt="2025-08-12T12:31:46.502" v="1408" actId="6549"/>
        <pc:sldMkLst>
          <pc:docMk/>
          <pc:sldMk cId="364885712" sldId="322"/>
        </pc:sldMkLst>
        <pc:spChg chg="mod">
          <ac:chgData name="Güler Demir" userId="51ad5cf4d1839854" providerId="LiveId" clId="{F2268CBE-2FDF-4E8B-B41B-B895A6C47951}" dt="2025-08-12T12:31:46.502" v="1408" actId="6549"/>
          <ac:spMkLst>
            <pc:docMk/>
            <pc:sldMk cId="364885712" sldId="322"/>
            <ac:spMk id="3" creationId="{7802A272-7B37-36F4-3DED-E44A272C99BB}"/>
          </ac:spMkLst>
        </pc:spChg>
      </pc:sldChg>
      <pc:sldChg chg="modSp mod">
        <pc:chgData name="Güler Demir" userId="51ad5cf4d1839854" providerId="LiveId" clId="{F2268CBE-2FDF-4E8B-B41B-B895A6C47951}" dt="2025-08-12T12:35:14.240" v="1421" actId="14100"/>
        <pc:sldMkLst>
          <pc:docMk/>
          <pc:sldMk cId="3775752884" sldId="323"/>
        </pc:sldMkLst>
        <pc:spChg chg="mod">
          <ac:chgData name="Güler Demir" userId="51ad5cf4d1839854" providerId="LiveId" clId="{F2268CBE-2FDF-4E8B-B41B-B895A6C47951}" dt="2025-08-12T12:35:14.240" v="1421" actId="14100"/>
          <ac:spMkLst>
            <pc:docMk/>
            <pc:sldMk cId="3775752884" sldId="323"/>
            <ac:spMk id="3" creationId="{18145B8E-B8FA-B500-6334-290A98D556A9}"/>
          </ac:spMkLst>
        </pc:spChg>
      </pc:sldChg>
      <pc:sldChg chg="delSp modSp del mod">
        <pc:chgData name="Güler Demir" userId="51ad5cf4d1839854" providerId="LiveId" clId="{F2268CBE-2FDF-4E8B-B41B-B895A6C47951}" dt="2025-08-12T12:18:36.624" v="1302" actId="2696"/>
        <pc:sldMkLst>
          <pc:docMk/>
          <pc:sldMk cId="3274623849" sldId="325"/>
        </pc:sldMkLst>
        <pc:spChg chg="mod">
          <ac:chgData name="Güler Demir" userId="51ad5cf4d1839854" providerId="LiveId" clId="{F2268CBE-2FDF-4E8B-B41B-B895A6C47951}" dt="2025-08-12T12:14:48.112" v="1246" actId="21"/>
          <ac:spMkLst>
            <pc:docMk/>
            <pc:sldMk cId="3274623849" sldId="325"/>
            <ac:spMk id="3" creationId="{115944AA-583E-629D-F85F-44B20438CAEF}"/>
          </ac:spMkLst>
        </pc:spChg>
        <pc:spChg chg="del mod">
          <ac:chgData name="Güler Demir" userId="51ad5cf4d1839854" providerId="LiveId" clId="{F2268CBE-2FDF-4E8B-B41B-B895A6C47951}" dt="2025-08-12T11:01:40.890" v="987" actId="21"/>
          <ac:spMkLst>
            <pc:docMk/>
            <pc:sldMk cId="3274623849" sldId="325"/>
            <ac:spMk id="5" creationId="{30ADB869-9F61-B6BB-2683-559F6C489196}"/>
          </ac:spMkLst>
        </pc:spChg>
        <pc:picChg chg="del">
          <ac:chgData name="Güler Demir" userId="51ad5cf4d1839854" providerId="LiveId" clId="{F2268CBE-2FDF-4E8B-B41B-B895A6C47951}" dt="2025-08-12T10:57:13.914" v="963" actId="21"/>
          <ac:picMkLst>
            <pc:docMk/>
            <pc:sldMk cId="3274623849" sldId="325"/>
            <ac:picMk id="2050" creationId="{73DA1670-175A-0598-5136-EEFC921CE849}"/>
          </ac:picMkLst>
        </pc:picChg>
      </pc:sldChg>
      <pc:sldChg chg="modSp mod">
        <pc:chgData name="Güler Demir" userId="51ad5cf4d1839854" providerId="LiveId" clId="{F2268CBE-2FDF-4E8B-B41B-B895A6C47951}" dt="2025-08-12T12:38:56.314" v="1425" actId="6549"/>
        <pc:sldMkLst>
          <pc:docMk/>
          <pc:sldMk cId="833549028" sldId="326"/>
        </pc:sldMkLst>
        <pc:spChg chg="mod">
          <ac:chgData name="Güler Demir" userId="51ad5cf4d1839854" providerId="LiveId" clId="{F2268CBE-2FDF-4E8B-B41B-B895A6C47951}" dt="2025-08-12T12:38:56.314" v="1425" actId="6549"/>
          <ac:spMkLst>
            <pc:docMk/>
            <pc:sldMk cId="833549028" sldId="326"/>
            <ac:spMk id="3" creationId="{FB12ED65-02EC-1D11-CA3A-5C0CCE00AB35}"/>
          </ac:spMkLst>
        </pc:spChg>
      </pc:sldChg>
      <pc:sldChg chg="modSp mod">
        <pc:chgData name="Güler Demir" userId="51ad5cf4d1839854" providerId="LiveId" clId="{F2268CBE-2FDF-4E8B-B41B-B895A6C47951}" dt="2025-08-12T12:39:24.441" v="1428" actId="6549"/>
        <pc:sldMkLst>
          <pc:docMk/>
          <pc:sldMk cId="2006012457" sldId="327"/>
        </pc:sldMkLst>
        <pc:spChg chg="mod">
          <ac:chgData name="Güler Demir" userId="51ad5cf4d1839854" providerId="LiveId" clId="{F2268CBE-2FDF-4E8B-B41B-B895A6C47951}" dt="2025-08-12T12:39:04.904" v="1426" actId="14100"/>
          <ac:spMkLst>
            <pc:docMk/>
            <pc:sldMk cId="2006012457" sldId="327"/>
            <ac:spMk id="2" creationId="{583827BA-5308-7553-90F7-30FCF9640F53}"/>
          </ac:spMkLst>
        </pc:spChg>
        <pc:spChg chg="mod">
          <ac:chgData name="Güler Demir" userId="51ad5cf4d1839854" providerId="LiveId" clId="{F2268CBE-2FDF-4E8B-B41B-B895A6C47951}" dt="2025-08-12T12:39:24.441" v="1428" actId="6549"/>
          <ac:spMkLst>
            <pc:docMk/>
            <pc:sldMk cId="2006012457" sldId="327"/>
            <ac:spMk id="3" creationId="{BDAE4E64-B10C-D2FC-C323-7FD1FB866144}"/>
          </ac:spMkLst>
        </pc:spChg>
      </pc:sldChg>
      <pc:sldChg chg="modSp mod">
        <pc:chgData name="Güler Demir" userId="51ad5cf4d1839854" providerId="LiveId" clId="{F2268CBE-2FDF-4E8B-B41B-B895A6C47951}" dt="2025-08-12T12:41:10.852" v="1430" actId="6549"/>
        <pc:sldMkLst>
          <pc:docMk/>
          <pc:sldMk cId="2225138023" sldId="328"/>
        </pc:sldMkLst>
        <pc:spChg chg="mod">
          <ac:chgData name="Güler Demir" userId="51ad5cf4d1839854" providerId="LiveId" clId="{F2268CBE-2FDF-4E8B-B41B-B895A6C47951}" dt="2025-08-12T12:41:10.852" v="1430" actId="6549"/>
          <ac:spMkLst>
            <pc:docMk/>
            <pc:sldMk cId="2225138023" sldId="328"/>
            <ac:spMk id="3" creationId="{FA9ABE70-635A-C586-FABE-E10783653711}"/>
          </ac:spMkLst>
        </pc:spChg>
      </pc:sldChg>
      <pc:sldChg chg="modSp mod">
        <pc:chgData name="Güler Demir" userId="51ad5cf4d1839854" providerId="LiveId" clId="{F2268CBE-2FDF-4E8B-B41B-B895A6C47951}" dt="2025-08-12T12:20:51.409" v="1305" actId="12"/>
        <pc:sldMkLst>
          <pc:docMk/>
          <pc:sldMk cId="448615329" sldId="329"/>
        </pc:sldMkLst>
        <pc:spChg chg="mod">
          <ac:chgData name="Güler Demir" userId="51ad5cf4d1839854" providerId="LiveId" clId="{F2268CBE-2FDF-4E8B-B41B-B895A6C47951}" dt="2025-08-12T12:20:51.409" v="1305" actId="12"/>
          <ac:spMkLst>
            <pc:docMk/>
            <pc:sldMk cId="448615329" sldId="329"/>
            <ac:spMk id="3" creationId="{721D979E-8C3D-5341-A874-49E3655C13EC}"/>
          </ac:spMkLst>
        </pc:spChg>
      </pc:sldChg>
      <pc:sldChg chg="modSp mod ord">
        <pc:chgData name="Güler Demir" userId="51ad5cf4d1839854" providerId="LiveId" clId="{F2268CBE-2FDF-4E8B-B41B-B895A6C47951}" dt="2025-08-12T12:45:07.760" v="1439" actId="6549"/>
        <pc:sldMkLst>
          <pc:docMk/>
          <pc:sldMk cId="2306555217" sldId="330"/>
        </pc:sldMkLst>
        <pc:spChg chg="mod">
          <ac:chgData name="Güler Demir" userId="51ad5cf4d1839854" providerId="LiveId" clId="{F2268CBE-2FDF-4E8B-B41B-B895A6C47951}" dt="2025-08-12T12:45:07.760" v="1439" actId="6549"/>
          <ac:spMkLst>
            <pc:docMk/>
            <pc:sldMk cId="2306555217" sldId="330"/>
            <ac:spMk id="3" creationId="{ACA9E647-A8E4-BF72-FAF4-B8254E08AAAB}"/>
          </ac:spMkLst>
        </pc:spChg>
      </pc:sldChg>
      <pc:sldChg chg="addSp modSp add mod ord">
        <pc:chgData name="Güler Demir" userId="51ad5cf4d1839854" providerId="LiveId" clId="{F2268CBE-2FDF-4E8B-B41B-B895A6C47951}" dt="2025-08-12T12:32:04.279" v="1411" actId="6549"/>
        <pc:sldMkLst>
          <pc:docMk/>
          <pc:sldMk cId="140304351" sldId="331"/>
        </pc:sldMkLst>
        <pc:spChg chg="mod">
          <ac:chgData name="Güler Demir" userId="51ad5cf4d1839854" providerId="LiveId" clId="{F2268CBE-2FDF-4E8B-B41B-B895A6C47951}" dt="2025-08-12T12:32:04.279" v="1411" actId="6549"/>
          <ac:spMkLst>
            <pc:docMk/>
            <pc:sldMk cId="140304351" sldId="331"/>
            <ac:spMk id="2" creationId="{6FFF1835-57FA-42D2-E90B-B7755D511527}"/>
          </ac:spMkLst>
        </pc:spChg>
        <pc:spChg chg="mod">
          <ac:chgData name="Güler Demir" userId="51ad5cf4d1839854" providerId="LiveId" clId="{F2268CBE-2FDF-4E8B-B41B-B895A6C47951}" dt="2025-08-12T12:24:37.925" v="1355" actId="6549"/>
          <ac:spMkLst>
            <pc:docMk/>
            <pc:sldMk cId="140304351" sldId="331"/>
            <ac:spMk id="3" creationId="{232E63A4-765D-24B6-3B19-AD1A82BE6AEF}"/>
          </ac:spMkLst>
        </pc:spChg>
        <pc:picChg chg="add">
          <ac:chgData name="Güler Demir" userId="51ad5cf4d1839854" providerId="LiveId" clId="{F2268CBE-2FDF-4E8B-B41B-B895A6C47951}" dt="2025-08-12T10:54:40.219" v="909"/>
          <ac:picMkLst>
            <pc:docMk/>
            <pc:sldMk cId="140304351" sldId="331"/>
            <ac:picMk id="4" creationId="{1D5991EA-B377-CA6E-8A24-7AA3B6114ED9}"/>
          </ac:picMkLst>
        </pc:picChg>
      </pc:sldChg>
      <pc:sldChg chg="addSp modSp add mod ord">
        <pc:chgData name="Güler Demir" userId="51ad5cf4d1839854" providerId="LiveId" clId="{F2268CBE-2FDF-4E8B-B41B-B895A6C47951}" dt="2025-08-12T12:33:11.573" v="1413" actId="1076"/>
        <pc:sldMkLst>
          <pc:docMk/>
          <pc:sldMk cId="1075982908" sldId="332"/>
        </pc:sldMkLst>
        <pc:spChg chg="mod">
          <ac:chgData name="Güler Demir" userId="51ad5cf4d1839854" providerId="LiveId" clId="{F2268CBE-2FDF-4E8B-B41B-B895A6C47951}" dt="2025-08-12T12:33:11.573" v="1413" actId="1076"/>
          <ac:spMkLst>
            <pc:docMk/>
            <pc:sldMk cId="1075982908" sldId="332"/>
            <ac:spMk id="2" creationId="{661135C2-811F-2A94-F434-E1172229D975}"/>
          </ac:spMkLst>
        </pc:spChg>
        <pc:spChg chg="mod">
          <ac:chgData name="Güler Demir" userId="51ad5cf4d1839854" providerId="LiveId" clId="{F2268CBE-2FDF-4E8B-B41B-B895A6C47951}" dt="2025-08-12T12:10:06.335" v="1218" actId="6549"/>
          <ac:spMkLst>
            <pc:docMk/>
            <pc:sldMk cId="1075982908" sldId="332"/>
            <ac:spMk id="3" creationId="{1458BCD4-2823-C2D3-5FA0-681BF0FC6EDE}"/>
          </ac:spMkLst>
        </pc:spChg>
        <pc:spChg chg="add mod">
          <ac:chgData name="Güler Demir" userId="51ad5cf4d1839854" providerId="LiveId" clId="{F2268CBE-2FDF-4E8B-B41B-B895A6C47951}" dt="2025-08-12T11:00:59.783" v="986" actId="14100"/>
          <ac:spMkLst>
            <pc:docMk/>
            <pc:sldMk cId="1075982908" sldId="332"/>
            <ac:spMk id="6" creationId="{308B2D80-3634-A716-2A93-0CC919737279}"/>
          </ac:spMkLst>
        </pc:spChg>
        <pc:picChg chg="add mod">
          <ac:chgData name="Güler Demir" userId="51ad5cf4d1839854" providerId="LiveId" clId="{F2268CBE-2FDF-4E8B-B41B-B895A6C47951}" dt="2025-08-12T11:00:33.327" v="980" actId="14100"/>
          <ac:picMkLst>
            <pc:docMk/>
            <pc:sldMk cId="1075982908" sldId="332"/>
            <ac:picMk id="4" creationId="{7953D2FB-97F9-32B3-CB66-A5AD18835D60}"/>
          </ac:picMkLst>
        </pc:picChg>
      </pc:sldChg>
      <pc:sldChg chg="addSp modSp add mod ord">
        <pc:chgData name="Güler Demir" userId="51ad5cf4d1839854" providerId="LiveId" clId="{F2268CBE-2FDF-4E8B-B41B-B895A6C47951}" dt="2025-08-12T12:38:05.799" v="1424"/>
        <pc:sldMkLst>
          <pc:docMk/>
          <pc:sldMk cId="3852916921" sldId="333"/>
        </pc:sldMkLst>
        <pc:spChg chg="mod">
          <ac:chgData name="Güler Demir" userId="51ad5cf4d1839854" providerId="LiveId" clId="{F2268CBE-2FDF-4E8B-B41B-B895A6C47951}" dt="2025-08-12T12:00:20.822" v="1196" actId="27636"/>
          <ac:spMkLst>
            <pc:docMk/>
            <pc:sldMk cId="3852916921" sldId="333"/>
            <ac:spMk id="2" creationId="{0F694D05-03DE-C51A-0EAB-BC8E03B646D8}"/>
          </ac:spMkLst>
        </pc:spChg>
        <pc:spChg chg="mod">
          <ac:chgData name="Güler Demir" userId="51ad5cf4d1839854" providerId="LiveId" clId="{F2268CBE-2FDF-4E8B-B41B-B895A6C47951}" dt="2025-08-12T12:14:09.120" v="1245" actId="6549"/>
          <ac:spMkLst>
            <pc:docMk/>
            <pc:sldMk cId="3852916921" sldId="333"/>
            <ac:spMk id="3" creationId="{F93687CA-6B83-BD4C-3AEA-750D5F7C28C7}"/>
          </ac:spMkLst>
        </pc:spChg>
        <pc:spChg chg="add mod">
          <ac:chgData name="Güler Demir" userId="51ad5cf4d1839854" providerId="LiveId" clId="{F2268CBE-2FDF-4E8B-B41B-B895A6C47951}" dt="2025-08-12T12:04:30.913" v="1208" actId="1076"/>
          <ac:spMkLst>
            <pc:docMk/>
            <pc:sldMk cId="3852916921" sldId="333"/>
            <ac:spMk id="6" creationId="{B51A42FA-0123-E8DF-BADC-A1F15E4F4069}"/>
          </ac:spMkLst>
        </pc:spChg>
        <pc:picChg chg="add">
          <ac:chgData name="Güler Demir" userId="51ad5cf4d1839854" providerId="LiveId" clId="{F2268CBE-2FDF-4E8B-B41B-B895A6C47951}" dt="2025-08-12T11:05:17.645" v="989"/>
          <ac:picMkLst>
            <pc:docMk/>
            <pc:sldMk cId="3852916921" sldId="333"/>
            <ac:picMk id="4" creationId="{7CE877A5-F9A7-5E35-D891-3F85DCA55773}"/>
          </ac:picMkLst>
        </pc:picChg>
        <pc:picChg chg="add mod">
          <ac:chgData name="Güler Demir" userId="51ad5cf4d1839854" providerId="LiveId" clId="{F2268CBE-2FDF-4E8B-B41B-B895A6C47951}" dt="2025-08-12T12:13:06.603" v="1243" actId="14100"/>
          <ac:picMkLst>
            <pc:docMk/>
            <pc:sldMk cId="3852916921" sldId="333"/>
            <ac:picMk id="1026" creationId="{882F2A4F-901D-604A-0FDA-A1BE67056E53}"/>
          </ac:picMkLst>
        </pc:picChg>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pChg chg="mod">
          <ac:chgData name="Güler Demir" userId="51ad5cf4d1839854" providerId="LiveId" clId="{31C95E8C-53A6-4EA0-94A1-D3ACC0445346}" dt="2025-08-01T18:29:01.116" v="877" actId="20577"/>
          <ac:spMkLst>
            <pc:docMk/>
            <pc:sldMk cId="4088613481" sldId="268"/>
            <ac:spMk id="2" creationId="{A2DCC7FD-BF56-9AF1-81B5-4815C046ED76}"/>
          </ac:spMkLst>
        </pc:spChg>
        <pc:spChg chg="mod">
          <ac:chgData name="Güler Demir" userId="51ad5cf4d1839854" providerId="LiveId" clId="{31C95E8C-53A6-4EA0-94A1-D3ACC0445346}" dt="2025-08-01T18:17:30.857" v="390" actId="6549"/>
          <ac:spMkLst>
            <pc:docMk/>
            <pc:sldMk cId="4088613481" sldId="268"/>
            <ac:spMk id="3" creationId="{6CABB9E9-7DA7-206D-2E8C-E6913BCE2D07}"/>
          </ac:spMkLst>
        </pc:spChg>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modSp mod">
        <pc:chgData name="Güler Demir" userId="51ad5cf4d1839854" providerId="LiveId" clId="{4FB9DCE4-FD9E-40B7-B6D2-7B1C1B031CA9}" dt="2025-08-03T17:47:18.011" v="3777" actId="1076"/>
        <pc:sldMkLst>
          <pc:docMk/>
          <pc:sldMk cId="951358384" sldId="256"/>
        </pc:sldMkLst>
        <pc:spChg chg="mod">
          <ac:chgData name="Güler Demir" userId="51ad5cf4d1839854" providerId="LiveId" clId="{4FB9DCE4-FD9E-40B7-B6D2-7B1C1B031CA9}" dt="2025-08-03T17:47:18.011" v="3777" actId="1076"/>
          <ac:spMkLst>
            <pc:docMk/>
            <pc:sldMk cId="951358384" sldId="256"/>
            <ac:spMk id="2" creationId="{00000000-0000-0000-0000-000000000000}"/>
          </ac:spMkLst>
        </pc:spChg>
        <pc:spChg chg="mod">
          <ac:chgData name="Güler Demir" userId="51ad5cf4d1839854" providerId="LiveId" clId="{4FB9DCE4-FD9E-40B7-B6D2-7B1C1B031CA9}" dt="2025-08-02T17:19:50.249" v="27" actId="1076"/>
          <ac:spMkLst>
            <pc:docMk/>
            <pc:sldMk cId="951358384" sldId="256"/>
            <ac:spMk id="3" creationId="{00000000-0000-0000-0000-000000000000}"/>
          </ac:spMkLst>
        </pc:spChg>
      </pc:sldChg>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pChg chg="mod">
          <ac:chgData name="Güler Demir" userId="51ad5cf4d1839854" providerId="LiveId" clId="{4FB9DCE4-FD9E-40B7-B6D2-7B1C1B031CA9}" dt="2025-08-02T17:36:09.160" v="171" actId="20577"/>
          <ac:spMkLst>
            <pc:docMk/>
            <pc:sldMk cId="4088613481" sldId="268"/>
            <ac:spMk id="2" creationId="{A2DCC7FD-BF56-9AF1-81B5-4815C046ED76}"/>
          </ac:spMkLst>
        </pc:spChg>
        <pc:spChg chg="mod">
          <ac:chgData name="Güler Demir" userId="51ad5cf4d1839854" providerId="LiveId" clId="{4FB9DCE4-FD9E-40B7-B6D2-7B1C1B031CA9}" dt="2025-08-03T17:48:29.122" v="3778" actId="115"/>
          <ac:spMkLst>
            <pc:docMk/>
            <pc:sldMk cId="4088613481" sldId="268"/>
            <ac:spMk id="3" creationId="{6CABB9E9-7DA7-206D-2E8C-E6913BCE2D07}"/>
          </ac:spMkLst>
        </pc:spChg>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pChg chg="mod">
          <ac:chgData name="Güler Demir" userId="51ad5cf4d1839854" providerId="LiveId" clId="{4FB9DCE4-FD9E-40B7-B6D2-7B1C1B031CA9}" dt="2025-08-03T18:11:31.767" v="4066" actId="20577"/>
          <ac:spMkLst>
            <pc:docMk/>
            <pc:sldMk cId="1079201827" sldId="284"/>
            <ac:spMk id="3" creationId="{A8CF00E1-E9E8-C5E7-47AA-ABA42FFFBE2B}"/>
          </ac:spMkLst>
        </pc:spChg>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pChg chg="mod">
          <ac:chgData name="Güler Demir" userId="51ad5cf4d1839854" providerId="LiveId" clId="{4FB9DCE4-FD9E-40B7-B6D2-7B1C1B031CA9}" dt="2025-08-03T17:57:03.840" v="3865" actId="1076"/>
          <ac:spMkLst>
            <pc:docMk/>
            <pc:sldMk cId="4106094388" sldId="310"/>
            <ac:spMk id="2" creationId="{840F047D-1D51-E8CC-F33E-358354F6E03D}"/>
          </ac:spMkLst>
        </pc:spChg>
        <pc:spChg chg="mod">
          <ac:chgData name="Güler Demir" userId="51ad5cf4d1839854" providerId="LiveId" clId="{4FB9DCE4-FD9E-40B7-B6D2-7B1C1B031CA9}" dt="2025-08-03T18:01:48.494" v="3978" actId="20577"/>
          <ac:spMkLst>
            <pc:docMk/>
            <pc:sldMk cId="4106094388" sldId="310"/>
            <ac:spMk id="3" creationId="{C58D07D8-C70F-5C57-06C5-9A65585E081C}"/>
          </ac:spMkLst>
        </pc:spChg>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7T14:18:48.561" v="2689" actId="20577"/>
      <pc:docMkLst>
        <pc:docMk/>
      </pc:docMkLst>
      <pc:sldChg chg="modSp mod">
        <pc:chgData name="Güler Demir" userId="51ad5cf4d1839854" providerId="LiveId" clId="{D461E2C1-A952-4547-BF4A-CA868636AA9C}" dt="2025-08-07T14:09:00.093" v="2572" actId="6549"/>
        <pc:sldMkLst>
          <pc:docMk/>
          <pc:sldMk cId="951358384" sldId="256"/>
        </pc:sldMkLst>
        <pc:spChg chg="mod">
          <ac:chgData name="Güler Demir" userId="51ad5cf4d1839854" providerId="LiveId" clId="{D461E2C1-A952-4547-BF4A-CA868636AA9C}" dt="2025-08-07T14:09:00.093" v="2572" actId="6549"/>
          <ac:spMkLst>
            <pc:docMk/>
            <pc:sldMk cId="951358384" sldId="256"/>
            <ac:spMk id="2" creationId="{00000000-0000-0000-0000-000000000000}"/>
          </ac:spMkLst>
        </pc:spChg>
      </pc:sldChg>
      <pc:sldChg chg="modSp mod">
        <pc:chgData name="Güler Demir" userId="51ad5cf4d1839854" providerId="LiveId" clId="{D461E2C1-A952-4547-BF4A-CA868636AA9C}" dt="2025-08-07T14:16:55.043" v="2675" actId="20577"/>
        <pc:sldMkLst>
          <pc:docMk/>
          <pc:sldMk cId="4088613481" sldId="268"/>
        </pc:sldMkLst>
        <pc:spChg chg="mod">
          <ac:chgData name="Güler Demir" userId="51ad5cf4d1839854" providerId="LiveId" clId="{D461E2C1-A952-4547-BF4A-CA868636AA9C}" dt="2025-08-07T14:01:11.489" v="2445" actId="20577"/>
          <ac:spMkLst>
            <pc:docMk/>
            <pc:sldMk cId="4088613481" sldId="268"/>
            <ac:spMk id="2" creationId="{A2DCC7FD-BF56-9AF1-81B5-4815C046ED76}"/>
          </ac:spMkLst>
        </pc:spChg>
        <pc:spChg chg="mod">
          <ac:chgData name="Güler Demir" userId="51ad5cf4d1839854" providerId="LiveId" clId="{D461E2C1-A952-4547-BF4A-CA868636AA9C}" dt="2025-08-07T14:16:55.043" v="2675" actId="20577"/>
          <ac:spMkLst>
            <pc:docMk/>
            <pc:sldMk cId="4088613481" sldId="268"/>
            <ac:spMk id="3" creationId="{6CABB9E9-7DA7-206D-2E8C-E6913BCE2D07}"/>
          </ac:spMkLst>
        </pc:spChg>
      </pc:sldChg>
      <pc:sldChg chg="modSp mod">
        <pc:chgData name="Güler Demir" userId="51ad5cf4d1839854" providerId="LiveId" clId="{D461E2C1-A952-4547-BF4A-CA868636AA9C}" dt="2025-08-03T20:57:56.230" v="2400" actId="255"/>
        <pc:sldMkLst>
          <pc:docMk/>
          <pc:sldMk cId="1079201827" sldId="284"/>
        </pc:sldMkLst>
        <pc:spChg chg="mod">
          <ac:chgData name="Güler Demir" userId="51ad5cf4d1839854" providerId="LiveId" clId="{D461E2C1-A952-4547-BF4A-CA868636AA9C}" dt="2025-08-03T20:57:56.230" v="2400" actId="255"/>
          <ac:spMkLst>
            <pc:docMk/>
            <pc:sldMk cId="1079201827" sldId="284"/>
            <ac:spMk id="3" creationId="{A8CF00E1-E9E8-C5E7-47AA-ABA42FFFBE2B}"/>
          </ac:spMkLst>
        </pc:spChg>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7T14:18:48.561" v="2689" actId="20577"/>
        <pc:sldMkLst>
          <pc:docMk/>
          <pc:sldMk cId="4106094388" sldId="310"/>
        </pc:sldMkLst>
        <pc:spChg chg="mod">
          <ac:chgData name="Güler Demir" userId="51ad5cf4d1839854" providerId="LiveId" clId="{D461E2C1-A952-4547-BF4A-CA868636AA9C}" dt="2025-08-07T14:18:48.561" v="2689" actId="20577"/>
          <ac:spMkLst>
            <pc:docMk/>
            <pc:sldMk cId="4106094388" sldId="310"/>
            <ac:spMk id="3" creationId="{C58D07D8-C70F-5C57-06C5-9A65585E081C}"/>
          </ac:spMkLst>
        </pc:spChg>
      </pc:sldChg>
      <pc:sldChg chg="modSp add mod">
        <pc:chgData name="Güler Demir" userId="51ad5cf4d1839854" providerId="LiveId" clId="{D461E2C1-A952-4547-BF4A-CA868636AA9C}" dt="2025-08-03T19:31:53.058" v="1089" actId="255"/>
        <pc:sldMkLst>
          <pc:docMk/>
          <pc:sldMk cId="1793144107" sldId="311"/>
        </pc:sldMkLst>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ldChg>
      <pc:sldChg chg="modSp add mod">
        <pc:chgData name="Güler Demir" userId="51ad5cf4d1839854" providerId="LiveId" clId="{D461E2C1-A952-4547-BF4A-CA868636AA9C}" dt="2025-08-03T19:06:09.742" v="908" actId="114"/>
        <pc:sldMkLst>
          <pc:docMk/>
          <pc:sldMk cId="230658129" sldId="313"/>
        </pc:sldMkLst>
      </pc:sldChg>
      <pc:sldChg chg="modSp add mod">
        <pc:chgData name="Güler Demir" userId="51ad5cf4d1839854" providerId="LiveId" clId="{D461E2C1-A952-4547-BF4A-CA868636AA9C}" dt="2025-08-07T14:10:50.722" v="2589" actId="20577"/>
        <pc:sldMkLst>
          <pc:docMk/>
          <pc:sldMk cId="2383019408" sldId="314"/>
        </pc:sldMkLst>
      </pc:sldChg>
      <pc:sldChg chg="modSp add mod">
        <pc:chgData name="Güler Demir" userId="51ad5cf4d1839854" providerId="LiveId" clId="{D461E2C1-A952-4547-BF4A-CA868636AA9C}" dt="2025-08-03T19:33:11.081" v="1091" actId="20577"/>
        <pc:sldMkLst>
          <pc:docMk/>
          <pc:sldMk cId="1139339025" sldId="315"/>
        </pc:sldMkLst>
      </pc:sldChg>
      <pc:sldChg chg="addSp delSp modSp add mod">
        <pc:chgData name="Güler Demir" userId="51ad5cf4d1839854" providerId="LiveId" clId="{D461E2C1-A952-4547-BF4A-CA868636AA9C}" dt="2025-08-03T19:10:57.088" v="944" actId="1076"/>
        <pc:sldMkLst>
          <pc:docMk/>
          <pc:sldMk cId="1407110329" sldId="316"/>
        </pc:sldMkLst>
      </pc:sldChg>
      <pc:sldChg chg="addSp delSp modSp add mod">
        <pc:chgData name="Güler Demir" userId="51ad5cf4d1839854" providerId="LiveId" clId="{D461E2C1-A952-4547-BF4A-CA868636AA9C}" dt="2025-08-03T19:12:00.283" v="950" actId="1076"/>
        <pc:sldMkLst>
          <pc:docMk/>
          <pc:sldMk cId="905608290" sldId="317"/>
        </pc:sldMkLst>
      </pc:sldChg>
      <pc:sldChg chg="addSp delSp modSp add mod">
        <pc:chgData name="Güler Demir" userId="51ad5cf4d1839854" providerId="LiveId" clId="{D461E2C1-A952-4547-BF4A-CA868636AA9C}" dt="2025-08-03T19:13:11.460" v="956" actId="1076"/>
        <pc:sldMkLst>
          <pc:docMk/>
          <pc:sldMk cId="1587305201" sldId="318"/>
        </pc:sldMkLst>
      </pc:sldChg>
      <pc:sldChg chg="addSp delSp modSp add mod">
        <pc:chgData name="Güler Demir" userId="51ad5cf4d1839854" providerId="LiveId" clId="{D461E2C1-A952-4547-BF4A-CA868636AA9C}" dt="2025-08-03T19:21:43.668" v="991" actId="22"/>
        <pc:sldMkLst>
          <pc:docMk/>
          <pc:sldMk cId="3961711349" sldId="319"/>
        </pc:sldMkLst>
      </pc:sldChg>
      <pc:sldChg chg="addSp delSp modSp add mod">
        <pc:chgData name="Güler Demir" userId="51ad5cf4d1839854" providerId="LiveId" clId="{D461E2C1-A952-4547-BF4A-CA868636AA9C}" dt="2025-08-03T19:22:40.875" v="999" actId="1076"/>
        <pc:sldMkLst>
          <pc:docMk/>
          <pc:sldMk cId="3523526703" sldId="320"/>
        </pc:sldMkLst>
      </pc:sldChg>
      <pc:sldChg chg="modSp add mod">
        <pc:chgData name="Güler Demir" userId="51ad5cf4d1839854" providerId="LiveId" clId="{D461E2C1-A952-4547-BF4A-CA868636AA9C}" dt="2025-08-07T14:11:05.962" v="2596" actId="20577"/>
        <pc:sldMkLst>
          <pc:docMk/>
          <pc:sldMk cId="1066222402" sldId="321"/>
        </pc:sldMkLst>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7T14:11:12.994" v="2603" actId="20577"/>
        <pc:sldMkLst>
          <pc:docMk/>
          <pc:sldMk cId="364885712" sldId="322"/>
        </pc:sldMkLst>
      </pc:sldChg>
      <pc:sldChg chg="modSp add mod">
        <pc:chgData name="Güler Demir" userId="51ad5cf4d1839854" providerId="LiveId" clId="{D461E2C1-A952-4547-BF4A-CA868636AA9C}" dt="2025-08-03T20:15:12.720" v="1804" actId="255"/>
        <pc:sldMkLst>
          <pc:docMk/>
          <pc:sldMk cId="3775752884" sldId="323"/>
        </pc:sldMkLst>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ldChg>
      <pc:sldChg chg="modSp add mod">
        <pc:chgData name="Güler Demir" userId="51ad5cf4d1839854" providerId="LiveId" clId="{D461E2C1-A952-4547-BF4A-CA868636AA9C}" dt="2025-08-03T20:44:45.041" v="2234" actId="20577"/>
        <pc:sldMkLst>
          <pc:docMk/>
          <pc:sldMk cId="2006012457" sldId="327"/>
        </pc:sldMkLst>
      </pc:sldChg>
      <pc:sldChg chg="modSp add mod">
        <pc:chgData name="Güler Demir" userId="51ad5cf4d1839854" providerId="LiveId" clId="{D461E2C1-A952-4547-BF4A-CA868636AA9C}" dt="2025-08-07T13:59:57.119" v="2439" actId="12"/>
        <pc:sldMkLst>
          <pc:docMk/>
          <pc:sldMk cId="2225138023" sldId="328"/>
        </pc:sldMkLst>
      </pc:sldChg>
      <pc:sldChg chg="add">
        <pc:chgData name="Güler Demir" userId="51ad5cf4d1839854" providerId="LiveId" clId="{D461E2C1-A952-4547-BF4A-CA868636AA9C}" dt="2025-08-07T14:01:03.374" v="2440"/>
        <pc:sldMkLst>
          <pc:docMk/>
          <pc:sldMk cId="448615329" sldId="329"/>
        </pc:sldMkLst>
      </pc:sldChg>
      <pc:sldChg chg="modSp add mod">
        <pc:chgData name="Güler Demir" userId="51ad5cf4d1839854" providerId="LiveId" clId="{D461E2C1-A952-4547-BF4A-CA868636AA9C}" dt="2025-08-07T14:13:11.028" v="2623" actId="20577"/>
        <pc:sldMkLst>
          <pc:docMk/>
          <pc:sldMk cId="2306555217" sldId="330"/>
        </pc:sldMkLst>
        <pc:spChg chg="mod">
          <ac:chgData name="Güler Demir" userId="51ad5cf4d1839854" providerId="LiveId" clId="{D461E2C1-A952-4547-BF4A-CA868636AA9C}" dt="2025-08-07T14:05:18.433" v="2538" actId="20577"/>
          <ac:spMkLst>
            <pc:docMk/>
            <pc:sldMk cId="2306555217" sldId="330"/>
            <ac:spMk id="2" creationId="{EB1DD18A-B341-5272-8CDB-3F1AEB810828}"/>
          </ac:spMkLst>
        </pc:spChg>
        <pc:spChg chg="mod">
          <ac:chgData name="Güler Demir" userId="51ad5cf4d1839854" providerId="LiveId" clId="{D461E2C1-A952-4547-BF4A-CA868636AA9C}" dt="2025-08-07T14:13:11.028" v="2623" actId="20577"/>
          <ac:spMkLst>
            <pc:docMk/>
            <pc:sldMk cId="2306555217" sldId="330"/>
            <ac:spMk id="3" creationId="{ACA9E647-A8E4-BF72-FAF4-B8254E08AAAB}"/>
          </ac:spMkLst>
        </pc:spChg>
      </pc:sldChg>
    </pc:docChg>
  </pc:docChgLst>
  <pc:docChgLst>
    <pc:chgData name="Güler Demir" userId="51ad5cf4d1839854" providerId="LiveId" clId="{3F1B1D2D-AD43-4738-9965-5694FDED25EF}"/>
    <pc:docChg chg="undo redo custSel addSld delSld modSld sldOrd">
      <pc:chgData name="Güler Demir" userId="51ad5cf4d1839854" providerId="LiveId" clId="{3F1B1D2D-AD43-4738-9965-5694FDED25EF}" dt="2025-08-13T09:21:05.327" v="5864" actId="20577"/>
      <pc:docMkLst>
        <pc:docMk/>
      </pc:docMkLst>
      <pc:sldChg chg="modSp mod">
        <pc:chgData name="Güler Demir" userId="51ad5cf4d1839854" providerId="LiveId" clId="{3F1B1D2D-AD43-4738-9965-5694FDED25EF}" dt="2025-08-13T09:21:05.327" v="5864" actId="20577"/>
        <pc:sldMkLst>
          <pc:docMk/>
          <pc:sldMk cId="951358384" sldId="256"/>
        </pc:sldMkLst>
        <pc:spChg chg="mod">
          <ac:chgData name="Güler Demir" userId="51ad5cf4d1839854" providerId="LiveId" clId="{3F1B1D2D-AD43-4738-9965-5694FDED25EF}" dt="2025-08-13T09:21:05.327" v="5864" actId="20577"/>
          <ac:spMkLst>
            <pc:docMk/>
            <pc:sldMk cId="951358384" sldId="256"/>
            <ac:spMk id="2" creationId="{00000000-0000-0000-0000-000000000000}"/>
          </ac:spMkLst>
        </pc:spChg>
      </pc:sldChg>
      <pc:sldChg chg="modSp mod">
        <pc:chgData name="Güler Demir" userId="51ad5cf4d1839854" providerId="LiveId" clId="{3F1B1D2D-AD43-4738-9965-5694FDED25EF}" dt="2025-08-12T23:03:05.335" v="5112" actId="6549"/>
        <pc:sldMkLst>
          <pc:docMk/>
          <pc:sldMk cId="4088613481" sldId="268"/>
        </pc:sldMkLst>
        <pc:spChg chg="mod">
          <ac:chgData name="Güler Demir" userId="51ad5cf4d1839854" providerId="LiveId" clId="{3F1B1D2D-AD43-4738-9965-5694FDED25EF}" dt="2025-08-12T20:16:35.819" v="4602" actId="20577"/>
          <ac:spMkLst>
            <pc:docMk/>
            <pc:sldMk cId="4088613481" sldId="268"/>
            <ac:spMk id="2" creationId="{A2DCC7FD-BF56-9AF1-81B5-4815C046ED76}"/>
          </ac:spMkLst>
        </pc:spChg>
        <pc:spChg chg="mod">
          <ac:chgData name="Güler Demir" userId="51ad5cf4d1839854" providerId="LiveId" clId="{3F1B1D2D-AD43-4738-9965-5694FDED25EF}" dt="2025-08-12T23:03:05.335" v="5112" actId="6549"/>
          <ac:spMkLst>
            <pc:docMk/>
            <pc:sldMk cId="4088613481" sldId="268"/>
            <ac:spMk id="3" creationId="{6CABB9E9-7DA7-206D-2E8C-E6913BCE2D07}"/>
          </ac:spMkLst>
        </pc:spChg>
      </pc:sldChg>
      <pc:sldChg chg="modSp mod">
        <pc:chgData name="Güler Demir" userId="51ad5cf4d1839854" providerId="LiveId" clId="{3F1B1D2D-AD43-4738-9965-5694FDED25EF}" dt="2025-08-12T20:22:35.737" v="4674" actId="27636"/>
        <pc:sldMkLst>
          <pc:docMk/>
          <pc:sldMk cId="1079201827" sldId="284"/>
        </pc:sldMkLst>
        <pc:spChg chg="mod">
          <ac:chgData name="Güler Demir" userId="51ad5cf4d1839854" providerId="LiveId" clId="{3F1B1D2D-AD43-4738-9965-5694FDED25EF}" dt="2025-08-12T20:22:35.737" v="4674" actId="27636"/>
          <ac:spMkLst>
            <pc:docMk/>
            <pc:sldMk cId="1079201827" sldId="284"/>
            <ac:spMk id="3" creationId="{A8CF00E1-E9E8-C5E7-47AA-ABA42FFFBE2B}"/>
          </ac:spMkLst>
        </pc:spChg>
      </pc:sldChg>
      <pc:sldChg chg="modSp mod">
        <pc:chgData name="Güler Demir" userId="51ad5cf4d1839854" providerId="LiveId" clId="{3F1B1D2D-AD43-4738-9965-5694FDED25EF}" dt="2025-08-12T23:45:47.784" v="5504" actId="20577"/>
        <pc:sldMkLst>
          <pc:docMk/>
          <pc:sldMk cId="4106094388" sldId="310"/>
        </pc:sldMkLst>
        <pc:spChg chg="mod">
          <ac:chgData name="Güler Demir" userId="51ad5cf4d1839854" providerId="LiveId" clId="{3F1B1D2D-AD43-4738-9965-5694FDED25EF}" dt="2025-08-12T14:07:40.551" v="1026" actId="1076"/>
          <ac:spMkLst>
            <pc:docMk/>
            <pc:sldMk cId="4106094388" sldId="310"/>
            <ac:spMk id="2" creationId="{840F047D-1D51-E8CC-F33E-358354F6E03D}"/>
          </ac:spMkLst>
        </pc:spChg>
        <pc:spChg chg="mod">
          <ac:chgData name="Güler Demir" userId="51ad5cf4d1839854" providerId="LiveId" clId="{3F1B1D2D-AD43-4738-9965-5694FDED25EF}" dt="2025-08-12T23:45:47.784" v="5504" actId="20577"/>
          <ac:spMkLst>
            <pc:docMk/>
            <pc:sldMk cId="4106094388" sldId="310"/>
            <ac:spMk id="3" creationId="{C58D07D8-C70F-5C57-06C5-9A65585E081C}"/>
          </ac:spMkLst>
        </pc:spChg>
      </pc:sldChg>
      <pc:sldChg chg="del">
        <pc:chgData name="Güler Demir" userId="51ad5cf4d1839854" providerId="LiveId" clId="{3F1B1D2D-AD43-4738-9965-5694FDED25EF}" dt="2025-08-12T12:51:08.063" v="1" actId="47"/>
        <pc:sldMkLst>
          <pc:docMk/>
          <pc:sldMk cId="1793144107" sldId="311"/>
        </pc:sldMkLst>
      </pc:sldChg>
      <pc:sldChg chg="del">
        <pc:chgData name="Güler Demir" userId="51ad5cf4d1839854" providerId="LiveId" clId="{3F1B1D2D-AD43-4738-9965-5694FDED25EF}" dt="2025-08-12T12:51:08.220" v="2" actId="47"/>
        <pc:sldMkLst>
          <pc:docMk/>
          <pc:sldMk cId="2368098368" sldId="312"/>
        </pc:sldMkLst>
      </pc:sldChg>
      <pc:sldChg chg="del">
        <pc:chgData name="Güler Demir" userId="51ad5cf4d1839854" providerId="LiveId" clId="{3F1B1D2D-AD43-4738-9965-5694FDED25EF}" dt="2025-08-12T12:51:08.454" v="3" actId="47"/>
        <pc:sldMkLst>
          <pc:docMk/>
          <pc:sldMk cId="230658129" sldId="313"/>
        </pc:sldMkLst>
      </pc:sldChg>
      <pc:sldChg chg="del">
        <pc:chgData name="Güler Demir" userId="51ad5cf4d1839854" providerId="LiveId" clId="{3F1B1D2D-AD43-4738-9965-5694FDED25EF}" dt="2025-08-12T12:51:10.267" v="10" actId="47"/>
        <pc:sldMkLst>
          <pc:docMk/>
          <pc:sldMk cId="2383019408" sldId="314"/>
        </pc:sldMkLst>
      </pc:sldChg>
      <pc:sldChg chg="del">
        <pc:chgData name="Güler Demir" userId="51ad5cf4d1839854" providerId="LiveId" clId="{3F1B1D2D-AD43-4738-9965-5694FDED25EF}" dt="2025-08-12T12:51:09.736" v="9" actId="47"/>
        <pc:sldMkLst>
          <pc:docMk/>
          <pc:sldMk cId="1139339025" sldId="315"/>
        </pc:sldMkLst>
      </pc:sldChg>
      <pc:sldChg chg="del">
        <pc:chgData name="Güler Demir" userId="51ad5cf4d1839854" providerId="LiveId" clId="{3F1B1D2D-AD43-4738-9965-5694FDED25EF}" dt="2025-08-12T12:51:08.657" v="4" actId="47"/>
        <pc:sldMkLst>
          <pc:docMk/>
          <pc:sldMk cId="1407110329" sldId="316"/>
        </pc:sldMkLst>
      </pc:sldChg>
      <pc:sldChg chg="del">
        <pc:chgData name="Güler Demir" userId="51ad5cf4d1839854" providerId="LiveId" clId="{3F1B1D2D-AD43-4738-9965-5694FDED25EF}" dt="2025-08-12T12:51:08.861" v="5" actId="47"/>
        <pc:sldMkLst>
          <pc:docMk/>
          <pc:sldMk cId="905608290" sldId="317"/>
        </pc:sldMkLst>
      </pc:sldChg>
      <pc:sldChg chg="del">
        <pc:chgData name="Güler Demir" userId="51ad5cf4d1839854" providerId="LiveId" clId="{3F1B1D2D-AD43-4738-9965-5694FDED25EF}" dt="2025-08-12T12:51:09.064" v="6" actId="47"/>
        <pc:sldMkLst>
          <pc:docMk/>
          <pc:sldMk cId="1587305201" sldId="318"/>
        </pc:sldMkLst>
      </pc:sldChg>
      <pc:sldChg chg="del">
        <pc:chgData name="Güler Demir" userId="51ad5cf4d1839854" providerId="LiveId" clId="{3F1B1D2D-AD43-4738-9965-5694FDED25EF}" dt="2025-08-12T12:51:09.282" v="7" actId="47"/>
        <pc:sldMkLst>
          <pc:docMk/>
          <pc:sldMk cId="3961711349" sldId="319"/>
        </pc:sldMkLst>
      </pc:sldChg>
      <pc:sldChg chg="del">
        <pc:chgData name="Güler Demir" userId="51ad5cf4d1839854" providerId="LiveId" clId="{3F1B1D2D-AD43-4738-9965-5694FDED25EF}" dt="2025-08-12T12:51:09.501" v="8" actId="47"/>
        <pc:sldMkLst>
          <pc:docMk/>
          <pc:sldMk cId="3523526703" sldId="320"/>
        </pc:sldMkLst>
      </pc:sldChg>
      <pc:sldChg chg="del">
        <pc:chgData name="Güler Demir" userId="51ad5cf4d1839854" providerId="LiveId" clId="{3F1B1D2D-AD43-4738-9965-5694FDED25EF}" dt="2025-08-12T12:51:10.501" v="11" actId="47"/>
        <pc:sldMkLst>
          <pc:docMk/>
          <pc:sldMk cId="1066222402" sldId="321"/>
        </pc:sldMkLst>
      </pc:sldChg>
      <pc:sldChg chg="del">
        <pc:chgData name="Güler Demir" userId="51ad5cf4d1839854" providerId="LiveId" clId="{3F1B1D2D-AD43-4738-9965-5694FDED25EF}" dt="2025-08-12T12:51:10.720" v="12" actId="47"/>
        <pc:sldMkLst>
          <pc:docMk/>
          <pc:sldMk cId="364885712" sldId="322"/>
        </pc:sldMkLst>
      </pc:sldChg>
      <pc:sldChg chg="del">
        <pc:chgData name="Güler Demir" userId="51ad5cf4d1839854" providerId="LiveId" clId="{3F1B1D2D-AD43-4738-9965-5694FDED25EF}" dt="2025-08-12T12:51:11.659" v="15" actId="47"/>
        <pc:sldMkLst>
          <pc:docMk/>
          <pc:sldMk cId="3775752884" sldId="323"/>
        </pc:sldMkLst>
      </pc:sldChg>
      <pc:sldChg chg="del">
        <pc:chgData name="Güler Demir" userId="51ad5cf4d1839854" providerId="LiveId" clId="{3F1B1D2D-AD43-4738-9965-5694FDED25EF}" dt="2025-08-12T12:51:11.894" v="16" actId="47"/>
        <pc:sldMkLst>
          <pc:docMk/>
          <pc:sldMk cId="833549028" sldId="326"/>
        </pc:sldMkLst>
      </pc:sldChg>
      <pc:sldChg chg="del">
        <pc:chgData name="Güler Demir" userId="51ad5cf4d1839854" providerId="LiveId" clId="{3F1B1D2D-AD43-4738-9965-5694FDED25EF}" dt="2025-08-12T12:51:12.144" v="17" actId="47"/>
        <pc:sldMkLst>
          <pc:docMk/>
          <pc:sldMk cId="2006012457" sldId="327"/>
        </pc:sldMkLst>
      </pc:sldChg>
      <pc:sldChg chg="del">
        <pc:chgData name="Güler Demir" userId="51ad5cf4d1839854" providerId="LiveId" clId="{3F1B1D2D-AD43-4738-9965-5694FDED25EF}" dt="2025-08-12T12:51:12.520" v="18" actId="47"/>
        <pc:sldMkLst>
          <pc:docMk/>
          <pc:sldMk cId="2225138023" sldId="328"/>
        </pc:sldMkLst>
      </pc:sldChg>
      <pc:sldChg chg="addSp delSp modSp mod">
        <pc:chgData name="Güler Demir" userId="51ad5cf4d1839854" providerId="LiveId" clId="{3F1B1D2D-AD43-4738-9965-5694FDED25EF}" dt="2025-08-13T00:06:56.796" v="5512" actId="20577"/>
        <pc:sldMkLst>
          <pc:docMk/>
          <pc:sldMk cId="448615329" sldId="329"/>
        </pc:sldMkLst>
        <pc:spChg chg="mod">
          <ac:chgData name="Güler Demir" userId="51ad5cf4d1839854" providerId="LiveId" clId="{3F1B1D2D-AD43-4738-9965-5694FDED25EF}" dt="2025-08-12T17:44:21.555" v="3090" actId="6549"/>
          <ac:spMkLst>
            <pc:docMk/>
            <pc:sldMk cId="448615329" sldId="329"/>
            <ac:spMk id="2" creationId="{46ADD5B7-DB42-AE98-EC7E-817C8D2C6FF4}"/>
          </ac:spMkLst>
        </pc:spChg>
        <pc:spChg chg="add del mod">
          <ac:chgData name="Güler Demir" userId="51ad5cf4d1839854" providerId="LiveId" clId="{3F1B1D2D-AD43-4738-9965-5694FDED25EF}" dt="2025-08-13T00:06:56.796" v="5512" actId="20577"/>
          <ac:spMkLst>
            <pc:docMk/>
            <pc:sldMk cId="448615329" sldId="329"/>
            <ac:spMk id="3" creationId="{721D979E-8C3D-5341-A874-49E3655C13EC}"/>
          </ac:spMkLst>
        </pc:spChg>
        <pc:spChg chg="add mod">
          <ac:chgData name="Güler Demir" userId="51ad5cf4d1839854" providerId="LiveId" clId="{3F1B1D2D-AD43-4738-9965-5694FDED25EF}" dt="2025-08-12T17:43:28.258" v="3062" actId="6549"/>
          <ac:spMkLst>
            <pc:docMk/>
            <pc:sldMk cId="448615329" sldId="329"/>
            <ac:spMk id="7" creationId="{F166DB25-D168-8641-C7F5-3F0691CCF669}"/>
          </ac:spMkLst>
        </pc:spChg>
        <pc:picChg chg="add mod">
          <ac:chgData name="Güler Demir" userId="51ad5cf4d1839854" providerId="LiveId" clId="{3F1B1D2D-AD43-4738-9965-5694FDED25EF}" dt="2025-08-12T13:20:06.560" v="122"/>
          <ac:picMkLst>
            <pc:docMk/>
            <pc:sldMk cId="448615329" sldId="329"/>
            <ac:picMk id="4" creationId="{61BD0D78-762B-4886-8A9E-48E6624C1212}"/>
          </ac:picMkLst>
        </pc:picChg>
        <pc:picChg chg="add mod">
          <ac:chgData name="Güler Demir" userId="51ad5cf4d1839854" providerId="LiveId" clId="{3F1B1D2D-AD43-4738-9965-5694FDED25EF}" dt="2025-08-12T17:41:39.485" v="3042" actId="1076"/>
          <ac:picMkLst>
            <pc:docMk/>
            <pc:sldMk cId="448615329" sldId="329"/>
            <ac:picMk id="5" creationId="{019721D6-A0FD-D15C-A526-E1157B185743}"/>
          </ac:picMkLst>
        </pc:picChg>
      </pc:sldChg>
      <pc:sldChg chg="modSp mod">
        <pc:chgData name="Güler Demir" userId="51ad5cf4d1839854" providerId="LiveId" clId="{3F1B1D2D-AD43-4738-9965-5694FDED25EF}" dt="2025-08-13T00:18:38.488" v="5595" actId="1076"/>
        <pc:sldMkLst>
          <pc:docMk/>
          <pc:sldMk cId="2306555217" sldId="330"/>
        </pc:sldMkLst>
        <pc:spChg chg="mod">
          <ac:chgData name="Güler Demir" userId="51ad5cf4d1839854" providerId="LiveId" clId="{3F1B1D2D-AD43-4738-9965-5694FDED25EF}" dt="2025-08-13T00:18:38.488" v="5595" actId="1076"/>
          <ac:spMkLst>
            <pc:docMk/>
            <pc:sldMk cId="2306555217" sldId="330"/>
            <ac:spMk id="3" creationId="{ACA9E647-A8E4-BF72-FAF4-B8254E08AAAB}"/>
          </ac:spMkLst>
        </pc:spChg>
      </pc:sldChg>
      <pc:sldChg chg="del">
        <pc:chgData name="Güler Demir" userId="51ad5cf4d1839854" providerId="LiveId" clId="{3F1B1D2D-AD43-4738-9965-5694FDED25EF}" dt="2025-08-12T12:51:10.939" v="13" actId="47"/>
        <pc:sldMkLst>
          <pc:docMk/>
          <pc:sldMk cId="140304351" sldId="331"/>
        </pc:sldMkLst>
      </pc:sldChg>
      <pc:sldChg chg="add del">
        <pc:chgData name="Güler Demir" userId="51ad5cf4d1839854" providerId="LiveId" clId="{3F1B1D2D-AD43-4738-9965-5694FDED25EF}" dt="2025-08-12T13:47:08.853" v="482" actId="2696"/>
        <pc:sldMkLst>
          <pc:docMk/>
          <pc:sldMk cId="640135750" sldId="331"/>
        </pc:sldMkLst>
      </pc:sldChg>
      <pc:sldChg chg="del">
        <pc:chgData name="Güler Demir" userId="51ad5cf4d1839854" providerId="LiveId" clId="{3F1B1D2D-AD43-4738-9965-5694FDED25EF}" dt="2025-08-12T12:51:11.205" v="14" actId="47"/>
        <pc:sldMkLst>
          <pc:docMk/>
          <pc:sldMk cId="1075982908" sldId="332"/>
        </pc:sldMkLst>
      </pc:sldChg>
      <pc:sldChg chg="modSp add mod">
        <pc:chgData name="Güler Demir" userId="51ad5cf4d1839854" providerId="LiveId" clId="{3F1B1D2D-AD43-4738-9965-5694FDED25EF}" dt="2025-08-12T23:23:14.047" v="5357" actId="20577"/>
        <pc:sldMkLst>
          <pc:docMk/>
          <pc:sldMk cId="3561314463" sldId="332"/>
        </pc:sldMkLst>
        <pc:spChg chg="mod">
          <ac:chgData name="Güler Demir" userId="51ad5cf4d1839854" providerId="LiveId" clId="{3F1B1D2D-AD43-4738-9965-5694FDED25EF}" dt="2025-08-12T23:23:14.047" v="5357" actId="20577"/>
          <ac:spMkLst>
            <pc:docMk/>
            <pc:sldMk cId="3561314463" sldId="332"/>
            <ac:spMk id="3" creationId="{0461D5D7-30CF-77C7-FDA4-FCFE2404D40C}"/>
          </ac:spMkLst>
        </pc:spChg>
      </pc:sldChg>
      <pc:sldChg chg="modSp add mod">
        <pc:chgData name="Güler Demir" userId="51ad5cf4d1839854" providerId="LiveId" clId="{3F1B1D2D-AD43-4738-9965-5694FDED25EF}" dt="2025-08-12T23:24:05.190" v="5358" actId="6549"/>
        <pc:sldMkLst>
          <pc:docMk/>
          <pc:sldMk cId="2518055674" sldId="333"/>
        </pc:sldMkLst>
        <pc:spChg chg="mod">
          <ac:chgData name="Güler Demir" userId="51ad5cf4d1839854" providerId="LiveId" clId="{3F1B1D2D-AD43-4738-9965-5694FDED25EF}" dt="2025-08-12T14:25:19.935" v="1270" actId="1076"/>
          <ac:spMkLst>
            <pc:docMk/>
            <pc:sldMk cId="2518055674" sldId="333"/>
            <ac:spMk id="2" creationId="{B818D3B3-302F-0722-4309-3A534CAA29E0}"/>
          </ac:spMkLst>
        </pc:spChg>
        <pc:spChg chg="mod">
          <ac:chgData name="Güler Demir" userId="51ad5cf4d1839854" providerId="LiveId" clId="{3F1B1D2D-AD43-4738-9965-5694FDED25EF}" dt="2025-08-12T23:24:05.190" v="5358" actId="6549"/>
          <ac:spMkLst>
            <pc:docMk/>
            <pc:sldMk cId="2518055674" sldId="333"/>
            <ac:spMk id="3" creationId="{F9951DEA-8242-8BD2-5080-8BFDBD9B237E}"/>
          </ac:spMkLst>
        </pc:spChg>
      </pc:sldChg>
      <pc:sldChg chg="del">
        <pc:chgData name="Güler Demir" userId="51ad5cf4d1839854" providerId="LiveId" clId="{3F1B1D2D-AD43-4738-9965-5694FDED25EF}" dt="2025-08-12T12:51:12.912" v="19" actId="47"/>
        <pc:sldMkLst>
          <pc:docMk/>
          <pc:sldMk cId="3852916921" sldId="333"/>
        </pc:sldMkLst>
      </pc:sldChg>
      <pc:sldChg chg="addSp delSp modSp add del mod">
        <pc:chgData name="Güler Demir" userId="51ad5cf4d1839854" providerId="LiveId" clId="{3F1B1D2D-AD43-4738-9965-5694FDED25EF}" dt="2025-08-12T13:59:15.246" v="761" actId="2696"/>
        <pc:sldMkLst>
          <pc:docMk/>
          <pc:sldMk cId="2094111590" sldId="334"/>
        </pc:sldMkLst>
        <pc:spChg chg="mod">
          <ac:chgData name="Güler Demir" userId="51ad5cf4d1839854" providerId="LiveId" clId="{3F1B1D2D-AD43-4738-9965-5694FDED25EF}" dt="2025-08-12T13:58:03.316" v="742" actId="21"/>
          <ac:spMkLst>
            <pc:docMk/>
            <pc:sldMk cId="2094111590" sldId="334"/>
            <ac:spMk id="2" creationId="{46EDC069-49C0-C097-AB84-C743B40781EC}"/>
          </ac:spMkLst>
        </pc:spChg>
        <pc:spChg chg="mod">
          <ac:chgData name="Güler Demir" userId="51ad5cf4d1839854" providerId="LiveId" clId="{3F1B1D2D-AD43-4738-9965-5694FDED25EF}" dt="2025-08-12T13:56:50.945" v="732" actId="6549"/>
          <ac:spMkLst>
            <pc:docMk/>
            <pc:sldMk cId="2094111590" sldId="334"/>
            <ac:spMk id="3" creationId="{665B9101-F64C-7634-A579-D38EF539DADB}"/>
          </ac:spMkLst>
        </pc:spChg>
        <pc:spChg chg="add del">
          <ac:chgData name="Güler Demir" userId="51ad5cf4d1839854" providerId="LiveId" clId="{3F1B1D2D-AD43-4738-9965-5694FDED25EF}" dt="2025-08-12T13:57:12.397" v="734" actId="22"/>
          <ac:spMkLst>
            <pc:docMk/>
            <pc:sldMk cId="2094111590" sldId="334"/>
            <ac:spMk id="5" creationId="{A5F4E72A-0C92-842C-A1C2-B71A0DB7C9F0}"/>
          </ac:spMkLst>
        </pc:spChg>
        <pc:spChg chg="add mod">
          <ac:chgData name="Güler Demir" userId="51ad5cf4d1839854" providerId="LiveId" clId="{3F1B1D2D-AD43-4738-9965-5694FDED25EF}" dt="2025-08-12T13:58:56.876" v="759" actId="21"/>
          <ac:spMkLst>
            <pc:docMk/>
            <pc:sldMk cId="2094111590" sldId="334"/>
            <ac:spMk id="7" creationId="{2E07A906-0A6C-850B-0138-376FFFD59A20}"/>
          </ac:spMkLst>
        </pc:spChg>
      </pc:sldChg>
      <pc:sldChg chg="modSp add mod">
        <pc:chgData name="Güler Demir" userId="51ad5cf4d1839854" providerId="LiveId" clId="{3F1B1D2D-AD43-4738-9965-5694FDED25EF}" dt="2025-08-12T23:26:14.016" v="5370" actId="20577"/>
        <pc:sldMkLst>
          <pc:docMk/>
          <pc:sldMk cId="3418882547" sldId="335"/>
        </pc:sldMkLst>
        <pc:spChg chg="mod">
          <ac:chgData name="Güler Demir" userId="51ad5cf4d1839854" providerId="LiveId" clId="{3F1B1D2D-AD43-4738-9965-5694FDED25EF}" dt="2025-08-12T23:26:14.016" v="5370" actId="20577"/>
          <ac:spMkLst>
            <pc:docMk/>
            <pc:sldMk cId="3418882547" sldId="335"/>
            <ac:spMk id="3" creationId="{416EAD1C-42F4-6476-F8B1-146E72F45E37}"/>
          </ac:spMkLst>
        </pc:spChg>
      </pc:sldChg>
      <pc:sldChg chg="modSp new mod">
        <pc:chgData name="Güler Demir" userId="51ad5cf4d1839854" providerId="LiveId" clId="{3F1B1D2D-AD43-4738-9965-5694FDED25EF}" dt="2025-08-13T00:10:01.819" v="5524" actId="6549"/>
        <pc:sldMkLst>
          <pc:docMk/>
          <pc:sldMk cId="4013269505" sldId="336"/>
        </pc:sldMkLst>
        <pc:spChg chg="mod">
          <ac:chgData name="Güler Demir" userId="51ad5cf4d1839854" providerId="LiveId" clId="{3F1B1D2D-AD43-4738-9965-5694FDED25EF}" dt="2025-08-12T13:58:32.660" v="752" actId="1076"/>
          <ac:spMkLst>
            <pc:docMk/>
            <pc:sldMk cId="4013269505" sldId="336"/>
            <ac:spMk id="2" creationId="{F911E634-CBC4-8CCB-8580-828309D1F9A5}"/>
          </ac:spMkLst>
        </pc:spChg>
        <pc:spChg chg="mod">
          <ac:chgData name="Güler Demir" userId="51ad5cf4d1839854" providerId="LiveId" clId="{3F1B1D2D-AD43-4738-9965-5694FDED25EF}" dt="2025-08-13T00:10:01.819" v="5524" actId="6549"/>
          <ac:spMkLst>
            <pc:docMk/>
            <pc:sldMk cId="4013269505" sldId="336"/>
            <ac:spMk id="3" creationId="{B1762CD7-5556-D976-B114-2FC694506546}"/>
          </ac:spMkLst>
        </pc:spChg>
      </pc:sldChg>
      <pc:sldChg chg="modSp add mod ord">
        <pc:chgData name="Güler Demir" userId="51ad5cf4d1839854" providerId="LiveId" clId="{3F1B1D2D-AD43-4738-9965-5694FDED25EF}" dt="2025-08-12T23:36:08.325" v="5408"/>
        <pc:sldMkLst>
          <pc:docMk/>
          <pc:sldMk cId="511487410" sldId="337"/>
        </pc:sldMkLst>
        <pc:spChg chg="mod">
          <ac:chgData name="Güler Demir" userId="51ad5cf4d1839854" providerId="LiveId" clId="{3F1B1D2D-AD43-4738-9965-5694FDED25EF}" dt="2025-08-12T16:23:13.490" v="2296" actId="1076"/>
          <ac:spMkLst>
            <pc:docMk/>
            <pc:sldMk cId="511487410" sldId="337"/>
            <ac:spMk id="2" creationId="{89B3B647-5AF6-066C-E9C3-316A5AC4CF3D}"/>
          </ac:spMkLst>
        </pc:spChg>
        <pc:spChg chg="mod">
          <ac:chgData name="Güler Demir" userId="51ad5cf4d1839854" providerId="LiveId" clId="{3F1B1D2D-AD43-4738-9965-5694FDED25EF}" dt="2025-08-12T16:24:19.263" v="2333" actId="12"/>
          <ac:spMkLst>
            <pc:docMk/>
            <pc:sldMk cId="511487410" sldId="337"/>
            <ac:spMk id="3" creationId="{54871440-D68A-283A-8540-7F045BF5A04F}"/>
          </ac:spMkLst>
        </pc:spChg>
      </pc:sldChg>
      <pc:sldChg chg="modSp add mod">
        <pc:chgData name="Güler Demir" userId="51ad5cf4d1839854" providerId="LiveId" clId="{3F1B1D2D-AD43-4738-9965-5694FDED25EF}" dt="2025-08-13T00:10:15.948" v="5525" actId="6549"/>
        <pc:sldMkLst>
          <pc:docMk/>
          <pc:sldMk cId="575766008" sldId="338"/>
        </pc:sldMkLst>
        <pc:spChg chg="mod">
          <ac:chgData name="Güler Demir" userId="51ad5cf4d1839854" providerId="LiveId" clId="{3F1B1D2D-AD43-4738-9965-5694FDED25EF}" dt="2025-08-13T00:10:15.948" v="5525" actId="6549"/>
          <ac:spMkLst>
            <pc:docMk/>
            <pc:sldMk cId="575766008" sldId="338"/>
            <ac:spMk id="3" creationId="{0175A0F2-52F2-830C-A8D6-FAF6F1430547}"/>
          </ac:spMkLst>
        </pc:spChg>
      </pc:sldChg>
      <pc:sldChg chg="add del">
        <pc:chgData name="Güler Demir" userId="51ad5cf4d1839854" providerId="LiveId" clId="{3F1B1D2D-AD43-4738-9965-5694FDED25EF}" dt="2025-08-12T14:47:37.751" v="1601"/>
        <pc:sldMkLst>
          <pc:docMk/>
          <pc:sldMk cId="1473564347" sldId="339"/>
        </pc:sldMkLst>
      </pc:sldChg>
      <pc:sldChg chg="modSp add mod ord">
        <pc:chgData name="Güler Demir" userId="51ad5cf4d1839854" providerId="LiveId" clId="{3F1B1D2D-AD43-4738-9965-5694FDED25EF}" dt="2025-08-12T18:09:27.531" v="3520" actId="1076"/>
        <pc:sldMkLst>
          <pc:docMk/>
          <pc:sldMk cId="1789449300" sldId="339"/>
        </pc:sldMkLst>
        <pc:spChg chg="mod">
          <ac:chgData name="Güler Demir" userId="51ad5cf4d1839854" providerId="LiveId" clId="{3F1B1D2D-AD43-4738-9965-5694FDED25EF}" dt="2025-08-12T18:09:27.531" v="3520" actId="1076"/>
          <ac:spMkLst>
            <pc:docMk/>
            <pc:sldMk cId="1789449300" sldId="339"/>
            <ac:spMk id="2" creationId="{15E1A8F4-7645-053E-98EB-B9AE9CFC34B6}"/>
          </ac:spMkLst>
        </pc:spChg>
        <pc:spChg chg="mod">
          <ac:chgData name="Güler Demir" userId="51ad5cf4d1839854" providerId="LiveId" clId="{3F1B1D2D-AD43-4738-9965-5694FDED25EF}" dt="2025-08-12T18:07:18.032" v="3439" actId="12"/>
          <ac:spMkLst>
            <pc:docMk/>
            <pc:sldMk cId="1789449300" sldId="339"/>
            <ac:spMk id="3" creationId="{BB5737BE-1B18-9620-6D84-56164CC1B350}"/>
          </ac:spMkLst>
        </pc:spChg>
      </pc:sldChg>
      <pc:sldChg chg="modSp add mod ord">
        <pc:chgData name="Güler Demir" userId="51ad5cf4d1839854" providerId="LiveId" clId="{3F1B1D2D-AD43-4738-9965-5694FDED25EF}" dt="2025-08-12T23:36:16.065" v="5410"/>
        <pc:sldMkLst>
          <pc:docMk/>
          <pc:sldMk cId="781979098" sldId="340"/>
        </pc:sldMkLst>
        <pc:spChg chg="mod">
          <ac:chgData name="Güler Demir" userId="51ad5cf4d1839854" providerId="LiveId" clId="{3F1B1D2D-AD43-4738-9965-5694FDED25EF}" dt="2025-08-12T23:31:53.727" v="5401" actId="20577"/>
          <ac:spMkLst>
            <pc:docMk/>
            <pc:sldMk cId="781979098" sldId="340"/>
            <ac:spMk id="3" creationId="{1820AACB-7241-ECA5-5074-60B7FAB017FA}"/>
          </ac:spMkLst>
        </pc:spChg>
      </pc:sldChg>
      <pc:sldChg chg="modSp add del mod ord">
        <pc:chgData name="Güler Demir" userId="51ad5cf4d1839854" providerId="LiveId" clId="{3F1B1D2D-AD43-4738-9965-5694FDED25EF}" dt="2025-08-12T23:41:08.424" v="5451" actId="2696"/>
        <pc:sldMkLst>
          <pc:docMk/>
          <pc:sldMk cId="1624857963" sldId="341"/>
        </pc:sldMkLst>
        <pc:spChg chg="mod">
          <ac:chgData name="Güler Demir" userId="51ad5cf4d1839854" providerId="LiveId" clId="{3F1B1D2D-AD43-4738-9965-5694FDED25EF}" dt="2025-08-12T16:28:40.272" v="2385" actId="20577"/>
          <ac:spMkLst>
            <pc:docMk/>
            <pc:sldMk cId="1624857963" sldId="341"/>
            <ac:spMk id="2" creationId="{10D45A73-3384-93F2-DE41-FA6C191B1E8D}"/>
          </ac:spMkLst>
        </pc:spChg>
        <pc:spChg chg="mod">
          <ac:chgData name="Güler Demir" userId="51ad5cf4d1839854" providerId="LiveId" clId="{3F1B1D2D-AD43-4738-9965-5694FDED25EF}" dt="2025-08-12T23:40:08.747" v="5435" actId="21"/>
          <ac:spMkLst>
            <pc:docMk/>
            <pc:sldMk cId="1624857963" sldId="341"/>
            <ac:spMk id="3" creationId="{BE0E78BE-9848-E160-6E2A-39080016FBCA}"/>
          </ac:spMkLst>
        </pc:spChg>
      </pc:sldChg>
      <pc:sldChg chg="modSp add mod">
        <pc:chgData name="Güler Demir" userId="51ad5cf4d1839854" providerId="LiveId" clId="{3F1B1D2D-AD43-4738-9965-5694FDED25EF}" dt="2025-08-12T23:21:56.576" v="5354" actId="6549"/>
        <pc:sldMkLst>
          <pc:docMk/>
          <pc:sldMk cId="4208370532" sldId="342"/>
        </pc:sldMkLst>
        <pc:spChg chg="mod">
          <ac:chgData name="Güler Demir" userId="51ad5cf4d1839854" providerId="LiveId" clId="{3F1B1D2D-AD43-4738-9965-5694FDED25EF}" dt="2025-08-12T23:21:56.576" v="5354" actId="6549"/>
          <ac:spMkLst>
            <pc:docMk/>
            <pc:sldMk cId="4208370532" sldId="342"/>
            <ac:spMk id="3" creationId="{3012B87D-A71D-60DB-916B-829CB177C134}"/>
          </ac:spMkLst>
        </pc:spChg>
      </pc:sldChg>
      <pc:sldChg chg="modSp add mod ord">
        <pc:chgData name="Güler Demir" userId="51ad5cf4d1839854" providerId="LiveId" clId="{3F1B1D2D-AD43-4738-9965-5694FDED25EF}" dt="2025-08-12T23:19:30.748" v="5324" actId="20578"/>
        <pc:sldMkLst>
          <pc:docMk/>
          <pc:sldMk cId="709623167" sldId="343"/>
        </pc:sldMkLst>
        <pc:spChg chg="mod">
          <ac:chgData name="Güler Demir" userId="51ad5cf4d1839854" providerId="LiveId" clId="{3F1B1D2D-AD43-4738-9965-5694FDED25EF}" dt="2025-08-12T17:44:40.910" v="3091"/>
          <ac:spMkLst>
            <pc:docMk/>
            <pc:sldMk cId="709623167" sldId="343"/>
            <ac:spMk id="2" creationId="{1353ACFB-F79B-BC63-19A3-0C8A7A88D647}"/>
          </ac:spMkLst>
        </pc:spChg>
        <pc:spChg chg="mod">
          <ac:chgData name="Güler Demir" userId="51ad5cf4d1839854" providerId="LiveId" clId="{3F1B1D2D-AD43-4738-9965-5694FDED25EF}" dt="2025-08-12T23:18:39.637" v="5321" actId="14100"/>
          <ac:spMkLst>
            <pc:docMk/>
            <pc:sldMk cId="709623167" sldId="343"/>
            <ac:spMk id="3" creationId="{04A6AA9F-E0D3-74E5-3F19-716271A040F1}"/>
          </ac:spMkLst>
        </pc:spChg>
      </pc:sldChg>
      <pc:sldChg chg="modSp add mod ord">
        <pc:chgData name="Güler Demir" userId="51ad5cf4d1839854" providerId="LiveId" clId="{3F1B1D2D-AD43-4738-9965-5694FDED25EF}" dt="2025-08-13T00:11:10.574" v="5529" actId="6549"/>
        <pc:sldMkLst>
          <pc:docMk/>
          <pc:sldMk cId="691455220" sldId="344"/>
        </pc:sldMkLst>
        <pc:spChg chg="mod">
          <ac:chgData name="Güler Demir" userId="51ad5cf4d1839854" providerId="LiveId" clId="{3F1B1D2D-AD43-4738-9965-5694FDED25EF}" dt="2025-08-12T18:09:47.600" v="3529" actId="1076"/>
          <ac:spMkLst>
            <pc:docMk/>
            <pc:sldMk cId="691455220" sldId="344"/>
            <ac:spMk id="2" creationId="{D92BD879-FF7F-6EC8-D935-8CFB23A2807E}"/>
          </ac:spMkLst>
        </pc:spChg>
        <pc:spChg chg="mod">
          <ac:chgData name="Güler Demir" userId="51ad5cf4d1839854" providerId="LiveId" clId="{3F1B1D2D-AD43-4738-9965-5694FDED25EF}" dt="2025-08-13T00:11:10.574" v="5529" actId="6549"/>
          <ac:spMkLst>
            <pc:docMk/>
            <pc:sldMk cId="691455220" sldId="344"/>
            <ac:spMk id="3" creationId="{16C2810C-80DC-DDE7-BBD5-9FC95CD14C79}"/>
          </ac:spMkLst>
        </pc:spChg>
      </pc:sldChg>
      <pc:sldChg chg="addSp modSp add mod">
        <pc:chgData name="Güler Demir" userId="51ad5cf4d1839854" providerId="LiveId" clId="{3F1B1D2D-AD43-4738-9965-5694FDED25EF}" dt="2025-08-12T23:03:44.114" v="5118" actId="20577"/>
        <pc:sldMkLst>
          <pc:docMk/>
          <pc:sldMk cId="1359440932" sldId="345"/>
        </pc:sldMkLst>
        <pc:spChg chg="mod">
          <ac:chgData name="Güler Demir" userId="51ad5cf4d1839854" providerId="LiveId" clId="{3F1B1D2D-AD43-4738-9965-5694FDED25EF}" dt="2025-08-12T20:30:26.987" v="4893" actId="14100"/>
          <ac:spMkLst>
            <pc:docMk/>
            <pc:sldMk cId="1359440932" sldId="345"/>
            <ac:spMk id="2" creationId="{78CA3EC7-3468-3E2F-3904-4DDF5BAF0095}"/>
          </ac:spMkLst>
        </pc:spChg>
        <pc:spChg chg="mod">
          <ac:chgData name="Güler Demir" userId="51ad5cf4d1839854" providerId="LiveId" clId="{3F1B1D2D-AD43-4738-9965-5694FDED25EF}" dt="2025-08-12T23:03:44.114" v="5118" actId="20577"/>
          <ac:spMkLst>
            <pc:docMk/>
            <pc:sldMk cId="1359440932" sldId="345"/>
            <ac:spMk id="3" creationId="{531D14EA-8816-D6E4-9326-5FABEC28880F}"/>
          </ac:spMkLst>
        </pc:spChg>
        <pc:spChg chg="add mod">
          <ac:chgData name="Güler Demir" userId="51ad5cf4d1839854" providerId="LiveId" clId="{3F1B1D2D-AD43-4738-9965-5694FDED25EF}" dt="2025-08-12T20:32:19.573" v="4917" actId="14100"/>
          <ac:spMkLst>
            <pc:docMk/>
            <pc:sldMk cId="1359440932" sldId="345"/>
            <ac:spMk id="6" creationId="{D8303947-033A-D339-F48D-B148949EFB70}"/>
          </ac:spMkLst>
        </pc:spChg>
        <pc:picChg chg="add mod">
          <ac:chgData name="Güler Demir" userId="51ad5cf4d1839854" providerId="LiveId" clId="{3F1B1D2D-AD43-4738-9965-5694FDED25EF}" dt="2025-08-12T20:32:25.982" v="4918" actId="14100"/>
          <ac:picMkLst>
            <pc:docMk/>
            <pc:sldMk cId="1359440932" sldId="345"/>
            <ac:picMk id="4" creationId="{A2470FEC-9F2C-11D2-AE72-8E603F13EBBF}"/>
          </ac:picMkLst>
        </pc:picChg>
      </pc:sldChg>
      <pc:sldChg chg="modSp add mod">
        <pc:chgData name="Güler Demir" userId="51ad5cf4d1839854" providerId="LiveId" clId="{3F1B1D2D-AD43-4738-9965-5694FDED25EF}" dt="2025-08-12T23:05:41.874" v="5161" actId="20577"/>
        <pc:sldMkLst>
          <pc:docMk/>
          <pc:sldMk cId="3302968798" sldId="346"/>
        </pc:sldMkLst>
        <pc:spChg chg="mod">
          <ac:chgData name="Güler Demir" userId="51ad5cf4d1839854" providerId="LiveId" clId="{3F1B1D2D-AD43-4738-9965-5694FDED25EF}" dt="2025-08-12T18:58:40.014" v="3721" actId="20577"/>
          <ac:spMkLst>
            <pc:docMk/>
            <pc:sldMk cId="3302968798" sldId="346"/>
            <ac:spMk id="2" creationId="{706A1D40-EF48-104E-F3DB-2071FF0C3D2C}"/>
          </ac:spMkLst>
        </pc:spChg>
        <pc:spChg chg="mod">
          <ac:chgData name="Güler Demir" userId="51ad5cf4d1839854" providerId="LiveId" clId="{3F1B1D2D-AD43-4738-9965-5694FDED25EF}" dt="2025-08-12T23:05:41.874" v="5161" actId="20577"/>
          <ac:spMkLst>
            <pc:docMk/>
            <pc:sldMk cId="3302968798" sldId="346"/>
            <ac:spMk id="3" creationId="{6C5A8384-FEDF-CC6D-5939-D810FED4EEBB}"/>
          </ac:spMkLst>
        </pc:spChg>
      </pc:sldChg>
      <pc:sldChg chg="modSp add mod">
        <pc:chgData name="Güler Demir" userId="51ad5cf4d1839854" providerId="LiveId" clId="{3F1B1D2D-AD43-4738-9965-5694FDED25EF}" dt="2025-08-13T00:08:08.445" v="5521" actId="6549"/>
        <pc:sldMkLst>
          <pc:docMk/>
          <pc:sldMk cId="833972169" sldId="347"/>
        </pc:sldMkLst>
        <pc:spChg chg="mod">
          <ac:chgData name="Güler Demir" userId="51ad5cf4d1839854" providerId="LiveId" clId="{3F1B1D2D-AD43-4738-9965-5694FDED25EF}" dt="2025-08-12T20:03:44.633" v="4341" actId="20577"/>
          <ac:spMkLst>
            <pc:docMk/>
            <pc:sldMk cId="833972169" sldId="347"/>
            <ac:spMk id="2" creationId="{B3CA41A9-3D0F-D580-91EC-33C5CA0CB4B8}"/>
          </ac:spMkLst>
        </pc:spChg>
        <pc:spChg chg="mod">
          <ac:chgData name="Güler Demir" userId="51ad5cf4d1839854" providerId="LiveId" clId="{3F1B1D2D-AD43-4738-9965-5694FDED25EF}" dt="2025-08-13T00:08:08.445" v="5521" actId="6549"/>
          <ac:spMkLst>
            <pc:docMk/>
            <pc:sldMk cId="833972169" sldId="347"/>
            <ac:spMk id="3" creationId="{58538F15-EC7D-9FB2-2E43-3EF9F7A4695E}"/>
          </ac:spMkLst>
        </pc:spChg>
      </pc:sldChg>
      <pc:sldChg chg="modSp add del mod">
        <pc:chgData name="Güler Demir" userId="51ad5cf4d1839854" providerId="LiveId" clId="{3F1B1D2D-AD43-4738-9965-5694FDED25EF}" dt="2025-08-12T23:14:31.289" v="5266" actId="2696"/>
        <pc:sldMkLst>
          <pc:docMk/>
          <pc:sldMk cId="3110798973" sldId="348"/>
        </pc:sldMkLst>
        <pc:spChg chg="mod">
          <ac:chgData name="Güler Demir" userId="51ad5cf4d1839854" providerId="LiveId" clId="{3F1B1D2D-AD43-4738-9965-5694FDED25EF}" dt="2025-08-12T23:13:58.276" v="5265" actId="20577"/>
          <ac:spMkLst>
            <pc:docMk/>
            <pc:sldMk cId="3110798973" sldId="348"/>
            <ac:spMk id="3" creationId="{D812FDE7-19A2-5F56-04CE-F1682B6967DC}"/>
          </ac:spMkLst>
        </pc:spChg>
      </pc:sldChg>
      <pc:sldChg chg="modSp add mod">
        <pc:chgData name="Güler Demir" userId="51ad5cf4d1839854" providerId="LiveId" clId="{3F1B1D2D-AD43-4738-9965-5694FDED25EF}" dt="2025-08-12T23:08:23.811" v="5185" actId="20577"/>
        <pc:sldMkLst>
          <pc:docMk/>
          <pc:sldMk cId="680549128" sldId="349"/>
        </pc:sldMkLst>
        <pc:spChg chg="mod">
          <ac:chgData name="Güler Demir" userId="51ad5cf4d1839854" providerId="LiveId" clId="{3F1B1D2D-AD43-4738-9965-5694FDED25EF}" dt="2025-08-12T23:08:23.811" v="5185" actId="20577"/>
          <ac:spMkLst>
            <pc:docMk/>
            <pc:sldMk cId="680549128" sldId="349"/>
            <ac:spMk id="3" creationId="{53E5237A-8193-1700-E493-8744C8DB199B}"/>
          </ac:spMkLst>
        </pc:spChg>
      </pc:sldChg>
      <pc:sldChg chg="modSp add mod">
        <pc:chgData name="Güler Demir" userId="51ad5cf4d1839854" providerId="LiveId" clId="{3F1B1D2D-AD43-4738-9965-5694FDED25EF}" dt="2025-08-13T00:08:34.197" v="5523" actId="6549"/>
        <pc:sldMkLst>
          <pc:docMk/>
          <pc:sldMk cId="1878118929" sldId="350"/>
        </pc:sldMkLst>
        <pc:spChg chg="mod">
          <ac:chgData name="Güler Demir" userId="51ad5cf4d1839854" providerId="LiveId" clId="{3F1B1D2D-AD43-4738-9965-5694FDED25EF}" dt="2025-08-12T20:04:01.406" v="4342"/>
          <ac:spMkLst>
            <pc:docMk/>
            <pc:sldMk cId="1878118929" sldId="350"/>
            <ac:spMk id="2" creationId="{538C4BF6-E519-BF62-C6D2-E596AC1481F9}"/>
          </ac:spMkLst>
        </pc:spChg>
        <pc:spChg chg="mod">
          <ac:chgData name="Güler Demir" userId="51ad5cf4d1839854" providerId="LiveId" clId="{3F1B1D2D-AD43-4738-9965-5694FDED25EF}" dt="2025-08-13T00:08:34.197" v="5523" actId="6549"/>
          <ac:spMkLst>
            <pc:docMk/>
            <pc:sldMk cId="1878118929" sldId="350"/>
            <ac:spMk id="3" creationId="{C94AD01E-20D3-5432-1A29-F121A0F4EE09}"/>
          </ac:spMkLst>
        </pc:spChg>
      </pc:sldChg>
      <pc:sldChg chg="modSp add mod">
        <pc:chgData name="Güler Demir" userId="51ad5cf4d1839854" providerId="LiveId" clId="{3F1B1D2D-AD43-4738-9965-5694FDED25EF}" dt="2025-08-13T00:23:38.645" v="5734"/>
        <pc:sldMkLst>
          <pc:docMk/>
          <pc:sldMk cId="1624100728" sldId="351"/>
        </pc:sldMkLst>
        <pc:spChg chg="mod">
          <ac:chgData name="Güler Demir" userId="51ad5cf4d1839854" providerId="LiveId" clId="{3F1B1D2D-AD43-4738-9965-5694FDED25EF}" dt="2025-08-13T00:19:06.582" v="5607" actId="27636"/>
          <ac:spMkLst>
            <pc:docMk/>
            <pc:sldMk cId="1624100728" sldId="351"/>
            <ac:spMk id="2" creationId="{13F24E65-7F86-4ABD-3144-793686E55036}"/>
          </ac:spMkLst>
        </pc:spChg>
        <pc:spChg chg="mod">
          <ac:chgData name="Güler Demir" userId="51ad5cf4d1839854" providerId="LiveId" clId="{3F1B1D2D-AD43-4738-9965-5694FDED25EF}" dt="2025-08-13T00:23:38.645" v="5734"/>
          <ac:spMkLst>
            <pc:docMk/>
            <pc:sldMk cId="1624100728" sldId="351"/>
            <ac:spMk id="3" creationId="{9557F241-F720-16A0-2E1D-01E4FCB221DB}"/>
          </ac:spMkLst>
        </pc:spChg>
      </pc:sldChg>
      <pc:sldChg chg="modSp add mod">
        <pc:chgData name="Güler Demir" userId="51ad5cf4d1839854" providerId="LiveId" clId="{3F1B1D2D-AD43-4738-9965-5694FDED25EF}" dt="2025-08-13T00:26:20.854" v="5863" actId="20577"/>
        <pc:sldMkLst>
          <pc:docMk/>
          <pc:sldMk cId="286806949" sldId="352"/>
        </pc:sldMkLst>
        <pc:spChg chg="mod">
          <ac:chgData name="Güler Demir" userId="51ad5cf4d1839854" providerId="LiveId" clId="{3F1B1D2D-AD43-4738-9965-5694FDED25EF}" dt="2025-08-13T00:24:17.740" v="5771" actId="6549"/>
          <ac:spMkLst>
            <pc:docMk/>
            <pc:sldMk cId="286806949" sldId="352"/>
            <ac:spMk id="2" creationId="{698EB3AB-55E0-AD4F-F653-1FCE1DD4B0FC}"/>
          </ac:spMkLst>
        </pc:spChg>
        <pc:spChg chg="mod">
          <ac:chgData name="Güler Demir" userId="51ad5cf4d1839854" providerId="LiveId" clId="{3F1B1D2D-AD43-4738-9965-5694FDED25EF}" dt="2025-08-13T00:26:20.854" v="5863" actId="20577"/>
          <ac:spMkLst>
            <pc:docMk/>
            <pc:sldMk cId="286806949" sldId="352"/>
            <ac:spMk id="3" creationId="{A020C438-CF93-2712-B850-735202FA24B6}"/>
          </ac:spMkLst>
        </pc:spChg>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pChg chg="mod">
          <ac:chgData name="Güler Demir" userId="51ad5cf4d1839854" providerId="LiveId" clId="{63C238F5-3A0E-458B-919B-377673C32D01}" dt="2025-08-01T13:01:50.146" v="7126" actId="20577"/>
          <ac:spMkLst>
            <pc:docMk/>
            <pc:sldMk cId="4088613481" sldId="268"/>
            <ac:spMk id="2" creationId="{A2DCC7FD-BF56-9AF1-81B5-4815C046ED76}"/>
          </ac:spMkLst>
        </pc:spChg>
        <pc:spChg chg="mod">
          <ac:chgData name="Güler Demir" userId="51ad5cf4d1839854" providerId="LiveId" clId="{63C238F5-3A0E-458B-919B-377673C32D01}" dt="2025-08-01T14:16:22.659" v="8559" actId="6549"/>
          <ac:spMkLst>
            <pc:docMk/>
            <pc:sldMk cId="4088613481" sldId="268"/>
            <ac:spMk id="3" creationId="{6CABB9E9-7DA7-206D-2E8C-E6913BCE2D07}"/>
          </ac:spMkLst>
        </pc:spChg>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digitalcommons.unl.edu/libphilprac/7684" TargetMode="External"/><Relationship Id="rId13" Type="http://schemas.openxmlformats.org/officeDocument/2006/relationships/hyperlink" Target="https://doi.org/10.24146/tk.779734" TargetMode="External"/><Relationship Id="rId3" Type="http://schemas.openxmlformats.org/officeDocument/2006/relationships/hyperlink" Target="https://www.lisedunetwork.com/what-is-the-open-archival-information-system-oais/" TargetMode="External"/><Relationship Id="rId7" Type="http://schemas.openxmlformats.org/officeDocument/2006/relationships/hyperlink" Target="https://digitalcommons.unl.edu/libphilprac/8014" TargetMode="External"/><Relationship Id="rId12" Type="http://schemas.openxmlformats.org/officeDocument/2006/relationships/hyperlink" Target="https://acikders.ulakbim.gov.tr/mod/page/view.php?id=53" TargetMode="External"/><Relationship Id="rId2" Type="http://schemas.openxmlformats.org/officeDocument/2006/relationships/hyperlink" Target="https://www.lisedunetwork.com/brief-information-institutional-repository/" TargetMode="External"/><Relationship Id="rId1" Type="http://schemas.openxmlformats.org/officeDocument/2006/relationships/slideLayout" Target="../slideLayouts/slideLayout2.xml"/><Relationship Id="rId6" Type="http://schemas.openxmlformats.org/officeDocument/2006/relationships/hyperlink" Target="https://core.ac.uk/download/pdf/150800445.pdf" TargetMode="External"/><Relationship Id="rId11" Type="http://schemas.openxmlformats.org/officeDocument/2006/relationships/hyperlink" Target="https://subscribetoopencommunity.org/" TargetMode="External"/><Relationship Id="rId5" Type="http://schemas.openxmlformats.org/officeDocument/2006/relationships/hyperlink" Target="https://dergipark.org.tr/tr/pub/tk/issue/48943/624305" TargetMode="External"/><Relationship Id="rId10" Type="http://schemas.openxmlformats.org/officeDocument/2006/relationships/hyperlink" Target="https://odlis.abc-clio.com/odlis_o.html" TargetMode="External"/><Relationship Id="rId4" Type="http://schemas.openxmlformats.org/officeDocument/2006/relationships/hyperlink" Target="https://doi.org/10.53474/ad.855508" TargetMode="External"/><Relationship Id="rId9" Type="http://schemas.openxmlformats.org/officeDocument/2006/relationships/hyperlink" Target="https://odlis.abc-clio.com/odlis_i.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86233" y="1266219"/>
            <a:ext cx="6681665" cy="3224979"/>
          </a:xfrm>
        </p:spPr>
        <p:txBody>
          <a:bodyPr/>
          <a:lstStyle/>
          <a:p>
            <a:pPr algn="ctr"/>
            <a:br>
              <a:rPr lang="tr-TR" sz="2400" b="1" dirty="0">
                <a:solidFill>
                  <a:schemeClr val="tx1"/>
                </a:solidFill>
              </a:rPr>
            </a:br>
            <a:r>
              <a:rPr lang="tr-TR" sz="2400" b="1" dirty="0">
                <a:solidFill>
                  <a:schemeClr val="tx1"/>
                </a:solidFill>
              </a:rPr>
              <a:t>BİLGİ HİZMETLERİ</a:t>
            </a:r>
            <a:br>
              <a:rPr lang="tr-TR" sz="2400" b="1">
                <a:solidFill>
                  <a:schemeClr val="tx1"/>
                </a:solidFill>
              </a:rPr>
            </a:br>
            <a:r>
              <a:rPr lang="tr-TR" sz="2400" b="1">
                <a:solidFill>
                  <a:schemeClr val="tx1"/>
                </a:solidFill>
              </a:rPr>
              <a:t>11. </a:t>
            </a:r>
            <a:r>
              <a:rPr lang="tr-TR" sz="2400" b="1" dirty="0">
                <a:solidFill>
                  <a:schemeClr val="tx1"/>
                </a:solidFill>
              </a:rPr>
              <a:t>HAFTA </a:t>
            </a:r>
            <a:br>
              <a:rPr lang="tr-TR" sz="2400" b="1" dirty="0">
                <a:solidFill>
                  <a:schemeClr val="tx1"/>
                </a:solidFill>
              </a:rPr>
            </a:br>
            <a:r>
              <a:rPr lang="tr-TR" sz="2400" b="1" dirty="0">
                <a:solidFill>
                  <a:schemeClr val="tx1"/>
                </a:solidFill>
              </a:rPr>
              <a:t>Açık Erişim (Open Access), </a:t>
            </a:r>
            <a:br>
              <a:rPr lang="tr-TR" sz="2400" b="1" dirty="0">
                <a:solidFill>
                  <a:schemeClr val="tx1"/>
                </a:solidFill>
              </a:rPr>
            </a:br>
            <a:r>
              <a:rPr lang="tr-TR" sz="2400" b="1" dirty="0">
                <a:solidFill>
                  <a:schemeClr val="tx1"/>
                </a:solidFill>
              </a:rPr>
              <a:t>Kurumsal Arşiv (</a:t>
            </a:r>
            <a:r>
              <a:rPr lang="tr-TR" sz="2400" b="1" dirty="0" err="1">
                <a:solidFill>
                  <a:schemeClr val="tx1"/>
                </a:solidFill>
              </a:rPr>
              <a:t>Institutional</a:t>
            </a:r>
            <a:r>
              <a:rPr lang="tr-TR" sz="2400" b="1" dirty="0">
                <a:solidFill>
                  <a:schemeClr val="tx1"/>
                </a:solidFill>
              </a:rPr>
              <a:t> </a:t>
            </a:r>
            <a:r>
              <a:rPr lang="tr-TR" sz="2400" b="1" dirty="0" err="1">
                <a:solidFill>
                  <a:schemeClr val="tx1"/>
                </a:solidFill>
              </a:rPr>
              <a:t>Repository</a:t>
            </a:r>
            <a:r>
              <a:rPr lang="tr-TR" sz="2400" b="1" dirty="0">
                <a:solidFill>
                  <a:schemeClr val="tx1"/>
                </a:solidFill>
              </a:rPr>
              <a:t>) ve Bilgi Hizmetleri: </a:t>
            </a:r>
            <a:br>
              <a:rPr lang="tr-TR" sz="2400" b="1" dirty="0">
                <a:solidFill>
                  <a:schemeClr val="tx1"/>
                </a:solidFill>
              </a:rPr>
            </a:br>
            <a:r>
              <a:rPr lang="tr-TR" sz="2400" b="1" dirty="0">
                <a:solidFill>
                  <a:schemeClr val="tx1"/>
                </a:solidFill>
              </a:rPr>
              <a:t>Temel Kavramlar, Uygulamalar ve Güncel Sorunlar</a:t>
            </a:r>
            <a:br>
              <a:rPr lang="tr-TR" sz="2400" b="1" dirty="0">
                <a:solidFill>
                  <a:schemeClr val="tx1"/>
                </a:solidFill>
              </a:rPr>
            </a:br>
            <a:endParaRPr lang="en-US" sz="2400" b="1" dirty="0">
              <a:solidFill>
                <a:schemeClr val="tx1"/>
              </a:solidFill>
            </a:endParaRPr>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46F19-246C-6A1C-5B43-7C72FEB9387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6ADD5B7-DB42-AE98-EC7E-817C8D2C6FF4}"/>
              </a:ext>
            </a:extLst>
          </p:cNvPr>
          <p:cNvSpPr>
            <a:spLocks noGrp="1"/>
          </p:cNvSpPr>
          <p:nvPr>
            <p:ph type="title"/>
          </p:nvPr>
        </p:nvSpPr>
        <p:spPr>
          <a:xfrm>
            <a:off x="899585" y="136577"/>
            <a:ext cx="8947421" cy="600843"/>
          </a:xfrm>
        </p:spPr>
        <p:txBody>
          <a:bodyPr>
            <a:normAutofit/>
          </a:bodyPr>
          <a:lstStyle/>
          <a:p>
            <a:pPr algn="ctr"/>
            <a:r>
              <a:rPr lang="tr-TR" sz="2400" b="1" dirty="0">
                <a:solidFill>
                  <a:schemeClr val="tx1"/>
                </a:solidFill>
              </a:rPr>
              <a:t>Kurumsal Arşiv (</a:t>
            </a:r>
            <a:r>
              <a:rPr lang="tr-TR" sz="2400" b="1" dirty="0" err="1">
                <a:solidFill>
                  <a:schemeClr val="tx1"/>
                </a:solidFill>
              </a:rPr>
              <a:t>Institutional</a:t>
            </a:r>
            <a:r>
              <a:rPr lang="tr-TR" sz="2400" b="1" dirty="0">
                <a:solidFill>
                  <a:schemeClr val="tx1"/>
                </a:solidFill>
              </a:rPr>
              <a:t> </a:t>
            </a:r>
            <a:r>
              <a:rPr lang="tr-TR" sz="2400" b="1" dirty="0" err="1">
                <a:solidFill>
                  <a:schemeClr val="tx1"/>
                </a:solidFill>
              </a:rPr>
              <a:t>Repository</a:t>
            </a:r>
            <a:r>
              <a:rPr lang="tr-TR" sz="2400" b="1" dirty="0">
                <a:solidFill>
                  <a:schemeClr val="tx1"/>
                </a:solidFill>
              </a:rPr>
              <a:t>) ve Kütüphane</a:t>
            </a:r>
            <a:endParaRPr lang="en-US" sz="2400" b="1" dirty="0"/>
          </a:p>
        </p:txBody>
      </p:sp>
      <p:sp>
        <p:nvSpPr>
          <p:cNvPr id="3" name="İçerik Yer Tutucusu 2">
            <a:extLst>
              <a:ext uri="{FF2B5EF4-FFF2-40B4-BE49-F238E27FC236}">
                <a16:creationId xmlns:a16="http://schemas.microsoft.com/office/drawing/2014/main" id="{721D979E-8C3D-5341-A874-49E3655C13EC}"/>
              </a:ext>
            </a:extLst>
          </p:cNvPr>
          <p:cNvSpPr>
            <a:spLocks noGrp="1"/>
          </p:cNvSpPr>
          <p:nvPr>
            <p:ph idx="1"/>
          </p:nvPr>
        </p:nvSpPr>
        <p:spPr>
          <a:xfrm>
            <a:off x="899585" y="675962"/>
            <a:ext cx="9438005" cy="1954167"/>
          </a:xfrm>
        </p:spPr>
        <p:txBody>
          <a:bodyPr>
            <a:noAutofit/>
          </a:bodyPr>
          <a:lstStyle/>
          <a:p>
            <a:pPr marL="0" indent="0" algn="just">
              <a:buNone/>
            </a:pPr>
            <a:r>
              <a:rPr lang="tr-TR" sz="1500" b="1" dirty="0"/>
              <a:t>Dijital (</a:t>
            </a:r>
            <a:r>
              <a:rPr lang="tr-TR" sz="1500" b="1" dirty="0" err="1"/>
              <a:t>digital</a:t>
            </a:r>
            <a:r>
              <a:rPr lang="tr-TR" sz="1500" b="1" dirty="0"/>
              <a:t>) kütüphaneler ve depolar, veri havuzları ya da arşivler (</a:t>
            </a:r>
            <a:r>
              <a:rPr lang="tr-TR" sz="1500" b="1" dirty="0" err="1"/>
              <a:t>repositories</a:t>
            </a:r>
            <a:r>
              <a:rPr lang="tr-TR" sz="1500" b="1" dirty="0"/>
              <a:t>) benzer terimlerdir. Kurumsal veri havuzları (</a:t>
            </a:r>
            <a:r>
              <a:rPr lang="tr-TR" sz="1500" b="1" dirty="0" err="1"/>
              <a:t>institutional</a:t>
            </a:r>
            <a:r>
              <a:rPr lang="tr-TR" sz="1500" b="1" dirty="0"/>
              <a:t> </a:t>
            </a:r>
            <a:r>
              <a:rPr lang="tr-TR" sz="1500" b="1" dirty="0" err="1"/>
              <a:t>repositories</a:t>
            </a:r>
            <a:r>
              <a:rPr lang="tr-TR" sz="1500" b="1" dirty="0"/>
              <a:t>) çoğunlukla kısıtlı kullanıcı hizmetleriyle kaynak sağlarken, dijital kütüphaneler genellikle okuma, araştırma vb. çeşitli amaçlar için içerik depolama, elde etme ve erişim amacıyla tasarlanmıştır. Veri havuzları/arşivler ve Açık Erişim (OA, </a:t>
            </a:r>
            <a:r>
              <a:rPr lang="en-US" sz="1500" b="1" dirty="0"/>
              <a:t>Open Access movement</a:t>
            </a:r>
            <a:r>
              <a:rPr lang="tr-TR" sz="1500" b="1" dirty="0"/>
              <a:t>) hareketi arasındaki etkileşim, dünya çapında akademik iletişimde yeni bir eğilimdir. Açık Erişim Veri Havuzları Kaydı (ROAR, </a:t>
            </a:r>
            <a:r>
              <a:rPr lang="en-US" sz="1500" b="1" dirty="0"/>
              <a:t>Registry of Open Access Repositories</a:t>
            </a:r>
            <a:r>
              <a:rPr lang="tr-TR" sz="1500" b="1" dirty="0"/>
              <a:t>), uluslararası düzeyde mevcut açık erişim veri havuzlarının kaynağıdır. ROAR, ülke, yıl, veri havuzu, veri türü ve veri havuzu yazılımı bazında tarama yapma özelliğine sahiptir (Kumar, 2021, s. 10). </a:t>
            </a:r>
          </a:p>
          <a:p>
            <a:pPr marL="0" indent="0" algn="just">
              <a:buNone/>
            </a:pPr>
            <a:endParaRPr lang="tr-TR" sz="1500" b="1" dirty="0"/>
          </a:p>
          <a:p>
            <a:pPr marL="0" indent="0" algn="just">
              <a:buNone/>
            </a:pPr>
            <a:endParaRPr lang="tr-TR" sz="1500" b="1" dirty="0"/>
          </a:p>
          <a:p>
            <a:pPr marL="0" indent="0" algn="just">
              <a:buNone/>
            </a:pPr>
            <a:endParaRPr lang="tr-TR" sz="1500" b="1" dirty="0"/>
          </a:p>
        </p:txBody>
      </p:sp>
      <p:pic>
        <p:nvPicPr>
          <p:cNvPr id="5" name="Resim 4">
            <a:extLst>
              <a:ext uri="{FF2B5EF4-FFF2-40B4-BE49-F238E27FC236}">
                <a16:creationId xmlns:a16="http://schemas.microsoft.com/office/drawing/2014/main" id="{019721D6-A0FD-D15C-A526-E1157B185743}"/>
              </a:ext>
            </a:extLst>
          </p:cNvPr>
          <p:cNvPicPr>
            <a:picLocks noChangeAspect="1"/>
          </p:cNvPicPr>
          <p:nvPr/>
        </p:nvPicPr>
        <p:blipFill>
          <a:blip r:embed="rId2"/>
          <a:stretch>
            <a:fillRect/>
          </a:stretch>
        </p:blipFill>
        <p:spPr>
          <a:xfrm>
            <a:off x="2316879" y="2797276"/>
            <a:ext cx="6791325" cy="3248947"/>
          </a:xfrm>
          <a:prstGeom prst="rect">
            <a:avLst/>
          </a:prstGeom>
        </p:spPr>
      </p:pic>
      <p:sp>
        <p:nvSpPr>
          <p:cNvPr id="7" name="Metin kutusu 6">
            <a:extLst>
              <a:ext uri="{FF2B5EF4-FFF2-40B4-BE49-F238E27FC236}">
                <a16:creationId xmlns:a16="http://schemas.microsoft.com/office/drawing/2014/main" id="{F166DB25-D168-8641-C7F5-3F0691CCF669}"/>
              </a:ext>
            </a:extLst>
          </p:cNvPr>
          <p:cNvSpPr txBox="1"/>
          <p:nvPr/>
        </p:nvSpPr>
        <p:spPr>
          <a:xfrm>
            <a:off x="2477180" y="6182038"/>
            <a:ext cx="6282813" cy="307777"/>
          </a:xfrm>
          <a:prstGeom prst="rect">
            <a:avLst/>
          </a:prstGeom>
          <a:noFill/>
        </p:spPr>
        <p:txBody>
          <a:bodyPr wrap="square">
            <a:spAutoFit/>
          </a:bodyPr>
          <a:lstStyle/>
          <a:p>
            <a:r>
              <a:rPr lang="en-US" sz="1400" b="1" dirty="0"/>
              <a:t>Brief Information about Institutional Repository (</a:t>
            </a:r>
            <a:r>
              <a:rPr lang="en-US" sz="1400" b="1" dirty="0" err="1"/>
              <a:t>Ashikuzzaman</a:t>
            </a:r>
            <a:r>
              <a:rPr lang="en-US" sz="1400" b="1" dirty="0"/>
              <a:t>, 2018).</a:t>
            </a:r>
            <a:endParaRPr lang="tr-TR" sz="1400" b="1" dirty="0"/>
          </a:p>
        </p:txBody>
      </p:sp>
    </p:spTree>
    <p:extLst>
      <p:ext uri="{BB962C8B-B14F-4D97-AF65-F5344CB8AC3E}">
        <p14:creationId xmlns:p14="http://schemas.microsoft.com/office/powerpoint/2010/main" val="44861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D7592-D134-0B15-D524-A64F819BD63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53ACFB-F79B-BC63-19A3-0C8A7A88D647}"/>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Kurumsal Arşiv (</a:t>
            </a:r>
            <a:r>
              <a:rPr lang="tr-TR" sz="2400" b="1" dirty="0" err="1">
                <a:solidFill>
                  <a:schemeClr val="tx1"/>
                </a:solidFill>
              </a:rPr>
              <a:t>Institutional</a:t>
            </a:r>
            <a:r>
              <a:rPr lang="tr-TR" sz="2400" b="1" dirty="0">
                <a:solidFill>
                  <a:schemeClr val="tx1"/>
                </a:solidFill>
              </a:rPr>
              <a:t> </a:t>
            </a:r>
            <a:r>
              <a:rPr lang="tr-TR" sz="2400" b="1" dirty="0" err="1">
                <a:solidFill>
                  <a:schemeClr val="tx1"/>
                </a:solidFill>
              </a:rPr>
              <a:t>Repository</a:t>
            </a:r>
            <a:r>
              <a:rPr lang="tr-TR" sz="2400" b="1" dirty="0">
                <a:solidFill>
                  <a:schemeClr val="tx1"/>
                </a:solidFill>
              </a:rPr>
              <a:t>) ve Kütüphane</a:t>
            </a:r>
            <a:endParaRPr lang="en-US" sz="2400" b="1" dirty="0"/>
          </a:p>
        </p:txBody>
      </p:sp>
      <p:sp>
        <p:nvSpPr>
          <p:cNvPr id="3" name="İçerik Yer Tutucusu 2">
            <a:extLst>
              <a:ext uri="{FF2B5EF4-FFF2-40B4-BE49-F238E27FC236}">
                <a16:creationId xmlns:a16="http://schemas.microsoft.com/office/drawing/2014/main" id="{04A6AA9F-E0D3-74E5-3F19-716271A040F1}"/>
              </a:ext>
            </a:extLst>
          </p:cNvPr>
          <p:cNvSpPr>
            <a:spLocks noGrp="1"/>
          </p:cNvSpPr>
          <p:nvPr>
            <p:ph idx="1"/>
          </p:nvPr>
        </p:nvSpPr>
        <p:spPr>
          <a:xfrm>
            <a:off x="1002823" y="926684"/>
            <a:ext cx="9438005" cy="4731781"/>
          </a:xfrm>
        </p:spPr>
        <p:txBody>
          <a:bodyPr>
            <a:noAutofit/>
          </a:bodyPr>
          <a:lstStyle/>
          <a:p>
            <a:pPr algn="just"/>
            <a:r>
              <a:rPr lang="tr-TR" b="1" dirty="0"/>
              <a:t>Kurumsal arşiv ve kütüphane yakından bağlantılıdır. </a:t>
            </a:r>
          </a:p>
          <a:p>
            <a:pPr algn="just"/>
            <a:r>
              <a:rPr lang="tr-TR" b="1" dirty="0"/>
              <a:t>Kurumsal arşiv kütüphanenin akademik ve kurumsal çıktıları toplama, koruma ve yayma gibi daha geniş misyonunun uzmanlaşmış dijital uzantısıdır. </a:t>
            </a:r>
          </a:p>
          <a:p>
            <a:pPr algn="just"/>
            <a:r>
              <a:rPr lang="tr-TR" b="1" dirty="0"/>
              <a:t>Kütüphane, dijital arşivleme, araştırma verisi yönetimi, telif hakkı uyumluluğu ve açık erişim savunuculuğu alanlarında uzmanlık sağlayarak kurumsal arşivi kendi hizmet paketine entegre eder. </a:t>
            </a:r>
          </a:p>
          <a:p>
            <a:pPr algn="just"/>
            <a:r>
              <a:rPr lang="tr-TR" b="1" dirty="0"/>
              <a:t>Böylece, kütüphane, kurumsal arşivde bulunan akademik, araştırma ve kurumsal materyallerin sorunsuz bir şekilde depolanmasını, </a:t>
            </a:r>
            <a:r>
              <a:rPr lang="tr-TR" b="1" dirty="0" err="1"/>
              <a:t>keşfedilebilirliğini</a:t>
            </a:r>
            <a:r>
              <a:rPr lang="tr-TR" b="1" dirty="0"/>
              <a:t> ve uzun dönemli korunmasını kolaylaştırarak görünürlüklerini ve etkilerini artırır. </a:t>
            </a:r>
          </a:p>
          <a:p>
            <a:pPr algn="just"/>
            <a:r>
              <a:rPr lang="tr-TR" b="1" dirty="0"/>
              <a:t>Ayrıca kütüphane, öğretim rehberliği, üst/meta veri yönetimi ve uyumluluk yoluyla araştırmacıları ve öğrencileri destekleyerek kurumsal arşivi kurumun akademik iletişim ekosisteminin merkezi bir bileşeni durumuna getirir; kütüphanenin bilgi paylaşımı, korunması ve küresel erişim merkezi rolünü güçlendirir (</a:t>
            </a:r>
            <a:r>
              <a:rPr lang="en-US" b="1" dirty="0" err="1"/>
              <a:t>Ashikuzzaman</a:t>
            </a:r>
            <a:r>
              <a:rPr lang="en-US" b="1" dirty="0"/>
              <a:t>, 2018</a:t>
            </a:r>
            <a:r>
              <a:rPr lang="tr-TR" b="1" dirty="0"/>
              <a:t>).</a:t>
            </a:r>
          </a:p>
          <a:p>
            <a:pPr marL="0" indent="0" algn="just">
              <a:buNone/>
            </a:pPr>
            <a:endParaRPr lang="tr-TR" sz="1500" b="1" dirty="0"/>
          </a:p>
          <a:p>
            <a:pPr marL="0" indent="0" algn="just">
              <a:buNone/>
            </a:pPr>
            <a:endParaRPr lang="tr-TR" sz="1500" b="1" dirty="0"/>
          </a:p>
          <a:p>
            <a:pPr marL="0" indent="0" algn="just">
              <a:buNone/>
            </a:pPr>
            <a:endParaRPr lang="tr-TR" sz="1500" b="1" dirty="0"/>
          </a:p>
        </p:txBody>
      </p:sp>
    </p:spTree>
    <p:extLst>
      <p:ext uri="{BB962C8B-B14F-4D97-AF65-F5344CB8AC3E}">
        <p14:creationId xmlns:p14="http://schemas.microsoft.com/office/powerpoint/2010/main" val="70962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DC57-984C-51A5-8F08-32AACD956B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DE6D261-035E-F1D6-9E8E-7D00C75ECC14}"/>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Kurumsal Arşiv (</a:t>
            </a:r>
            <a:r>
              <a:rPr lang="tr-TR" sz="2400" b="1" dirty="0" err="1">
                <a:solidFill>
                  <a:schemeClr val="tx1"/>
                </a:solidFill>
              </a:rPr>
              <a:t>Institutional</a:t>
            </a:r>
            <a:r>
              <a:rPr lang="tr-TR" sz="2400" b="1" dirty="0">
                <a:solidFill>
                  <a:schemeClr val="tx1"/>
                </a:solidFill>
              </a:rPr>
              <a:t> </a:t>
            </a:r>
            <a:r>
              <a:rPr lang="tr-TR" sz="2400" b="1" dirty="0" err="1">
                <a:solidFill>
                  <a:schemeClr val="tx1"/>
                </a:solidFill>
              </a:rPr>
              <a:t>Repository</a:t>
            </a:r>
            <a:r>
              <a:rPr lang="tr-TR" sz="2400" b="1" dirty="0">
                <a:solidFill>
                  <a:schemeClr val="tx1"/>
                </a:solidFill>
              </a:rPr>
              <a:t>): Tanım</a:t>
            </a:r>
            <a:endParaRPr lang="en-US" sz="2400" b="1" dirty="0"/>
          </a:p>
        </p:txBody>
      </p:sp>
      <p:sp>
        <p:nvSpPr>
          <p:cNvPr id="3" name="İçerik Yer Tutucusu 2">
            <a:extLst>
              <a:ext uri="{FF2B5EF4-FFF2-40B4-BE49-F238E27FC236}">
                <a16:creationId xmlns:a16="http://schemas.microsoft.com/office/drawing/2014/main" id="{3012B87D-A71D-60DB-916B-829CB177C134}"/>
              </a:ext>
            </a:extLst>
          </p:cNvPr>
          <p:cNvSpPr>
            <a:spLocks noGrp="1"/>
          </p:cNvSpPr>
          <p:nvPr>
            <p:ph idx="1"/>
          </p:nvPr>
        </p:nvSpPr>
        <p:spPr>
          <a:xfrm>
            <a:off x="1002823" y="926684"/>
            <a:ext cx="9438005" cy="4731781"/>
          </a:xfrm>
        </p:spPr>
        <p:txBody>
          <a:bodyPr>
            <a:noAutofit/>
          </a:bodyPr>
          <a:lstStyle/>
          <a:p>
            <a:pPr marL="0" indent="0" algn="just">
              <a:buNone/>
            </a:pPr>
            <a:r>
              <a:rPr lang="tr-TR" sz="1600" b="1" u="sng" dirty="0"/>
              <a:t>Kurumsal Arşiv</a:t>
            </a:r>
            <a:r>
              <a:rPr lang="tr-TR" sz="1600" b="1" dirty="0"/>
              <a:t>, Bir üniversite veya üniversite grubunun, kurum ve topluluk üyeleri tarafından oluşturulan dijital formattaki akademik materyallerin (e-baskılar, teknik raporlar, tezler, veri setleri ve öğretim materyalleri gibi) yönetimi ve dağıtımı/paylaşımı için topluluk üyelerine sunduğu hizmetler bütünüdür. </a:t>
            </a:r>
          </a:p>
          <a:p>
            <a:pPr algn="just"/>
            <a:r>
              <a:rPr lang="tr-TR" sz="1600" b="1" dirty="0"/>
              <a:t>Bu tür materyallerin yönetimi, kümülatif ve herkese açık bir veri tabanında düzenlenmeyi ve uygun olduğunda uzun dönemli koruma taahhüdünde bulunulmasını gerektirir. </a:t>
            </a:r>
          </a:p>
          <a:p>
            <a:pPr algn="just"/>
            <a:r>
              <a:rPr lang="tr-TR" sz="1600" b="1" dirty="0"/>
              <a:t>Bazı kurumsal arşivler, e-dergi ve e-kitap yayımlamak için elektronik baskı makineleri (</a:t>
            </a:r>
            <a:r>
              <a:rPr lang="tr-TR" sz="1600" b="1" dirty="0" err="1"/>
              <a:t>electronic</a:t>
            </a:r>
            <a:r>
              <a:rPr lang="tr-TR" sz="1600" b="1" dirty="0"/>
              <a:t> </a:t>
            </a:r>
            <a:r>
              <a:rPr lang="tr-TR" sz="1600" b="1" dirty="0" err="1"/>
              <a:t>presses</a:t>
            </a:r>
            <a:r>
              <a:rPr lang="tr-TR" sz="1600" b="1" dirty="0"/>
              <a:t>) olarak da kullanılır (</a:t>
            </a:r>
            <a:r>
              <a:rPr lang="tr-TR" sz="1600" b="1" dirty="0" err="1"/>
              <a:t>Reitz</a:t>
            </a:r>
            <a:r>
              <a:rPr lang="tr-TR" sz="1600" b="1" dirty="0"/>
              <a:t>, 2014a). </a:t>
            </a:r>
          </a:p>
          <a:p>
            <a:pPr algn="just"/>
            <a:r>
              <a:rPr lang="tr-TR" sz="1600" b="1" dirty="0"/>
              <a:t>Kurumsal bir arşiv, konu tabanlı bir arşivden kurumsal olarak tanımlanmış kapsamıyla ayrılır. </a:t>
            </a:r>
          </a:p>
          <a:p>
            <a:pPr algn="just"/>
            <a:r>
              <a:rPr lang="tr-TR" sz="1600" b="1" dirty="0"/>
              <a:t>Kurumsal arşivler, akademik iletişimi yeniden şekillendirerek ve akademik sonuçlar üzerindeki kurumsal denetimi yeniden sağlayarak dergi yayıncılarının tekelini kırma yönündeki artan çabanın ürünüdür. </a:t>
            </a:r>
          </a:p>
          <a:p>
            <a:pPr algn="just"/>
            <a:r>
              <a:rPr lang="tr-TR" sz="1600" b="1" dirty="0"/>
              <a:t>Bir kurumsal arşiv, üniversitenin araştırma etkinliklerinin kapsamı ve boyutunun bir göstergesi olarak da hizmet verebilir. Örnek: </a:t>
            </a:r>
            <a:r>
              <a:rPr lang="tr-TR" sz="1600" b="1" dirty="0" err="1"/>
              <a:t>Caltech</a:t>
            </a:r>
            <a:r>
              <a:rPr lang="tr-TR" sz="1600" b="1" dirty="0"/>
              <a:t> Açık Dijital Arşiv Koleksiyonu (CODA, </a:t>
            </a:r>
            <a:r>
              <a:rPr lang="en-US" sz="1600" b="1" dirty="0"/>
              <a:t>Caltech Collection of Open Digital Archives</a:t>
            </a:r>
            <a:r>
              <a:rPr lang="tr-TR" sz="1600" b="1" dirty="0"/>
              <a:t>) (</a:t>
            </a:r>
            <a:r>
              <a:rPr lang="tr-TR" sz="1600" b="1" dirty="0" err="1"/>
              <a:t>Reitz</a:t>
            </a:r>
            <a:r>
              <a:rPr lang="tr-TR" sz="1600" b="1" dirty="0"/>
              <a:t>, 2014a). </a:t>
            </a:r>
          </a:p>
          <a:p>
            <a:pPr marL="0" indent="0" algn="just">
              <a:buNone/>
            </a:pPr>
            <a:endParaRPr lang="tr-TR" sz="1500" b="1" dirty="0"/>
          </a:p>
          <a:p>
            <a:pPr marL="0" indent="0" algn="just">
              <a:buNone/>
            </a:pPr>
            <a:endParaRPr lang="tr-TR" sz="1500" b="1" dirty="0"/>
          </a:p>
          <a:p>
            <a:pPr marL="0" indent="0" algn="just">
              <a:buNone/>
            </a:pPr>
            <a:endParaRPr lang="tr-TR" sz="1500" b="1" dirty="0"/>
          </a:p>
        </p:txBody>
      </p:sp>
    </p:spTree>
    <p:extLst>
      <p:ext uri="{BB962C8B-B14F-4D97-AF65-F5344CB8AC3E}">
        <p14:creationId xmlns:p14="http://schemas.microsoft.com/office/powerpoint/2010/main" val="420837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87E8-F476-60CD-B7F4-FC1DD34E190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6732A0A-E63F-03BB-F281-79E2E08E3AC2}"/>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Kurumsal Arşiv (</a:t>
            </a:r>
            <a:r>
              <a:rPr lang="tr-TR" sz="2400" b="1" dirty="0" err="1">
                <a:solidFill>
                  <a:schemeClr val="tx1"/>
                </a:solidFill>
              </a:rPr>
              <a:t>Institutional</a:t>
            </a:r>
            <a:r>
              <a:rPr lang="tr-TR" sz="2400" b="1" dirty="0">
                <a:solidFill>
                  <a:schemeClr val="tx1"/>
                </a:solidFill>
              </a:rPr>
              <a:t> </a:t>
            </a:r>
            <a:r>
              <a:rPr lang="tr-TR" sz="2400" b="1" dirty="0" err="1">
                <a:solidFill>
                  <a:schemeClr val="tx1"/>
                </a:solidFill>
              </a:rPr>
              <a:t>Repository</a:t>
            </a:r>
            <a:r>
              <a:rPr lang="tr-TR" sz="2400" b="1" dirty="0">
                <a:solidFill>
                  <a:schemeClr val="tx1"/>
                </a:solidFill>
              </a:rPr>
              <a:t>): Tanım</a:t>
            </a:r>
            <a:endParaRPr lang="en-US" sz="2400" b="1" dirty="0"/>
          </a:p>
        </p:txBody>
      </p:sp>
      <p:sp>
        <p:nvSpPr>
          <p:cNvPr id="3" name="İçerik Yer Tutucusu 2">
            <a:extLst>
              <a:ext uri="{FF2B5EF4-FFF2-40B4-BE49-F238E27FC236}">
                <a16:creationId xmlns:a16="http://schemas.microsoft.com/office/drawing/2014/main" id="{0461D5D7-30CF-77C7-FDA4-FCFE2404D40C}"/>
              </a:ext>
            </a:extLst>
          </p:cNvPr>
          <p:cNvSpPr>
            <a:spLocks noGrp="1"/>
          </p:cNvSpPr>
          <p:nvPr>
            <p:ph idx="1"/>
          </p:nvPr>
        </p:nvSpPr>
        <p:spPr>
          <a:xfrm>
            <a:off x="1002823" y="926684"/>
            <a:ext cx="9438005" cy="4485973"/>
          </a:xfrm>
        </p:spPr>
        <p:txBody>
          <a:bodyPr>
            <a:noAutofit/>
          </a:bodyPr>
          <a:lstStyle/>
          <a:p>
            <a:pPr marL="0" indent="0" algn="just">
              <a:buNone/>
            </a:pPr>
            <a:r>
              <a:rPr lang="tr-TR" sz="1700" b="1" u="sng" dirty="0"/>
              <a:t>Kurumsal Arşiv</a:t>
            </a:r>
            <a:r>
              <a:rPr lang="tr-TR" sz="1700" b="1" dirty="0"/>
              <a:t>  kavramı, "bir kurumun, kendisi ve topluluk üyeleri tarafından oluşturulan dijital materyallerin yönetimi ve dağıtımı için topluluğunun üyelerine sunduğu bir dizi hizmet" olarak görülebilir. </a:t>
            </a:r>
          </a:p>
          <a:p>
            <a:pPr algn="just"/>
            <a:r>
              <a:rPr lang="tr-TR" sz="1700" b="1" dirty="0"/>
              <a:t>Bir üniversite için bu, monografiler, akademik dergi makalelerinin e-baskıları (hem hakem değerlendirmesinden önce (ön baskılar) hem de hakem değerlendirmesinden sonra (son baskılar) ve elektronik tezler ve bitirme tezleri (</a:t>
            </a:r>
            <a:r>
              <a:rPr lang="tr-TR" sz="1700" b="1" dirty="0" err="1"/>
              <a:t>ETD'ler</a:t>
            </a:r>
            <a:r>
              <a:rPr lang="tr-TR" sz="1700" b="1" dirty="0"/>
              <a:t>) gibi materyalleri içerir. </a:t>
            </a:r>
          </a:p>
          <a:p>
            <a:pPr algn="just"/>
            <a:r>
              <a:rPr lang="tr-TR" sz="1700" b="1" dirty="0"/>
              <a:t>Akademisyenler tarafından oluşturulan veri kümeleri, idari belgeler, ders notları, öğrenme nesneleri veya konferans bildirileri gibi diğer dijital varlıkları da içerebilir. Materyallerin bu arşive depolanması bazen kurum tarafından zorunlu tutulur. </a:t>
            </a:r>
          </a:p>
          <a:p>
            <a:pPr algn="just"/>
            <a:r>
              <a:rPr lang="tr-TR" sz="1700" b="1" dirty="0"/>
              <a:t>Kurumsal Arşiv, bir kurumun, özellikle de bir araştırma kurumunun fikri çıktılarının dijital kopyalarını toplamak, korumak ve yaymak için kullanılan bir arşivdir. </a:t>
            </a:r>
          </a:p>
          <a:p>
            <a:pPr algn="just"/>
            <a:r>
              <a:rPr lang="tr-TR" sz="1700" b="1" dirty="0"/>
              <a:t>Akademisyenler ayrıca, görünürlüklerini ve diğer akademisyenlerle iş birliklerini artırmak için yayımlanmış çalışmaları arşivlemek amacıyla kullanırlar (</a:t>
            </a:r>
            <a:r>
              <a:rPr lang="en-US" sz="1700" b="1" dirty="0" err="1"/>
              <a:t>Patowari</a:t>
            </a:r>
            <a:r>
              <a:rPr lang="en-US" sz="1700" b="1" dirty="0"/>
              <a:t> &amp; Barooah, 2023). </a:t>
            </a:r>
            <a:endParaRPr lang="tr-TR" sz="1700" b="1" dirty="0"/>
          </a:p>
          <a:p>
            <a:pPr marL="0" indent="0" algn="just">
              <a:buNone/>
            </a:pPr>
            <a:endParaRPr lang="tr-TR" sz="1500" b="1" dirty="0"/>
          </a:p>
        </p:txBody>
      </p:sp>
    </p:spTree>
    <p:extLst>
      <p:ext uri="{BB962C8B-B14F-4D97-AF65-F5344CB8AC3E}">
        <p14:creationId xmlns:p14="http://schemas.microsoft.com/office/powerpoint/2010/main" val="356131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F62C-EF08-1EA7-2B25-DB749DF562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818D3B3-302F-0722-4309-3A534CAA29E0}"/>
              </a:ext>
            </a:extLst>
          </p:cNvPr>
          <p:cNvSpPr>
            <a:spLocks noGrp="1"/>
          </p:cNvSpPr>
          <p:nvPr>
            <p:ph type="title"/>
          </p:nvPr>
        </p:nvSpPr>
        <p:spPr>
          <a:xfrm>
            <a:off x="1012723" y="136577"/>
            <a:ext cx="9075174" cy="427546"/>
          </a:xfrm>
        </p:spPr>
        <p:txBody>
          <a:bodyPr>
            <a:normAutofit/>
          </a:bodyPr>
          <a:lstStyle/>
          <a:p>
            <a:pPr algn="ctr"/>
            <a:r>
              <a:rPr lang="tr-TR" sz="2000" b="1" dirty="0">
                <a:solidFill>
                  <a:schemeClr val="tx1"/>
                </a:solidFill>
              </a:rPr>
              <a:t>Kurumsal Arşivler (</a:t>
            </a:r>
            <a:r>
              <a:rPr lang="tr-TR" sz="2000" b="1" dirty="0" err="1">
                <a:solidFill>
                  <a:schemeClr val="tx1"/>
                </a:solidFill>
              </a:rPr>
              <a:t>Institutional</a:t>
            </a:r>
            <a:r>
              <a:rPr lang="tr-TR" sz="2000" b="1" dirty="0">
                <a:solidFill>
                  <a:schemeClr val="tx1"/>
                </a:solidFill>
              </a:rPr>
              <a:t> </a:t>
            </a:r>
            <a:r>
              <a:rPr lang="tr-TR" sz="2000" b="1" dirty="0" err="1">
                <a:solidFill>
                  <a:schemeClr val="tx1"/>
                </a:solidFill>
              </a:rPr>
              <a:t>Repositories</a:t>
            </a:r>
            <a:r>
              <a:rPr lang="tr-TR" sz="2000" b="1" dirty="0">
                <a:solidFill>
                  <a:schemeClr val="tx1"/>
                </a:solidFill>
              </a:rPr>
              <a:t>): Faydaları</a:t>
            </a:r>
            <a:endParaRPr lang="en-US" sz="2000" b="1" dirty="0"/>
          </a:p>
        </p:txBody>
      </p:sp>
      <p:sp>
        <p:nvSpPr>
          <p:cNvPr id="3" name="İçerik Yer Tutucusu 2">
            <a:extLst>
              <a:ext uri="{FF2B5EF4-FFF2-40B4-BE49-F238E27FC236}">
                <a16:creationId xmlns:a16="http://schemas.microsoft.com/office/drawing/2014/main" id="{F9951DEA-8242-8BD2-5080-8BFDBD9B237E}"/>
              </a:ext>
            </a:extLst>
          </p:cNvPr>
          <p:cNvSpPr>
            <a:spLocks noGrp="1"/>
          </p:cNvSpPr>
          <p:nvPr>
            <p:ph idx="1"/>
          </p:nvPr>
        </p:nvSpPr>
        <p:spPr>
          <a:xfrm>
            <a:off x="1012723" y="564123"/>
            <a:ext cx="9438005" cy="5974330"/>
          </a:xfrm>
        </p:spPr>
        <p:txBody>
          <a:bodyPr>
            <a:noAutofit/>
          </a:bodyPr>
          <a:lstStyle/>
          <a:p>
            <a:pPr algn="just"/>
            <a:r>
              <a:rPr lang="tr-TR" sz="1500" b="1" u="sng" dirty="0"/>
              <a:t>Gelişmiş Erişilebilirlik (</a:t>
            </a:r>
            <a:r>
              <a:rPr lang="tr-TR" sz="1500" b="1" u="sng" dirty="0" err="1"/>
              <a:t>Enhanced</a:t>
            </a:r>
            <a:r>
              <a:rPr lang="tr-TR" sz="1500" b="1" u="sng" dirty="0"/>
              <a:t> Accessibility):</a:t>
            </a:r>
            <a:r>
              <a:rPr lang="tr-TR" sz="1500" b="1" dirty="0"/>
              <a:t> Öğrencilerin, araştırmacıların ve öğretim üyelerinin akademik materyallere, araştırma çıktılarına, tezlere, bitirme projelerine, veri setlerine ve diğer dijital varlıklara kolay ve hızlı erişimini sağlar.</a:t>
            </a:r>
          </a:p>
          <a:p>
            <a:pPr algn="just"/>
            <a:r>
              <a:rPr lang="tr-TR" sz="1500" b="1" u="sng" dirty="0"/>
              <a:t>Akademik İletişimi Destekler (</a:t>
            </a:r>
            <a:r>
              <a:rPr lang="tr-TR" sz="1500" b="1" u="sng" dirty="0" err="1"/>
              <a:t>Supports</a:t>
            </a:r>
            <a:r>
              <a:rPr lang="tr-TR" sz="1500" b="1" u="sng" dirty="0"/>
              <a:t> </a:t>
            </a:r>
            <a:r>
              <a:rPr lang="tr-TR" sz="1500" b="1" u="sng" dirty="0" err="1"/>
              <a:t>Scholarly</a:t>
            </a:r>
            <a:r>
              <a:rPr lang="tr-TR" sz="1500" b="1" u="sng" dirty="0"/>
              <a:t> </a:t>
            </a:r>
            <a:r>
              <a:rPr lang="tr-TR" sz="1500" b="1" u="sng" dirty="0" err="1"/>
              <a:t>Communication</a:t>
            </a:r>
            <a:r>
              <a:rPr lang="tr-TR" sz="1500" b="1" u="sng" dirty="0"/>
              <a:t>):</a:t>
            </a:r>
            <a:r>
              <a:rPr lang="tr-TR" sz="1500" b="1" dirty="0"/>
              <a:t> Kurumsal araştırmaların yayılmasını, paylaşılmasını ve korunmasını kolaylaştırarak akademisyenler arasında görünürlüğü ve iş birliğini artırır.</a:t>
            </a:r>
          </a:p>
          <a:p>
            <a:pPr algn="just"/>
            <a:r>
              <a:rPr lang="tr-TR" sz="1500" b="1" u="sng" dirty="0"/>
              <a:t>Maliyet Etkin ve Açık Erişim (</a:t>
            </a:r>
            <a:r>
              <a:rPr lang="tr-TR" sz="1500" b="1" u="sng" dirty="0" err="1"/>
              <a:t>Cost-Effective</a:t>
            </a:r>
            <a:r>
              <a:rPr lang="tr-TR" sz="1500" b="1" u="sng" dirty="0"/>
              <a:t> </a:t>
            </a:r>
            <a:r>
              <a:rPr lang="tr-TR" sz="1500" b="1" u="sng" dirty="0" err="1"/>
              <a:t>and</a:t>
            </a:r>
            <a:r>
              <a:rPr lang="tr-TR" sz="1500" b="1" u="sng" dirty="0"/>
              <a:t> Open Access):</a:t>
            </a:r>
            <a:r>
              <a:rPr lang="tr-TR" sz="1500" b="1" dirty="0"/>
              <a:t> Pahalı dergi aboneliklerine olan bağımlılığı azaltır ve akademik çalışmalara açık erişimi teşvik ederek, özellikle gelişmekte olan ülkelerdeki kullanıcılara fayda sağlar.</a:t>
            </a:r>
          </a:p>
          <a:p>
            <a:pPr algn="just"/>
            <a:r>
              <a:rPr lang="tr-TR" sz="1500" b="1" u="sng" dirty="0"/>
              <a:t>Kurumsal Bilginin Korunması (</a:t>
            </a:r>
            <a:r>
              <a:rPr lang="tr-TR" sz="1500" b="1" u="sng" dirty="0" err="1"/>
              <a:t>Preservation</a:t>
            </a:r>
            <a:r>
              <a:rPr lang="tr-TR" sz="1500" b="1" u="sng" dirty="0"/>
              <a:t> of </a:t>
            </a:r>
            <a:r>
              <a:rPr lang="tr-TR" sz="1500" b="1" u="sng" dirty="0" err="1"/>
              <a:t>Institutional</a:t>
            </a:r>
            <a:r>
              <a:rPr lang="tr-TR" sz="1500" b="1" u="sng" dirty="0"/>
              <a:t> Knowledge):</a:t>
            </a:r>
            <a:r>
              <a:rPr lang="tr-TR" sz="1500" b="1" dirty="0"/>
              <a:t> Araştırma verileri, raporlar ve yaratıcı çalışmalar da dahil olmak üzere kurumsal çıktılar için uzun dönemli veri depoları görevi görür.</a:t>
            </a:r>
          </a:p>
          <a:p>
            <a:pPr algn="just"/>
            <a:r>
              <a:rPr lang="tr-TR" sz="1500" b="1" u="sng" dirty="0"/>
              <a:t>Eğitim ve Araştırma Sürekliliğini Destekler (</a:t>
            </a:r>
            <a:r>
              <a:rPr lang="en-US" sz="1500" b="1" u="sng" dirty="0"/>
              <a:t>Supports Education and Research Continuity</a:t>
            </a:r>
            <a:r>
              <a:rPr lang="tr-TR" sz="1500" b="1" u="sng" dirty="0"/>
              <a:t>):</a:t>
            </a:r>
            <a:r>
              <a:rPr lang="tr-TR" sz="1500" b="1" dirty="0"/>
              <a:t> Kurumsal arşivler, COVID-19 pandemisi gibi krizler sırasında eğitim kaynaklarına uzaktan erişimin sağlanmasında yaşamsal önem taşımıştır. Bu hizmetler, eğitim etkinlikleri ve kütüphane kaynakları arasındaki bağlantıları da kolaylaştırır.</a:t>
            </a:r>
          </a:p>
          <a:p>
            <a:pPr algn="just"/>
            <a:r>
              <a:rPr lang="tr-TR" sz="1500" b="1" u="sng" dirty="0"/>
              <a:t>Açık Standartları ve Açık Erişimi Teşvik Eder (</a:t>
            </a:r>
            <a:r>
              <a:rPr lang="en-US" sz="1500" b="1" u="sng" dirty="0"/>
              <a:t>Encourages Open Standards and Open Access</a:t>
            </a:r>
            <a:r>
              <a:rPr lang="tr-TR" sz="1500" b="1" u="sng" dirty="0"/>
              <a:t>):</a:t>
            </a:r>
            <a:r>
              <a:rPr lang="tr-TR" sz="1500" b="1" dirty="0"/>
              <a:t> Açık erişim ve açık kaynak ilkelerinin teşvik edilmesi maliyetleri düşürür ve akademik bilgilere erişimi genişletir. </a:t>
            </a:r>
          </a:p>
          <a:p>
            <a:pPr algn="just"/>
            <a:r>
              <a:rPr lang="tr-TR" sz="1500" b="1" u="sng" dirty="0"/>
              <a:t>Dijital Varlık Yönetimini Kolaylaştırır (</a:t>
            </a:r>
            <a:r>
              <a:rPr lang="tr-TR" sz="1500" b="1" u="sng" dirty="0" err="1"/>
              <a:t>Facilitates</a:t>
            </a:r>
            <a:r>
              <a:rPr lang="tr-TR" sz="1500" b="1" u="sng" dirty="0"/>
              <a:t> </a:t>
            </a:r>
            <a:r>
              <a:rPr lang="tr-TR" sz="1500" b="1" u="sng" dirty="0" err="1"/>
              <a:t>Digital</a:t>
            </a:r>
            <a:r>
              <a:rPr lang="tr-TR" sz="1500" b="1" u="sng" dirty="0"/>
              <a:t> </a:t>
            </a:r>
            <a:r>
              <a:rPr lang="tr-TR" sz="1500" b="1" u="sng" dirty="0" err="1"/>
              <a:t>Asset</a:t>
            </a:r>
            <a:r>
              <a:rPr lang="tr-TR" sz="1500" b="1" u="sng" dirty="0"/>
              <a:t> Management):</a:t>
            </a:r>
            <a:r>
              <a:rPr lang="tr-TR" sz="1500" b="1" dirty="0"/>
              <a:t> Konferans bildirileri, proje raporları, multimedya içerikleri ve yazılımlar gibi çeşitli dijital materyallerin düzenlenmesine ve yönetilmesine yardımcı olur </a:t>
            </a:r>
            <a:r>
              <a:rPr lang="tr-TR" sz="1400" b="1" dirty="0"/>
              <a:t>(</a:t>
            </a:r>
            <a:r>
              <a:rPr lang="en-US" sz="1400" b="1" dirty="0"/>
              <a:t>Otu, </a:t>
            </a:r>
            <a:r>
              <a:rPr lang="tr-TR" sz="1400" b="1" dirty="0"/>
              <a:t>2023; </a:t>
            </a:r>
            <a:r>
              <a:rPr lang="en-US" sz="1400" b="1" dirty="0" err="1"/>
              <a:t>Patowari</a:t>
            </a:r>
            <a:r>
              <a:rPr lang="en-US" sz="1400" b="1" dirty="0"/>
              <a:t> &amp; Barooah, 2023).</a:t>
            </a:r>
            <a:endParaRPr lang="tr-TR" sz="1500" b="1" dirty="0"/>
          </a:p>
        </p:txBody>
      </p:sp>
    </p:spTree>
    <p:extLst>
      <p:ext uri="{BB962C8B-B14F-4D97-AF65-F5344CB8AC3E}">
        <p14:creationId xmlns:p14="http://schemas.microsoft.com/office/powerpoint/2010/main" val="251805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3FD23-AC2D-E9F2-092A-C8FEAA3F769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937C3E9-0304-7C95-6947-1BA5AA7FE10D}"/>
              </a:ext>
            </a:extLst>
          </p:cNvPr>
          <p:cNvSpPr>
            <a:spLocks noGrp="1"/>
          </p:cNvSpPr>
          <p:nvPr>
            <p:ph type="title"/>
          </p:nvPr>
        </p:nvSpPr>
        <p:spPr>
          <a:xfrm>
            <a:off x="1012723" y="249648"/>
            <a:ext cx="9075174" cy="427546"/>
          </a:xfrm>
        </p:spPr>
        <p:txBody>
          <a:bodyPr>
            <a:normAutofit/>
          </a:bodyPr>
          <a:lstStyle/>
          <a:p>
            <a:pPr algn="ctr"/>
            <a:r>
              <a:rPr lang="tr-TR" sz="2000" b="1" dirty="0">
                <a:solidFill>
                  <a:schemeClr val="tx1"/>
                </a:solidFill>
              </a:rPr>
              <a:t>Kurumsal Arşivler (</a:t>
            </a:r>
            <a:r>
              <a:rPr lang="tr-TR" sz="2000" b="1" dirty="0" err="1">
                <a:solidFill>
                  <a:schemeClr val="tx1"/>
                </a:solidFill>
              </a:rPr>
              <a:t>Institutional</a:t>
            </a:r>
            <a:r>
              <a:rPr lang="tr-TR" sz="2000" b="1" dirty="0">
                <a:solidFill>
                  <a:schemeClr val="tx1"/>
                </a:solidFill>
              </a:rPr>
              <a:t> </a:t>
            </a:r>
            <a:r>
              <a:rPr lang="tr-TR" sz="2000" b="1" dirty="0" err="1">
                <a:solidFill>
                  <a:schemeClr val="tx1"/>
                </a:solidFill>
              </a:rPr>
              <a:t>Repositories</a:t>
            </a:r>
            <a:r>
              <a:rPr lang="tr-TR" sz="2000" b="1" dirty="0">
                <a:solidFill>
                  <a:schemeClr val="tx1"/>
                </a:solidFill>
              </a:rPr>
              <a:t>): Faydaları</a:t>
            </a:r>
            <a:endParaRPr lang="en-US" sz="2000" b="1" dirty="0"/>
          </a:p>
        </p:txBody>
      </p:sp>
      <p:sp>
        <p:nvSpPr>
          <p:cNvPr id="3" name="İçerik Yer Tutucusu 2">
            <a:extLst>
              <a:ext uri="{FF2B5EF4-FFF2-40B4-BE49-F238E27FC236}">
                <a16:creationId xmlns:a16="http://schemas.microsoft.com/office/drawing/2014/main" id="{416EAD1C-42F4-6476-F8B1-146E72F45E37}"/>
              </a:ext>
            </a:extLst>
          </p:cNvPr>
          <p:cNvSpPr>
            <a:spLocks noGrp="1"/>
          </p:cNvSpPr>
          <p:nvPr>
            <p:ph idx="1"/>
          </p:nvPr>
        </p:nvSpPr>
        <p:spPr>
          <a:xfrm>
            <a:off x="1012723" y="677193"/>
            <a:ext cx="9438005" cy="5217246"/>
          </a:xfrm>
        </p:spPr>
        <p:txBody>
          <a:bodyPr>
            <a:noAutofit/>
          </a:bodyPr>
          <a:lstStyle/>
          <a:p>
            <a:pPr algn="just"/>
            <a:r>
              <a:rPr lang="tr-TR" sz="1500" b="1" u="sng" dirty="0"/>
              <a:t>Görünürlüğü ve İtibarı Artırma (</a:t>
            </a:r>
            <a:r>
              <a:rPr lang="tr-TR" sz="1500" b="1" u="sng" dirty="0" err="1"/>
              <a:t>Enhance</a:t>
            </a:r>
            <a:r>
              <a:rPr lang="tr-TR" sz="1500" b="1" u="sng" dirty="0"/>
              <a:t> </a:t>
            </a:r>
            <a:r>
              <a:rPr lang="tr-TR" sz="1500" b="1" u="sng" dirty="0" err="1"/>
              <a:t>Visibility</a:t>
            </a:r>
            <a:r>
              <a:rPr lang="tr-TR" sz="1500" b="1" u="sng" dirty="0"/>
              <a:t> </a:t>
            </a:r>
            <a:r>
              <a:rPr lang="tr-TR" sz="1500" b="1" u="sng" dirty="0" err="1"/>
              <a:t>and</a:t>
            </a:r>
            <a:r>
              <a:rPr lang="tr-TR" sz="1500" b="1" u="sng" dirty="0"/>
              <a:t> </a:t>
            </a:r>
            <a:r>
              <a:rPr lang="tr-TR" sz="1500" b="1" u="sng" dirty="0" err="1"/>
              <a:t>Reputation</a:t>
            </a:r>
            <a:r>
              <a:rPr lang="tr-TR" sz="1500" b="1" u="sng" dirty="0"/>
              <a:t>):</a:t>
            </a:r>
            <a:r>
              <a:rPr lang="tr-TR" sz="1500" b="1" dirty="0"/>
              <a:t> Kurumun profilini güçlendirerek en iyi yetenekleri, öğrencileri ve fonları çekmeye yardımcı olur.</a:t>
            </a:r>
          </a:p>
          <a:p>
            <a:pPr algn="just"/>
            <a:r>
              <a:rPr lang="tr-TR" sz="1500" b="1" u="sng" dirty="0"/>
              <a:t>Kurumsal Çıktıları Merkezileştirme ve Arşivleme (</a:t>
            </a:r>
            <a:r>
              <a:rPr lang="en-US" sz="1500" b="1" u="sng" dirty="0"/>
              <a:t>Centralize and Archive Institutional Outputs</a:t>
            </a:r>
            <a:r>
              <a:rPr lang="tr-TR" sz="1500" b="1" u="sng" dirty="0"/>
              <a:t>): </a:t>
            </a:r>
            <a:r>
              <a:rPr lang="tr-TR" sz="1500" b="1" dirty="0"/>
              <a:t>Yayımlanmamış materyaller de dahil olmak üzere çeşitli akademik çalışmalar için bir depo görevi görürler.</a:t>
            </a:r>
          </a:p>
          <a:p>
            <a:pPr algn="just"/>
            <a:r>
              <a:rPr lang="tr-TR" sz="1500" b="1" u="sng" dirty="0"/>
              <a:t>Kurumsal Kayıtları Standartlaştırma (Standardize </a:t>
            </a:r>
            <a:r>
              <a:rPr lang="tr-TR" sz="1500" b="1" u="sng" dirty="0" err="1"/>
              <a:t>Institutional</a:t>
            </a:r>
            <a:r>
              <a:rPr lang="tr-TR" sz="1500" b="1" u="sng" dirty="0"/>
              <a:t> </a:t>
            </a:r>
            <a:r>
              <a:rPr lang="tr-TR" sz="1500" b="1" u="sng" dirty="0" err="1"/>
              <a:t>Records</a:t>
            </a:r>
            <a:r>
              <a:rPr lang="tr-TR" sz="1500" b="1" u="sng" dirty="0"/>
              <a:t>):</a:t>
            </a:r>
            <a:r>
              <a:rPr lang="tr-TR" sz="1500" b="1" dirty="0"/>
              <a:t> Araştırmacılar ve kurumlar için kapsamlı çevrimiçi profillerin oluşturulmasını sağlarlar.</a:t>
            </a:r>
          </a:p>
          <a:p>
            <a:pPr algn="just"/>
            <a:r>
              <a:rPr lang="tr-TR" sz="1500" b="1" u="sng" dirty="0"/>
              <a:t>Araştırma Performansını İzleme (</a:t>
            </a:r>
            <a:r>
              <a:rPr lang="tr-TR" sz="1500" b="1" u="sng" dirty="0" err="1"/>
              <a:t>Monitor</a:t>
            </a:r>
            <a:r>
              <a:rPr lang="tr-TR" sz="1500" b="1" u="sng" dirty="0"/>
              <a:t> </a:t>
            </a:r>
            <a:r>
              <a:rPr lang="tr-TR" sz="1500" b="1" u="sng" dirty="0" err="1"/>
              <a:t>Research</a:t>
            </a:r>
            <a:r>
              <a:rPr lang="tr-TR" sz="1500" b="1" u="sng" dirty="0"/>
              <a:t> </a:t>
            </a:r>
            <a:r>
              <a:rPr lang="tr-TR" sz="1500" b="1" u="sng" dirty="0" err="1"/>
              <a:t>Performance</a:t>
            </a:r>
            <a:r>
              <a:rPr lang="tr-TR" sz="1500" b="1" u="sng" dirty="0"/>
              <a:t>):</a:t>
            </a:r>
            <a:r>
              <a:rPr lang="tr-TR" sz="1500" b="1" dirty="0"/>
              <a:t> Araştırma çıktılarını ve etkisini izlemeye ve değerlendirmeye yardımcı olurlar.</a:t>
            </a:r>
          </a:p>
          <a:p>
            <a:pPr algn="just"/>
            <a:r>
              <a:rPr lang="tr-TR" sz="1500" b="1" u="sng" dirty="0"/>
              <a:t>Maliyetleri ve İzin Engellerini Azaltma (</a:t>
            </a:r>
            <a:r>
              <a:rPr lang="en-US" sz="1500" b="1" u="sng" dirty="0"/>
              <a:t>Reduce Costs and Permissions Barriers</a:t>
            </a:r>
            <a:r>
              <a:rPr lang="tr-TR" sz="1500" b="1" u="sng" dirty="0"/>
              <a:t>):</a:t>
            </a:r>
            <a:r>
              <a:rPr lang="tr-TR" sz="1500" b="1" dirty="0"/>
              <a:t> Yayıncı kısıtlamalarına ve maliyetlerine bağımlılığı azaltır.</a:t>
            </a:r>
          </a:p>
          <a:p>
            <a:pPr algn="just"/>
            <a:r>
              <a:rPr lang="tr-TR" sz="1500" b="1" u="sng" dirty="0"/>
              <a:t>Açık Erişimi Savunma (</a:t>
            </a:r>
            <a:r>
              <a:rPr lang="tr-TR" sz="1500" b="1" u="sng" dirty="0" err="1"/>
              <a:t>Advocate</a:t>
            </a:r>
            <a:r>
              <a:rPr lang="tr-TR" sz="1500" b="1" u="sng" dirty="0"/>
              <a:t> Open Access):</a:t>
            </a:r>
            <a:r>
              <a:rPr lang="tr-TR" sz="1500" b="1" dirty="0"/>
              <a:t> Akademik çalışmalara erişimi genişleten bir yayım ve paylaşım felsefesini teşvik eder.</a:t>
            </a:r>
          </a:p>
          <a:p>
            <a:pPr algn="just"/>
            <a:r>
              <a:rPr lang="tr-TR" sz="1500" b="1" u="sng" dirty="0"/>
              <a:t>Yazarlara Fayda Sağlar (</a:t>
            </a:r>
            <a:r>
              <a:rPr lang="tr-TR" sz="1500" b="1" u="sng" dirty="0" err="1"/>
              <a:t>Benefit</a:t>
            </a:r>
            <a:r>
              <a:rPr lang="tr-TR" sz="1500" b="1" u="sng" dirty="0"/>
              <a:t> </a:t>
            </a:r>
            <a:r>
              <a:rPr lang="tr-TR" sz="1500" b="1" u="sng" dirty="0" err="1"/>
              <a:t>Authors</a:t>
            </a:r>
            <a:r>
              <a:rPr lang="tr-TR" sz="1500" b="1" u="sng" dirty="0"/>
              <a:t>):</a:t>
            </a:r>
            <a:r>
              <a:rPr lang="tr-TR" sz="1500" b="1" dirty="0"/>
              <a:t> Artan atıflar (açık erişimli makaleler için %50-250 daha fazla), daha yüksek arama motoru sıralamaları, uzun dönemli erişilebilirlik ve gelişmiş akademik profiller</a:t>
            </a:r>
          </a:p>
          <a:p>
            <a:pPr algn="just"/>
            <a:r>
              <a:rPr lang="tr-TR" sz="1500" b="1" u="sng" dirty="0"/>
              <a:t>Topluma/Topluluğa Fayda Sağlama (</a:t>
            </a:r>
            <a:r>
              <a:rPr lang="tr-TR" sz="1500" b="1" u="sng" dirty="0" err="1"/>
              <a:t>Benefit</a:t>
            </a:r>
            <a:r>
              <a:rPr lang="tr-TR" sz="1500" b="1" u="sng" dirty="0"/>
              <a:t> </a:t>
            </a:r>
            <a:r>
              <a:rPr lang="tr-TR" sz="1500" b="1" u="sng" dirty="0" err="1"/>
              <a:t>Society</a:t>
            </a:r>
            <a:r>
              <a:rPr lang="tr-TR" sz="1500" b="1" u="sng" dirty="0"/>
              <a:t>/</a:t>
            </a:r>
            <a:r>
              <a:rPr lang="tr-TR" sz="1500" b="1" u="sng" dirty="0" err="1"/>
              <a:t>Community</a:t>
            </a:r>
            <a:r>
              <a:rPr lang="tr-TR" sz="1500" b="1" u="sng" dirty="0"/>
              <a:t>):</a:t>
            </a:r>
            <a:r>
              <a:rPr lang="tr-TR" sz="1500" b="1" dirty="0"/>
              <a:t> Araştırmaya daha fazla erişim, toplumsal ilerlemeyi ve bilgi yayılımını hızlandırır (</a:t>
            </a:r>
            <a:r>
              <a:rPr lang="en-US" sz="1600" b="1" dirty="0"/>
              <a:t>Otu, </a:t>
            </a:r>
            <a:r>
              <a:rPr lang="tr-TR" sz="1600" b="1" dirty="0"/>
              <a:t>2023).</a:t>
            </a:r>
            <a:endParaRPr lang="tr-TR" sz="1500" b="1" dirty="0"/>
          </a:p>
        </p:txBody>
      </p:sp>
    </p:spTree>
    <p:extLst>
      <p:ext uri="{BB962C8B-B14F-4D97-AF65-F5344CB8AC3E}">
        <p14:creationId xmlns:p14="http://schemas.microsoft.com/office/powerpoint/2010/main" val="341888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F492-A547-8534-7453-0E8C5A9B8D4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9B3B647-5AF6-066C-E9C3-316A5AC4CF3D}"/>
              </a:ext>
            </a:extLst>
          </p:cNvPr>
          <p:cNvSpPr>
            <a:spLocks noGrp="1"/>
          </p:cNvSpPr>
          <p:nvPr>
            <p:ph type="title"/>
          </p:nvPr>
        </p:nvSpPr>
        <p:spPr>
          <a:xfrm>
            <a:off x="3430365" y="137651"/>
            <a:ext cx="3860254" cy="476865"/>
          </a:xfrm>
        </p:spPr>
        <p:txBody>
          <a:bodyPr>
            <a:normAutofit/>
          </a:bodyPr>
          <a:lstStyle/>
          <a:p>
            <a:r>
              <a:rPr lang="tr-TR" sz="2000" b="1" dirty="0">
                <a:solidFill>
                  <a:schemeClr val="tx1"/>
                </a:solidFill>
              </a:rPr>
              <a:t>Dünyada Genel Durum</a:t>
            </a:r>
          </a:p>
        </p:txBody>
      </p:sp>
      <p:sp>
        <p:nvSpPr>
          <p:cNvPr id="3" name="İçerik Yer Tutucusu 2">
            <a:extLst>
              <a:ext uri="{FF2B5EF4-FFF2-40B4-BE49-F238E27FC236}">
                <a16:creationId xmlns:a16="http://schemas.microsoft.com/office/drawing/2014/main" id="{54871440-D68A-283A-8540-7F045BF5A04F}"/>
              </a:ext>
            </a:extLst>
          </p:cNvPr>
          <p:cNvSpPr>
            <a:spLocks noGrp="1"/>
          </p:cNvSpPr>
          <p:nvPr>
            <p:ph idx="1"/>
          </p:nvPr>
        </p:nvSpPr>
        <p:spPr>
          <a:xfrm>
            <a:off x="524932" y="614515"/>
            <a:ext cx="9838267" cy="5520813"/>
          </a:xfrm>
        </p:spPr>
        <p:txBody>
          <a:bodyPr>
            <a:normAutofit fontScale="25000" lnSpcReduction="20000"/>
          </a:bodyPr>
          <a:lstStyle/>
          <a:p>
            <a:pPr marL="0" indent="0">
              <a:lnSpc>
                <a:spcPct val="120000"/>
              </a:lnSpc>
              <a:buNone/>
            </a:pPr>
            <a:r>
              <a:rPr lang="tr-TR" sz="6800" b="1" dirty="0"/>
              <a:t>Dijital araştırma, günümüzün en dinamik akademik olgusu olsa da gelişmekte olan ülkelerde, araştırmacıların çoğu için görece yeni bir kavramdır. Yazarların görevleri arasında a) araştırma çıktılarını yüklemek, b) okuyucuların soru ve yorumlarını yanıtlamak, c) özellikle baskı öncesi makaleler ve devam eden çalışmalar olmak üzere materyalleri güncellemek, d) materyallerin yüksek kalitesini ve standartlarını sağlamak ve e) yayıncılarla telif hakkı sorunlarını görüşmek yer alır. Bu çalışmalar, makaleler yayımlanmadan önce yapılmalıdır (</a:t>
            </a:r>
            <a:r>
              <a:rPr lang="tr-TR" sz="6800" b="1" dirty="0" err="1"/>
              <a:t>Kuri</a:t>
            </a:r>
            <a:r>
              <a:rPr lang="tr-TR" sz="6800" b="1" dirty="0"/>
              <a:t> &amp; </a:t>
            </a:r>
            <a:r>
              <a:rPr lang="tr-TR" sz="6800" b="1" dirty="0" err="1"/>
              <a:t>Maranna</a:t>
            </a:r>
            <a:r>
              <a:rPr lang="tr-TR" sz="6800" b="1" dirty="0"/>
              <a:t>, 2018, s. 51).</a:t>
            </a:r>
          </a:p>
          <a:p>
            <a:pPr marL="0" indent="0">
              <a:lnSpc>
                <a:spcPct val="120000"/>
              </a:lnSpc>
              <a:buNone/>
            </a:pPr>
            <a:r>
              <a:rPr lang="tr-TR" sz="6800" b="1" u="sng" dirty="0"/>
              <a:t>Dünya genelindeki durumları ve gelişimlerini biçimlendiren etmenler şöyle özetlenebilir: </a:t>
            </a:r>
          </a:p>
          <a:p>
            <a:pPr>
              <a:lnSpc>
                <a:spcPct val="120000"/>
              </a:lnSpc>
            </a:pPr>
            <a:r>
              <a:rPr lang="tr-TR" sz="6800" b="1" u="sng" dirty="0"/>
              <a:t>Kriz ve Teknolojik Dönüşüm:</a:t>
            </a:r>
            <a:r>
              <a:rPr lang="tr-TR" sz="6800" b="1" dirty="0"/>
              <a:t> 1990 ve 2000’lerde yayıncı-piyasa ve kütüphane ilişkilerinde ekonomik çatışmalar, yüksek dergi fiyatları ve teknolojik gelişmeler (elektronik yayıncılık) bilimsel yayıncılığı etkiledi. Bu süreçte, kütüphanelerde bütçe sorunları ve koordinasyon eksikliği ön plana çıktı.</a:t>
            </a:r>
          </a:p>
          <a:p>
            <a:pPr>
              <a:lnSpc>
                <a:spcPct val="120000"/>
              </a:lnSpc>
            </a:pPr>
            <a:r>
              <a:rPr lang="tr-TR" sz="6800" b="1" u="sng" dirty="0"/>
              <a:t>Açık Erişim ve Krize Çözüm:</a:t>
            </a:r>
            <a:r>
              <a:rPr lang="tr-TR" sz="6800" b="1" dirty="0"/>
              <a:t> Krize tepki olarak açık erişim hareketleri ve </a:t>
            </a:r>
            <a:r>
              <a:rPr lang="tr-TR" sz="6800" b="1" dirty="0" err="1"/>
              <a:t>KAA’ların</a:t>
            </a:r>
            <a:r>
              <a:rPr lang="tr-TR" sz="6800" b="1" dirty="0"/>
              <a:t> (kurumsal akademik arşiv) geliştirilmesi hız kazandı. Bu hareketler, bilimsel makalelere erişimi kolaylaştırma ve maliyetleri azaltma amaçlıdır.</a:t>
            </a:r>
          </a:p>
          <a:p>
            <a:pPr>
              <a:lnSpc>
                <a:spcPct val="120000"/>
              </a:lnSpc>
            </a:pPr>
            <a:r>
              <a:rPr lang="tr-TR" sz="6800" b="1" u="sng" dirty="0"/>
              <a:t>İlk Araştırma Arşivleri:</a:t>
            </a:r>
            <a:r>
              <a:rPr lang="tr-TR" sz="6800" b="1" dirty="0"/>
              <a:t> 1990’larda Los </a:t>
            </a:r>
            <a:r>
              <a:rPr lang="tr-TR" sz="6800" b="1" dirty="0" err="1"/>
              <a:t>Alamos</a:t>
            </a:r>
            <a:r>
              <a:rPr lang="tr-TR" sz="6800" b="1" dirty="0"/>
              <a:t> Ulusal Laboratuvarı’ndaki «</a:t>
            </a:r>
            <a:r>
              <a:rPr lang="tr-TR" sz="6800" b="1" dirty="0" err="1"/>
              <a:t>arXiv</a:t>
            </a:r>
            <a:r>
              <a:rPr lang="tr-TR" sz="6800" b="1" dirty="0"/>
              <a:t>» gibi ilk araştırma arşivleri ortaya çıktı. </a:t>
            </a:r>
            <a:r>
              <a:rPr lang="tr-TR" sz="6800" b="1" dirty="0" err="1"/>
              <a:t>arXiv</a:t>
            </a:r>
            <a:r>
              <a:rPr lang="tr-TR" sz="6800" b="1" dirty="0"/>
              <a:t>, fizik, matematik gibi birçok disiplinde yaklaşık iki milyon makale barındırmakta ve açık erişim modeliyle önemli rol oynamaktadır (Aydın Çolak, 2024, </a:t>
            </a:r>
            <a:r>
              <a:rPr lang="tr-TR" sz="6800" b="1" dirty="0" err="1"/>
              <a:t>ss</a:t>
            </a:r>
            <a:r>
              <a:rPr lang="tr-TR" sz="6800" b="1" dirty="0"/>
              <a:t>. 29-30). </a:t>
            </a:r>
          </a:p>
          <a:p>
            <a:pPr marL="0" indent="0">
              <a:lnSpc>
                <a:spcPct val="120000"/>
              </a:lnSpc>
              <a:buNone/>
            </a:pPr>
            <a:r>
              <a:rPr lang="tr-TR" sz="4600" b="1" dirty="0"/>
              <a:t> </a:t>
            </a:r>
          </a:p>
          <a:p>
            <a:pPr marL="0" indent="0">
              <a:buNone/>
            </a:pPr>
            <a:endParaRPr lang="tr-TR" sz="1600" b="1" dirty="0"/>
          </a:p>
          <a:p>
            <a:pPr marL="0" indent="0">
              <a:buNone/>
            </a:pPr>
            <a:endParaRPr lang="tr-TR" sz="1600" b="1" dirty="0"/>
          </a:p>
          <a:p>
            <a:pPr marL="0" indent="0">
              <a:buNone/>
            </a:pPr>
            <a:endParaRPr lang="tr-TR" sz="1600" b="1" dirty="0"/>
          </a:p>
        </p:txBody>
      </p:sp>
    </p:spTree>
    <p:extLst>
      <p:ext uri="{BB962C8B-B14F-4D97-AF65-F5344CB8AC3E}">
        <p14:creationId xmlns:p14="http://schemas.microsoft.com/office/powerpoint/2010/main" val="51148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C4FFF-8F61-28E2-2405-494804A0C93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9467521-5D2A-31BF-2DBF-F980FD934BA7}"/>
              </a:ext>
            </a:extLst>
          </p:cNvPr>
          <p:cNvSpPr>
            <a:spLocks noGrp="1"/>
          </p:cNvSpPr>
          <p:nvPr>
            <p:ph type="title"/>
          </p:nvPr>
        </p:nvSpPr>
        <p:spPr>
          <a:xfrm>
            <a:off x="3120650" y="176980"/>
            <a:ext cx="3860254" cy="476865"/>
          </a:xfrm>
        </p:spPr>
        <p:txBody>
          <a:bodyPr>
            <a:normAutofit/>
          </a:bodyPr>
          <a:lstStyle/>
          <a:p>
            <a:r>
              <a:rPr lang="tr-TR" sz="2000" b="1" dirty="0">
                <a:solidFill>
                  <a:schemeClr val="tx1"/>
                </a:solidFill>
              </a:rPr>
              <a:t>Dünyada Genel Durum</a:t>
            </a:r>
          </a:p>
        </p:txBody>
      </p:sp>
      <p:sp>
        <p:nvSpPr>
          <p:cNvPr id="3" name="İçerik Yer Tutucusu 2">
            <a:extLst>
              <a:ext uri="{FF2B5EF4-FFF2-40B4-BE49-F238E27FC236}">
                <a16:creationId xmlns:a16="http://schemas.microsoft.com/office/drawing/2014/main" id="{1820AACB-7241-ECA5-5074-60B7FAB017FA}"/>
              </a:ext>
            </a:extLst>
          </p:cNvPr>
          <p:cNvSpPr>
            <a:spLocks noGrp="1"/>
          </p:cNvSpPr>
          <p:nvPr>
            <p:ph idx="1"/>
          </p:nvPr>
        </p:nvSpPr>
        <p:spPr>
          <a:xfrm>
            <a:off x="524933" y="705414"/>
            <a:ext cx="9671118" cy="5213604"/>
          </a:xfrm>
        </p:spPr>
        <p:txBody>
          <a:bodyPr>
            <a:normAutofit/>
          </a:bodyPr>
          <a:lstStyle/>
          <a:p>
            <a:pPr>
              <a:lnSpc>
                <a:spcPct val="120000"/>
              </a:lnSpc>
            </a:pPr>
            <a:r>
              <a:rPr lang="tr-TR" sz="1700" b="1" u="sng" dirty="0"/>
              <a:t>Uluslararası Gelişmeler:</a:t>
            </a:r>
            <a:r>
              <a:rPr lang="tr-TR" sz="1700" b="1" dirty="0"/>
              <a:t> 1999’da Açık Arşiv Girişimi (OAI, </a:t>
            </a:r>
            <a:r>
              <a:rPr lang="en-US" sz="1700" b="1" dirty="0"/>
              <a:t>Open Archives Initiative) </a:t>
            </a:r>
            <a:r>
              <a:rPr lang="tr-TR" sz="1700" b="1" dirty="0"/>
              <a:t>kurulmuş, 2002’de </a:t>
            </a:r>
            <a:r>
              <a:rPr lang="tr-TR" sz="1700" b="1" dirty="0" err="1"/>
              <a:t>Budapest</a:t>
            </a:r>
            <a:r>
              <a:rPr lang="tr-TR" sz="1700" b="1" dirty="0"/>
              <a:t> Açık Erişim Girişimi (BOAI, </a:t>
            </a:r>
            <a:r>
              <a:rPr lang="tr-TR" sz="1700" b="1" dirty="0" err="1"/>
              <a:t>Budapest</a:t>
            </a:r>
            <a:r>
              <a:rPr lang="tr-TR" sz="1700" b="1" dirty="0"/>
              <a:t> Open Access </a:t>
            </a:r>
            <a:r>
              <a:rPr lang="tr-TR" sz="1700" b="1" dirty="0" err="1"/>
              <a:t>Initiative</a:t>
            </a:r>
            <a:r>
              <a:rPr lang="tr-TR" sz="1700" b="1" dirty="0"/>
              <a:t>) ile araştırma çıktılarının açık erişimi teşvik edilmiştir. Bu girişimler, </a:t>
            </a:r>
            <a:r>
              <a:rPr lang="tr-TR" sz="1700" b="1" dirty="0" err="1"/>
              <a:t>KAA’ların</a:t>
            </a:r>
            <a:r>
              <a:rPr lang="tr-TR" sz="1700" b="1" dirty="0"/>
              <a:t> yaygınlaşmasını ve bilgiye erişimi kolaylaştırmıştır.</a:t>
            </a:r>
          </a:p>
          <a:p>
            <a:pPr>
              <a:lnSpc>
                <a:spcPct val="120000"/>
              </a:lnSpc>
            </a:pPr>
            <a:r>
              <a:rPr lang="tr-TR" sz="1700" b="1" u="sng" dirty="0"/>
              <a:t>Küresel Sayı ve Yaygınlık:</a:t>
            </a:r>
            <a:r>
              <a:rPr lang="tr-TR" sz="1700" b="1" dirty="0"/>
              <a:t> 2023 itibarıyla dünya genelinde yaklaşık 6,000 civarında KAA bulunmaktadır.</a:t>
            </a:r>
          </a:p>
          <a:p>
            <a:pPr>
              <a:lnSpc>
                <a:spcPct val="120000"/>
              </a:lnSpc>
            </a:pPr>
            <a:r>
              <a:rPr lang="tr-TR" sz="1700" b="1" u="sng" dirty="0"/>
              <a:t>Araştırma ve Uygulama Çalışmaları:</a:t>
            </a:r>
            <a:r>
              <a:rPr lang="tr-TR" sz="1700" b="1" dirty="0"/>
              <a:t> Elektronik üniversite kurumsal arşivlerinin amaçları, altyapı, donanım, yazılım, kullanıcı tutumu, farkındalık ve politika konuları üzerinde çalışmalar yapılmaktadır. Kullanıcı motivasyonu, bilinç ve eğitim önemli etmenlerdir (Aydın Çolak, 2024, </a:t>
            </a:r>
            <a:r>
              <a:rPr lang="tr-TR" sz="1700" b="1" dirty="0" err="1"/>
              <a:t>ss</a:t>
            </a:r>
            <a:r>
              <a:rPr lang="tr-TR" sz="1700" b="1" dirty="0"/>
              <a:t>. 29-31). </a:t>
            </a:r>
          </a:p>
          <a:p>
            <a:pPr marL="0" indent="0">
              <a:lnSpc>
                <a:spcPct val="120000"/>
              </a:lnSpc>
              <a:buNone/>
            </a:pPr>
            <a:r>
              <a:rPr lang="tr-TR" sz="1700" b="1" u="sng" dirty="0"/>
              <a:t>Özetle:</a:t>
            </a:r>
            <a:r>
              <a:rPr lang="tr-TR" sz="1700" b="1" dirty="0"/>
              <a:t> Dijital araştırma ve kurumsal akademik arşivlerin gelişimi, teknolojik ilerlemeler ve açık erişim hareketleriyle hız kazanmış olsa da, özellikle gelişmekte olan ülkelerde bu alandaki farkındalık ve uygulama seviyeleri henüz gelişme aşamasındadır. Bu durum, kullanıcı motivasyonu, politika eksiklikleri ve altyapı sorunlarının çözülmesiyle, araştırma çıktılarına erişim ve paylaşımın daha etkin duruma getirilebileceğine işaret etmektedir.</a:t>
            </a:r>
          </a:p>
          <a:p>
            <a:pPr>
              <a:lnSpc>
                <a:spcPct val="120000"/>
              </a:lnSpc>
            </a:pPr>
            <a:endParaRPr lang="tr-TR" sz="1700" b="1" dirty="0"/>
          </a:p>
          <a:p>
            <a:pPr marL="0" indent="0">
              <a:lnSpc>
                <a:spcPct val="120000"/>
              </a:lnSpc>
              <a:buNone/>
            </a:pPr>
            <a:endParaRPr lang="tr-TR" sz="4600" b="1" dirty="0"/>
          </a:p>
          <a:p>
            <a:pPr marL="0" indent="0">
              <a:buNone/>
            </a:pPr>
            <a:endParaRPr lang="tr-TR" sz="1600" b="1" dirty="0"/>
          </a:p>
          <a:p>
            <a:pPr marL="0" indent="0">
              <a:buNone/>
            </a:pPr>
            <a:endParaRPr lang="tr-TR" sz="1600" b="1" dirty="0"/>
          </a:p>
          <a:p>
            <a:pPr marL="0" indent="0">
              <a:buNone/>
            </a:pPr>
            <a:endParaRPr lang="tr-TR" sz="1600" b="1" dirty="0"/>
          </a:p>
        </p:txBody>
      </p:sp>
    </p:spTree>
    <p:extLst>
      <p:ext uri="{BB962C8B-B14F-4D97-AF65-F5344CB8AC3E}">
        <p14:creationId xmlns:p14="http://schemas.microsoft.com/office/powerpoint/2010/main" val="78197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11E634-CBC4-8CCB-8580-828309D1F9A5}"/>
              </a:ext>
            </a:extLst>
          </p:cNvPr>
          <p:cNvSpPr>
            <a:spLocks noGrp="1"/>
          </p:cNvSpPr>
          <p:nvPr>
            <p:ph type="title"/>
          </p:nvPr>
        </p:nvSpPr>
        <p:spPr>
          <a:xfrm>
            <a:off x="1050959" y="393290"/>
            <a:ext cx="8402757" cy="476865"/>
          </a:xfrm>
        </p:spPr>
        <p:txBody>
          <a:bodyPr>
            <a:normAutofit fontScale="90000"/>
          </a:bodyPr>
          <a:lstStyle/>
          <a:p>
            <a:r>
              <a:rPr lang="tr-TR" sz="2000" b="1" dirty="0">
                <a:solidFill>
                  <a:schemeClr val="tx1"/>
                </a:solidFill>
              </a:rPr>
              <a:t>Kurumsal Arşiv (</a:t>
            </a:r>
            <a:r>
              <a:rPr lang="tr-TR" sz="2000" b="1" dirty="0" err="1">
                <a:solidFill>
                  <a:schemeClr val="tx1"/>
                </a:solidFill>
              </a:rPr>
              <a:t>Institutional</a:t>
            </a:r>
            <a:r>
              <a:rPr lang="tr-TR" sz="2000" b="1" dirty="0">
                <a:solidFill>
                  <a:schemeClr val="tx1"/>
                </a:solidFill>
              </a:rPr>
              <a:t> </a:t>
            </a:r>
            <a:r>
              <a:rPr lang="tr-TR" sz="2000" b="1" dirty="0" err="1">
                <a:solidFill>
                  <a:schemeClr val="tx1"/>
                </a:solidFill>
              </a:rPr>
              <a:t>Repository</a:t>
            </a:r>
            <a:r>
              <a:rPr lang="tr-TR" sz="2000" b="1" dirty="0">
                <a:solidFill>
                  <a:schemeClr val="tx1"/>
                </a:solidFill>
              </a:rPr>
              <a:t>) Geliştirme Bağlamındaki Sorunlar</a:t>
            </a:r>
          </a:p>
        </p:txBody>
      </p:sp>
      <p:sp>
        <p:nvSpPr>
          <p:cNvPr id="3" name="İçerik Yer Tutucusu 2">
            <a:extLst>
              <a:ext uri="{FF2B5EF4-FFF2-40B4-BE49-F238E27FC236}">
                <a16:creationId xmlns:a16="http://schemas.microsoft.com/office/drawing/2014/main" id="{B1762CD7-5556-D976-B114-2FC694506546}"/>
              </a:ext>
            </a:extLst>
          </p:cNvPr>
          <p:cNvSpPr>
            <a:spLocks noGrp="1"/>
          </p:cNvSpPr>
          <p:nvPr>
            <p:ph idx="1"/>
          </p:nvPr>
        </p:nvSpPr>
        <p:spPr>
          <a:xfrm>
            <a:off x="918224" y="931556"/>
            <a:ext cx="9671118" cy="5213604"/>
          </a:xfrm>
        </p:spPr>
        <p:txBody>
          <a:bodyPr>
            <a:normAutofit lnSpcReduction="10000"/>
          </a:bodyPr>
          <a:lstStyle/>
          <a:p>
            <a:r>
              <a:rPr lang="tr-TR" sz="1600" b="1" u="sng" dirty="0"/>
              <a:t>Telif Hakkı ve Yasal Zorluklar (</a:t>
            </a:r>
            <a:r>
              <a:rPr lang="tr-TR" sz="1600" b="1" u="sng" dirty="0" err="1"/>
              <a:t>Copyright</a:t>
            </a:r>
            <a:r>
              <a:rPr lang="tr-TR" sz="1600" b="1" u="sng" dirty="0"/>
              <a:t> </a:t>
            </a:r>
            <a:r>
              <a:rPr lang="tr-TR" sz="1600" b="1" u="sng" dirty="0" err="1"/>
              <a:t>and</a:t>
            </a:r>
            <a:r>
              <a:rPr lang="tr-TR" sz="1600" b="1" u="sng" dirty="0"/>
              <a:t> Legal </a:t>
            </a:r>
            <a:r>
              <a:rPr lang="tr-TR" sz="1600" b="1" u="sng" dirty="0" err="1"/>
              <a:t>Challenges</a:t>
            </a:r>
            <a:r>
              <a:rPr lang="tr-TR" sz="1600" b="1" u="sng" dirty="0"/>
              <a:t>):</a:t>
            </a:r>
            <a:r>
              <a:rPr lang="tr-TR" sz="1600" b="1" dirty="0"/>
              <a:t> Telif hakkı yasaları, dijital içeriğin geliştirilmesini ve paylaşımını etkileyerek bazen açık erişimi kısıtlar.</a:t>
            </a:r>
          </a:p>
          <a:p>
            <a:r>
              <a:rPr lang="tr-TR" sz="1600" b="1" u="sng" dirty="0"/>
              <a:t>Sınırlı Farkındalık ve Kullanım (Limited </a:t>
            </a:r>
            <a:r>
              <a:rPr lang="tr-TR" sz="1600" b="1" u="sng" dirty="0" err="1"/>
              <a:t>Awareness</a:t>
            </a:r>
            <a:r>
              <a:rPr lang="tr-TR" sz="1600" b="1" u="sng" dirty="0"/>
              <a:t> </a:t>
            </a:r>
            <a:r>
              <a:rPr lang="tr-TR" sz="1600" b="1" u="sng" dirty="0" err="1"/>
              <a:t>and</a:t>
            </a:r>
            <a:r>
              <a:rPr lang="tr-TR" sz="1600" b="1" u="sng" dirty="0"/>
              <a:t> </a:t>
            </a:r>
            <a:r>
              <a:rPr lang="tr-TR" sz="1600" b="1" u="sng" dirty="0" err="1"/>
              <a:t>Usage</a:t>
            </a:r>
            <a:r>
              <a:rPr lang="tr-TR" sz="1600" b="1" u="sng" dirty="0"/>
              <a:t>):</a:t>
            </a:r>
            <a:r>
              <a:rPr lang="tr-TR" sz="1600" b="1" dirty="0"/>
              <a:t> Tüm kullanıcılar bu hizmetlerden tam olarak haberdar değildir; hizmetin olanaklarından memnuniyet düzeyleri de değişkenlik gösterir. Öğretim üyeleri ve araştırmacılar arasında katılım konusunda düşük istek de söz konusu olabilir.</a:t>
            </a:r>
          </a:p>
          <a:p>
            <a:r>
              <a:rPr lang="tr-TR" sz="1600" b="1" u="sng" dirty="0"/>
              <a:t>Farkındalık ve Beceri Eksikliği (</a:t>
            </a:r>
            <a:r>
              <a:rPr lang="tr-TR" sz="1600" b="1" u="sng" dirty="0" err="1"/>
              <a:t>Awareness</a:t>
            </a:r>
            <a:r>
              <a:rPr lang="tr-TR" sz="1600" b="1" u="sng" dirty="0"/>
              <a:t> </a:t>
            </a:r>
            <a:r>
              <a:rPr lang="tr-TR" sz="1600" b="1" u="sng" dirty="0" err="1"/>
              <a:t>and</a:t>
            </a:r>
            <a:r>
              <a:rPr lang="tr-TR" sz="1600" b="1" u="sng" dirty="0"/>
              <a:t> </a:t>
            </a:r>
            <a:r>
              <a:rPr lang="tr-TR" sz="1600" b="1" u="sng" dirty="0" err="1"/>
              <a:t>Skills</a:t>
            </a:r>
            <a:r>
              <a:rPr lang="tr-TR" sz="1600" b="1" u="sng" dirty="0"/>
              <a:t> </a:t>
            </a:r>
            <a:r>
              <a:rPr lang="tr-TR" sz="1600" b="1" u="sng" dirty="0" err="1"/>
              <a:t>Deficit</a:t>
            </a:r>
            <a:r>
              <a:rPr lang="tr-TR" sz="1600" b="1" u="sng" dirty="0"/>
              <a:t>):</a:t>
            </a:r>
            <a:r>
              <a:rPr lang="tr-TR" sz="1600" b="1" dirty="0"/>
              <a:t> Kütüphaneciler ve personel genellikle gerekli bilgi ve savunuculuk becerilerinden yoksundur.</a:t>
            </a:r>
          </a:p>
          <a:p>
            <a:r>
              <a:rPr lang="tr-TR" sz="1600" b="1" u="sng" dirty="0"/>
              <a:t>Teknik ve Altyapı Sorunları (Technical </a:t>
            </a:r>
            <a:r>
              <a:rPr lang="tr-TR" sz="1600" b="1" u="sng" dirty="0" err="1"/>
              <a:t>and</a:t>
            </a:r>
            <a:r>
              <a:rPr lang="tr-TR" sz="1600" b="1" u="sng" dirty="0"/>
              <a:t> </a:t>
            </a:r>
            <a:r>
              <a:rPr lang="tr-TR" sz="1600" b="1" u="sng" dirty="0" err="1"/>
              <a:t>Infrastructure</a:t>
            </a:r>
            <a:r>
              <a:rPr lang="tr-TR" sz="1600" b="1" u="sng" dirty="0"/>
              <a:t> </a:t>
            </a:r>
            <a:r>
              <a:rPr lang="tr-TR" sz="1600" b="1" u="sng" dirty="0" err="1"/>
              <a:t>Issues</a:t>
            </a:r>
            <a:r>
              <a:rPr lang="tr-TR" sz="1600" b="1" u="sng" dirty="0"/>
              <a:t>):</a:t>
            </a:r>
            <a:r>
              <a:rPr lang="tr-TR" sz="1600" b="1" dirty="0"/>
              <a:t> Zorluklar arasında yazılım, üst/meta veri şeması ve dijital koruma dahil olmak üzere kurumsal arşiv sistemlerinin kurulması, devamlılığı ve sürdürülebilirliği yer alır. Ayrıca, kaynak eksikliği (yetersiz finansman, altyapı ve teknik destek) sorun yaratır. Yetersiz bütçe, personel ve teknik altyapı, </a:t>
            </a:r>
            <a:r>
              <a:rPr lang="tr-TR" sz="1600" b="1" dirty="0" err="1"/>
              <a:t>KAA’ların</a:t>
            </a:r>
            <a:r>
              <a:rPr lang="tr-TR" sz="1600" b="1" dirty="0"/>
              <a:t> gelişimini engellemektedir.</a:t>
            </a:r>
          </a:p>
          <a:p>
            <a:r>
              <a:rPr lang="tr-TR" sz="1600" b="1" u="sng" dirty="0"/>
              <a:t>Politika ve Yönetim Açıkları (</a:t>
            </a:r>
            <a:r>
              <a:rPr lang="tr-TR" sz="1600" b="1" u="sng" dirty="0" err="1"/>
              <a:t>Policy</a:t>
            </a:r>
            <a:r>
              <a:rPr lang="tr-TR" sz="1600" b="1" u="sng" dirty="0"/>
              <a:t> </a:t>
            </a:r>
            <a:r>
              <a:rPr lang="tr-TR" sz="1600" b="1" u="sng" dirty="0" err="1"/>
              <a:t>and</a:t>
            </a:r>
            <a:r>
              <a:rPr lang="tr-TR" sz="1600" b="1" u="sng" dirty="0"/>
              <a:t> Management </a:t>
            </a:r>
            <a:r>
              <a:rPr lang="tr-TR" sz="1600" b="1" u="sng" dirty="0" err="1"/>
              <a:t>Gaps</a:t>
            </a:r>
            <a:r>
              <a:rPr lang="tr-TR" sz="1600" b="1" u="sng" dirty="0"/>
              <a:t>):</a:t>
            </a:r>
            <a:r>
              <a:rPr lang="tr-TR" sz="1600" b="1" dirty="0"/>
              <a:t> Kurumsal politikalar, yönergeler ve standartların olmaması veya yetersizliği, sürdürülebilirliği ve etkinliği olumsuz etkilemektedir Net kurumsal politikaların, içerik gönderimi yönergelerinin ve yönetim stratejilerinin eksikliği, hizmetin etkinliğini engeller. İçerik gönderimi, korunması ve telif hakkı konusunda net politikaların olması gerekir (Aydın Çolak, 2024, </a:t>
            </a:r>
            <a:r>
              <a:rPr lang="tr-TR" sz="1600" b="1" dirty="0" err="1"/>
              <a:t>ss</a:t>
            </a:r>
            <a:r>
              <a:rPr lang="tr-TR" sz="1600" b="1" dirty="0"/>
              <a:t>. 29-31; </a:t>
            </a:r>
            <a:r>
              <a:rPr lang="en-US" sz="1600" b="1" dirty="0"/>
              <a:t>Otu, </a:t>
            </a:r>
            <a:r>
              <a:rPr lang="tr-TR" sz="1600" b="1" dirty="0"/>
              <a:t>2023; </a:t>
            </a:r>
            <a:r>
              <a:rPr lang="en-US" sz="1600" b="1" dirty="0" err="1"/>
              <a:t>Patowari</a:t>
            </a:r>
            <a:r>
              <a:rPr lang="en-US" sz="1600" b="1" dirty="0"/>
              <a:t> &amp; Barooah, 2023).</a:t>
            </a:r>
            <a:r>
              <a:rPr lang="tr-TR" sz="1600" b="1" dirty="0"/>
              <a:t> </a:t>
            </a:r>
          </a:p>
        </p:txBody>
      </p:sp>
    </p:spTree>
    <p:extLst>
      <p:ext uri="{BB962C8B-B14F-4D97-AF65-F5344CB8AC3E}">
        <p14:creationId xmlns:p14="http://schemas.microsoft.com/office/powerpoint/2010/main" val="401326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4FD8-C40B-0E93-3196-32C3820935B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B554C1F-B8B0-25A6-E3C6-C40DC7099985}"/>
              </a:ext>
            </a:extLst>
          </p:cNvPr>
          <p:cNvSpPr>
            <a:spLocks noGrp="1"/>
          </p:cNvSpPr>
          <p:nvPr>
            <p:ph type="title"/>
          </p:nvPr>
        </p:nvSpPr>
        <p:spPr>
          <a:xfrm>
            <a:off x="1050959" y="393290"/>
            <a:ext cx="8402757" cy="476865"/>
          </a:xfrm>
        </p:spPr>
        <p:txBody>
          <a:bodyPr>
            <a:normAutofit fontScale="90000"/>
          </a:bodyPr>
          <a:lstStyle/>
          <a:p>
            <a:r>
              <a:rPr lang="tr-TR" sz="2000" b="1" dirty="0">
                <a:solidFill>
                  <a:schemeClr val="tx1"/>
                </a:solidFill>
              </a:rPr>
              <a:t>Kurumsal Arşiv (</a:t>
            </a:r>
            <a:r>
              <a:rPr lang="tr-TR" sz="2000" b="1" dirty="0" err="1">
                <a:solidFill>
                  <a:schemeClr val="tx1"/>
                </a:solidFill>
              </a:rPr>
              <a:t>Institutional</a:t>
            </a:r>
            <a:r>
              <a:rPr lang="tr-TR" sz="2000" b="1" dirty="0">
                <a:solidFill>
                  <a:schemeClr val="tx1"/>
                </a:solidFill>
              </a:rPr>
              <a:t> </a:t>
            </a:r>
            <a:r>
              <a:rPr lang="tr-TR" sz="2000" b="1" dirty="0" err="1">
                <a:solidFill>
                  <a:schemeClr val="tx1"/>
                </a:solidFill>
              </a:rPr>
              <a:t>Repository</a:t>
            </a:r>
            <a:r>
              <a:rPr lang="tr-TR" sz="2000" b="1" dirty="0">
                <a:solidFill>
                  <a:schemeClr val="tx1"/>
                </a:solidFill>
              </a:rPr>
              <a:t>) Geliştirme Bağlamındaki Sorunlar</a:t>
            </a:r>
          </a:p>
        </p:txBody>
      </p:sp>
      <p:sp>
        <p:nvSpPr>
          <p:cNvPr id="3" name="İçerik Yer Tutucusu 2">
            <a:extLst>
              <a:ext uri="{FF2B5EF4-FFF2-40B4-BE49-F238E27FC236}">
                <a16:creationId xmlns:a16="http://schemas.microsoft.com/office/drawing/2014/main" id="{0175A0F2-52F2-830C-A8D6-FAF6F1430547}"/>
              </a:ext>
            </a:extLst>
          </p:cNvPr>
          <p:cNvSpPr>
            <a:spLocks noGrp="1"/>
          </p:cNvSpPr>
          <p:nvPr>
            <p:ph idx="1"/>
          </p:nvPr>
        </p:nvSpPr>
        <p:spPr>
          <a:xfrm>
            <a:off x="918224" y="931556"/>
            <a:ext cx="9671118" cy="5213604"/>
          </a:xfrm>
        </p:spPr>
        <p:txBody>
          <a:bodyPr>
            <a:normAutofit lnSpcReduction="10000"/>
          </a:bodyPr>
          <a:lstStyle/>
          <a:p>
            <a:r>
              <a:rPr lang="tr-TR" sz="1600" b="1" u="sng" dirty="0"/>
              <a:t>Zorunlu Öz Arşivleme Politikalarının Eksikliği (</a:t>
            </a:r>
            <a:r>
              <a:rPr lang="en-US" sz="1600" b="1" u="sng" dirty="0"/>
              <a:t>Lack of Mandatory Self-Archiving Policies</a:t>
            </a:r>
            <a:r>
              <a:rPr lang="tr-TR" sz="1600" b="1" u="sng" dirty="0"/>
              <a:t>): A</a:t>
            </a:r>
            <a:r>
              <a:rPr lang="tr-TR" sz="1600" b="1" dirty="0"/>
              <a:t>raştırmacıların çalışmalarını depolamaları için zorunlu bir gereklilik bulunmamaktadır.</a:t>
            </a:r>
          </a:p>
          <a:p>
            <a:r>
              <a:rPr lang="tr-TR" sz="1600" b="1" u="sng" dirty="0"/>
              <a:t>Kaynak Kısıtlamaları (Resource </a:t>
            </a:r>
            <a:r>
              <a:rPr lang="tr-TR" sz="1600" b="1" u="sng" dirty="0" err="1"/>
              <a:t>Constraints</a:t>
            </a:r>
            <a:r>
              <a:rPr lang="tr-TR" sz="1600" b="1" u="sng" dirty="0"/>
              <a:t>):</a:t>
            </a:r>
            <a:r>
              <a:rPr lang="tr-TR" sz="1600" b="1" dirty="0"/>
              <a:t> Geliştirilmesi ve sürdürülmesi için gereken finansal, teknik ve insan kaynakları sınırlı olabilir.</a:t>
            </a:r>
          </a:p>
          <a:p>
            <a:r>
              <a:rPr lang="tr-TR" sz="1600" b="1" u="sng" dirty="0"/>
              <a:t>Kullanıcı Katılımı ve Eğitimi (User </a:t>
            </a:r>
            <a:r>
              <a:rPr lang="tr-TR" sz="1600" b="1" u="sng" dirty="0" err="1"/>
              <a:t>Engagement</a:t>
            </a:r>
            <a:r>
              <a:rPr lang="tr-TR" sz="1600" b="1" u="sng" dirty="0"/>
              <a:t> </a:t>
            </a:r>
            <a:r>
              <a:rPr lang="tr-TR" sz="1600" b="1" u="sng" dirty="0" err="1"/>
              <a:t>and</a:t>
            </a:r>
            <a:r>
              <a:rPr lang="tr-TR" sz="1600" b="1" u="sng" dirty="0"/>
              <a:t> Training):</a:t>
            </a:r>
            <a:r>
              <a:rPr lang="tr-TR" sz="1600" b="1" dirty="0"/>
              <a:t> Birçok akademisyen ve kullanıcı </a:t>
            </a:r>
            <a:r>
              <a:rPr lang="tr-TR" sz="1600" b="1" dirty="0" err="1"/>
              <a:t>KAA’lardan</a:t>
            </a:r>
            <a:r>
              <a:rPr lang="tr-TR" sz="1600" b="1" dirty="0"/>
              <a:t> yeterince haberdar değil veya ilgisizdir. Telif hakkı ve hak sorunları katılımı engellemektedir. Kullanımını en üst düzeye çıkarmak için düzenli kullanıcı eğitimi ve farkındalık programlarına gereksinim vardır. Kullanıcıların </a:t>
            </a:r>
            <a:r>
              <a:rPr lang="tr-TR" sz="1600" b="1" dirty="0" err="1"/>
              <a:t>KAA’lara</a:t>
            </a:r>
            <a:r>
              <a:rPr lang="tr-TR" sz="1600" b="1" dirty="0"/>
              <a:t> katkı sağlama isteksizlikleri, yetersiz yönetici desteği ve motivasyon eksikliği önemli sorunlar olarak öne çıkmaktadır.</a:t>
            </a:r>
          </a:p>
          <a:p>
            <a:r>
              <a:rPr lang="tr-TR" sz="1600" b="1" u="sng" dirty="0"/>
              <a:t>Yasal ve Etik Endişeler (Legal </a:t>
            </a:r>
            <a:r>
              <a:rPr lang="tr-TR" sz="1600" b="1" u="sng" dirty="0" err="1"/>
              <a:t>and</a:t>
            </a:r>
            <a:r>
              <a:rPr lang="tr-TR" sz="1600" b="1" u="sng" dirty="0"/>
              <a:t> </a:t>
            </a:r>
            <a:r>
              <a:rPr lang="tr-TR" sz="1600" b="1" u="sng" dirty="0" err="1"/>
              <a:t>Ethical</a:t>
            </a:r>
            <a:r>
              <a:rPr lang="tr-TR" sz="1600" b="1" u="sng" dirty="0"/>
              <a:t> </a:t>
            </a:r>
            <a:r>
              <a:rPr lang="tr-TR" sz="1600" b="1" u="sng" dirty="0" err="1"/>
              <a:t>Concerns</a:t>
            </a:r>
            <a:r>
              <a:rPr lang="tr-TR" sz="1600" b="1" u="sng" dirty="0"/>
              <a:t>):</a:t>
            </a:r>
            <a:r>
              <a:rPr lang="tr-TR" sz="1600" b="1" dirty="0"/>
              <a:t> Telif hakkı yasaları ve fikri mülkiyet haklarıyla ilgili sorunlar, dijital materyallerin paylaşımını sınırlayabilir.</a:t>
            </a:r>
          </a:p>
          <a:p>
            <a:r>
              <a:rPr lang="tr-TR" sz="1600" b="1" u="sng" dirty="0"/>
              <a:t>Sürdürülebilirlik Sorunları (</a:t>
            </a:r>
            <a:r>
              <a:rPr lang="tr-TR" sz="1600" b="1" u="sng" dirty="0" err="1"/>
              <a:t>Sustainability</a:t>
            </a:r>
            <a:r>
              <a:rPr lang="tr-TR" sz="1600" b="1" u="sng" dirty="0"/>
              <a:t> </a:t>
            </a:r>
            <a:r>
              <a:rPr lang="tr-TR" sz="1600" b="1" u="sng" dirty="0" err="1"/>
              <a:t>Issues</a:t>
            </a:r>
            <a:r>
              <a:rPr lang="tr-TR" sz="1600" b="1" u="sng" dirty="0"/>
              <a:t>):</a:t>
            </a:r>
            <a:r>
              <a:rPr lang="tr-TR" sz="1600" b="1" dirty="0"/>
              <a:t> Kaynak kısıtlamaları ve tanıtım boşlukları nedeniyle uzun dönemli sürdürülebilirliği sağlamada zorluklar (</a:t>
            </a:r>
            <a:r>
              <a:rPr lang="en-US" sz="1600" b="1" dirty="0"/>
              <a:t>Otu, </a:t>
            </a:r>
            <a:r>
              <a:rPr lang="tr-TR" sz="1600" b="1" dirty="0"/>
              <a:t>2023; </a:t>
            </a:r>
            <a:r>
              <a:rPr lang="en-US" sz="1600" b="1" dirty="0" err="1"/>
              <a:t>Patowari</a:t>
            </a:r>
            <a:r>
              <a:rPr lang="en-US" sz="1600" b="1" dirty="0"/>
              <a:t> &amp; Barooah, 2023).</a:t>
            </a:r>
            <a:r>
              <a:rPr lang="tr-TR" sz="1600" b="1" dirty="0"/>
              <a:t> </a:t>
            </a:r>
          </a:p>
          <a:p>
            <a:r>
              <a:rPr lang="tr-TR" sz="1600" b="1" u="sng" dirty="0"/>
              <a:t>Personel eğitimi ve yönetimin sorumlulukları:</a:t>
            </a:r>
            <a:r>
              <a:rPr lang="tr-TR" sz="1600" b="1" dirty="0"/>
              <a:t>   Personelin farkındalığı ve eğitimi ile yönetim tarafından geliştirilmiş pazarlama tekniklerinin benimsenmesine ilişkin gereksinim</a:t>
            </a:r>
          </a:p>
          <a:p>
            <a:r>
              <a:rPr lang="tr-TR" sz="1600" b="1" u="sng" dirty="0"/>
              <a:t>Motivasyon ve Stratejilere Gereksinim:</a:t>
            </a:r>
            <a:r>
              <a:rPr lang="tr-TR" sz="1600" b="1" dirty="0"/>
              <a:t> Veri havuzları ve zorluklara yönelik eylemelere ilişkin öğrencilerin, öğretim üyelerinin ve personelin eğitimi ve öğretimini teşvik edecek yönelim ve stratejilerin eksikliği (Aydın Çolak, 2024, </a:t>
            </a:r>
            <a:r>
              <a:rPr lang="tr-TR" sz="1600" b="1" dirty="0" err="1"/>
              <a:t>ss</a:t>
            </a:r>
            <a:r>
              <a:rPr lang="tr-TR" sz="1600" b="1" dirty="0"/>
              <a:t>. 29-31; Kumar, 2021, s. 62). </a:t>
            </a:r>
          </a:p>
        </p:txBody>
      </p:sp>
    </p:spTree>
    <p:extLst>
      <p:ext uri="{BB962C8B-B14F-4D97-AF65-F5344CB8AC3E}">
        <p14:creationId xmlns:p14="http://schemas.microsoft.com/office/powerpoint/2010/main" val="57576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A8B7-31E9-88C9-52F6-48E9D6CB44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1DD18A-B341-5272-8CDB-3F1AEB81082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KAPSAM</a:t>
            </a:r>
            <a:endParaRPr lang="en-US" sz="2400" b="1" dirty="0"/>
          </a:p>
        </p:txBody>
      </p:sp>
      <p:sp>
        <p:nvSpPr>
          <p:cNvPr id="3" name="İçerik Yer Tutucusu 2">
            <a:extLst>
              <a:ext uri="{FF2B5EF4-FFF2-40B4-BE49-F238E27FC236}">
                <a16:creationId xmlns:a16="http://schemas.microsoft.com/office/drawing/2014/main" id="{ACA9E647-A8E4-BF72-FAF4-B8254E08AAAB}"/>
              </a:ext>
            </a:extLst>
          </p:cNvPr>
          <p:cNvSpPr>
            <a:spLocks noGrp="1"/>
          </p:cNvSpPr>
          <p:nvPr>
            <p:ph idx="1"/>
          </p:nvPr>
        </p:nvSpPr>
        <p:spPr>
          <a:xfrm>
            <a:off x="1981133" y="921770"/>
            <a:ext cx="7580737" cy="4377818"/>
          </a:xfrm>
        </p:spPr>
        <p:txBody>
          <a:bodyPr>
            <a:noAutofit/>
          </a:bodyPr>
          <a:lstStyle/>
          <a:p>
            <a:pPr algn="just"/>
            <a:r>
              <a:rPr lang="tr-TR" sz="2000" b="1" dirty="0"/>
              <a:t>Giriş</a:t>
            </a:r>
          </a:p>
          <a:p>
            <a:pPr algn="just"/>
            <a:r>
              <a:rPr lang="tr-TR" sz="2000" b="1" dirty="0"/>
              <a:t>Açık Erişim ve Kurumsal Arşivlerin Tanımı ve Temel İlkeleri</a:t>
            </a:r>
          </a:p>
          <a:p>
            <a:pPr algn="just"/>
            <a:r>
              <a:rPr lang="tr-TR" sz="2000" b="1" dirty="0"/>
              <a:t>Bilgi Hizmetleriyle Entegrasyonu ve İşlevleri</a:t>
            </a:r>
          </a:p>
          <a:p>
            <a:pPr algn="just"/>
            <a:r>
              <a:rPr lang="tr-TR" sz="2000" b="1" dirty="0"/>
              <a:t>Açık Erişim ve Kurumsal Arşivlerin Avantajları</a:t>
            </a:r>
          </a:p>
          <a:p>
            <a:pPr algn="just"/>
            <a:r>
              <a:rPr lang="tr-TR" sz="2000" b="1" dirty="0"/>
              <a:t>Güncel Sorunlar ve Çözüm Önerileri</a:t>
            </a:r>
          </a:p>
          <a:p>
            <a:pPr algn="just"/>
            <a:r>
              <a:rPr lang="tr-TR" sz="2000" b="1" dirty="0"/>
              <a:t>Türkiye’deki Durum ve Gelişim Süreci</a:t>
            </a:r>
          </a:p>
          <a:p>
            <a:pPr algn="just"/>
            <a:r>
              <a:rPr lang="tr-TR" sz="2000" b="1" dirty="0"/>
              <a:t>Dünya Genelinde Gelişmeler ve Uygulamalar</a:t>
            </a:r>
          </a:p>
          <a:p>
            <a:pPr algn="just"/>
            <a:r>
              <a:rPr lang="tr-TR" sz="2000" b="1" dirty="0"/>
              <a:t>Sonuç ve Değerlendirme</a:t>
            </a:r>
          </a:p>
          <a:p>
            <a:pPr algn="just"/>
            <a:r>
              <a:rPr lang="tr-TR" sz="2000" b="1" dirty="0"/>
              <a:t>Kaynakça</a:t>
            </a:r>
          </a:p>
        </p:txBody>
      </p:sp>
    </p:spTree>
    <p:extLst>
      <p:ext uri="{BB962C8B-B14F-4D97-AF65-F5344CB8AC3E}">
        <p14:creationId xmlns:p14="http://schemas.microsoft.com/office/powerpoint/2010/main" val="230655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77ADC-E1EB-501D-FD34-6846EAFEFC0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5E1A8F4-7645-053E-98EB-B9AE9CFC34B6}"/>
              </a:ext>
            </a:extLst>
          </p:cNvPr>
          <p:cNvSpPr>
            <a:spLocks noGrp="1"/>
          </p:cNvSpPr>
          <p:nvPr>
            <p:ph type="title"/>
          </p:nvPr>
        </p:nvSpPr>
        <p:spPr>
          <a:xfrm>
            <a:off x="3081321" y="172063"/>
            <a:ext cx="4047066" cy="476865"/>
          </a:xfrm>
        </p:spPr>
        <p:txBody>
          <a:bodyPr>
            <a:normAutofit fontScale="90000"/>
          </a:bodyPr>
          <a:lstStyle/>
          <a:p>
            <a:r>
              <a:rPr lang="tr-TR" sz="2000" b="1" dirty="0">
                <a:solidFill>
                  <a:schemeClr val="tx1"/>
                </a:solidFill>
              </a:rPr>
              <a:t>Türkiye’de Durum: Tarihsel Gelişim</a:t>
            </a:r>
          </a:p>
        </p:txBody>
      </p:sp>
      <p:sp>
        <p:nvSpPr>
          <p:cNvPr id="3" name="İçerik Yer Tutucusu 2">
            <a:extLst>
              <a:ext uri="{FF2B5EF4-FFF2-40B4-BE49-F238E27FC236}">
                <a16:creationId xmlns:a16="http://schemas.microsoft.com/office/drawing/2014/main" id="{BB5737BE-1B18-9620-6D84-56164CC1B350}"/>
              </a:ext>
            </a:extLst>
          </p:cNvPr>
          <p:cNvSpPr>
            <a:spLocks noGrp="1"/>
          </p:cNvSpPr>
          <p:nvPr>
            <p:ph idx="1"/>
          </p:nvPr>
        </p:nvSpPr>
        <p:spPr>
          <a:xfrm>
            <a:off x="524933" y="705414"/>
            <a:ext cx="9671118" cy="5213604"/>
          </a:xfrm>
        </p:spPr>
        <p:txBody>
          <a:bodyPr>
            <a:normAutofit/>
          </a:bodyPr>
          <a:lstStyle/>
          <a:p>
            <a:r>
              <a:rPr lang="tr-TR" sz="1600" b="1" dirty="0"/>
              <a:t>Yükseköğretim Kurulu’nun (YÖK) 2014 ve 2019 yıllarındaki resmi yazılarıyla, üniversitelerin açık erişim politikalarını geliştirmeleri ve arşiv sistemlerini aktif hale getirmeleri yönünde adımlar atılmıştır (</a:t>
            </a:r>
            <a:r>
              <a:rPr lang="es-ES" sz="1600" b="1" dirty="0"/>
              <a:t>Zan</a:t>
            </a:r>
            <a:r>
              <a:rPr lang="tr-TR" sz="1600" b="1" dirty="0"/>
              <a:t> vd., </a:t>
            </a:r>
            <a:r>
              <a:rPr lang="es-ES" sz="1600" b="1" dirty="0"/>
              <a:t>2020</a:t>
            </a:r>
            <a:r>
              <a:rPr lang="tr-TR" sz="1600" b="1" dirty="0"/>
              <a:t>, </a:t>
            </a:r>
            <a:r>
              <a:rPr lang="tr-TR" sz="1600" b="1" dirty="0" err="1"/>
              <a:t>ss</a:t>
            </a:r>
            <a:r>
              <a:rPr lang="tr-TR" sz="1600" b="1" dirty="0"/>
              <a:t>. 510-512).</a:t>
            </a:r>
          </a:p>
          <a:p>
            <a:r>
              <a:rPr lang="tr-TR" sz="1600" b="1" dirty="0"/>
              <a:t>2012’den itibaren Türkiye’de düzenli olarak gerçekleştirilen Ulusal Açık Erişim Çalıştayları, açık erişim alanında önemlidir.</a:t>
            </a:r>
          </a:p>
          <a:p>
            <a:r>
              <a:rPr lang="tr-TR" sz="1600" b="1" dirty="0"/>
              <a:t>Bu çalıştayların katkısıyla 2014’te YÖK tarafından başlatılan “Yükseköğretim Akademik Arşiv Projesi” (YAAP) uygulamaya geçirilmiş ve üniversitelerde üretilen bilimsel yayınların kurumsal arşivlerde depolanıp açık erişimle sunulması hedeflenmiştir. </a:t>
            </a:r>
          </a:p>
          <a:p>
            <a:r>
              <a:rPr lang="tr-TR" sz="1600" b="1" dirty="0"/>
              <a:t>Aynı yıl YÖK tarafından tüm üniversitelere gönderilen resmi yazıyla, açık erişim sistemleri ve politikalarının kurulması için çalışmalar başlatılmıştır. Ancak, bu adımlar sonrası beklenen ilerleme sağlanamamış, 2018’de “Açık Bilim ve Açık Erişim Çalışma Grubu” kurulmuş ve 2018 sonunda ilk toplantısını yapmıştır. </a:t>
            </a:r>
          </a:p>
          <a:p>
            <a:r>
              <a:rPr lang="tr-TR" sz="1600" b="1" dirty="0"/>
              <a:t>Bu grup, Türkiye’deki üniversitelerde uluslararası standartlarda açık akademik arşivlerin kurulması ve Avrupa Açık Erişim Altyapısı (</a:t>
            </a:r>
            <a:r>
              <a:rPr lang="tr-TR" sz="1600" b="1" dirty="0" err="1"/>
              <a:t>DeepAIRE</a:t>
            </a:r>
            <a:r>
              <a:rPr lang="tr-TR" sz="1600" b="1" dirty="0"/>
              <a:t>) ile entegrasyonun sağlanması konularını gündeme getirmiştir. </a:t>
            </a:r>
          </a:p>
          <a:p>
            <a:r>
              <a:rPr lang="tr-TR" sz="1600" b="1" dirty="0"/>
              <a:t>2019’da ise YÖK, açık erişim ve kurumsal arşivlerle ilgili yeni resmi yazılarla bu alandaki gelişmeleri desteklemeye devam etmiştir (</a:t>
            </a:r>
            <a:r>
              <a:rPr lang="es-ES" sz="1600" b="1" dirty="0"/>
              <a:t>Zan</a:t>
            </a:r>
            <a:r>
              <a:rPr lang="tr-TR" sz="1600" b="1" dirty="0"/>
              <a:t> vd., </a:t>
            </a:r>
            <a:r>
              <a:rPr lang="es-ES" sz="1600" b="1" dirty="0"/>
              <a:t>2020</a:t>
            </a:r>
            <a:r>
              <a:rPr lang="tr-TR" sz="1600" b="1" dirty="0"/>
              <a:t>, </a:t>
            </a:r>
            <a:r>
              <a:rPr lang="tr-TR" sz="1600" b="1" dirty="0" err="1"/>
              <a:t>ss</a:t>
            </a:r>
            <a:r>
              <a:rPr lang="tr-TR" sz="1600" b="1" dirty="0"/>
              <a:t>. 515-516).</a:t>
            </a:r>
          </a:p>
        </p:txBody>
      </p:sp>
    </p:spTree>
    <p:extLst>
      <p:ext uri="{BB962C8B-B14F-4D97-AF65-F5344CB8AC3E}">
        <p14:creationId xmlns:p14="http://schemas.microsoft.com/office/powerpoint/2010/main" val="178944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6AAD2-869E-6AFD-BA54-B56533B2F79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92BD879-FF7F-6EC8-D935-8CFB23A2807E}"/>
              </a:ext>
            </a:extLst>
          </p:cNvPr>
          <p:cNvSpPr>
            <a:spLocks noGrp="1"/>
          </p:cNvSpPr>
          <p:nvPr>
            <p:ph type="title"/>
          </p:nvPr>
        </p:nvSpPr>
        <p:spPr>
          <a:xfrm>
            <a:off x="3002662" y="201560"/>
            <a:ext cx="4548512" cy="417871"/>
          </a:xfrm>
        </p:spPr>
        <p:txBody>
          <a:bodyPr>
            <a:normAutofit fontScale="90000"/>
          </a:bodyPr>
          <a:lstStyle/>
          <a:p>
            <a:r>
              <a:rPr lang="tr-TR" sz="2000" b="1" dirty="0">
                <a:solidFill>
                  <a:schemeClr val="tx1"/>
                </a:solidFill>
              </a:rPr>
              <a:t>Türkiye’de Güncel Durum ve Sorunlar</a:t>
            </a:r>
          </a:p>
        </p:txBody>
      </p:sp>
      <p:sp>
        <p:nvSpPr>
          <p:cNvPr id="3" name="İçerik Yer Tutucusu 2">
            <a:extLst>
              <a:ext uri="{FF2B5EF4-FFF2-40B4-BE49-F238E27FC236}">
                <a16:creationId xmlns:a16="http://schemas.microsoft.com/office/drawing/2014/main" id="{16C2810C-80DC-DDE7-BBD5-9FC95CD14C79}"/>
              </a:ext>
            </a:extLst>
          </p:cNvPr>
          <p:cNvSpPr>
            <a:spLocks noGrp="1"/>
          </p:cNvSpPr>
          <p:nvPr>
            <p:ph idx="1"/>
          </p:nvPr>
        </p:nvSpPr>
        <p:spPr>
          <a:xfrm>
            <a:off x="524933" y="705414"/>
            <a:ext cx="9671118" cy="5213604"/>
          </a:xfrm>
        </p:spPr>
        <p:txBody>
          <a:bodyPr>
            <a:normAutofit fontScale="92500" lnSpcReduction="10000"/>
          </a:bodyPr>
          <a:lstStyle/>
          <a:p>
            <a:pPr marL="0" indent="0">
              <a:buNone/>
            </a:pPr>
            <a:r>
              <a:rPr lang="tr-TR" sz="1600" b="1" dirty="0"/>
              <a:t>Türkiye’de yükseköğretim kurumlarında araştırma ve bilimsel bilgi üretimindeki artış, açık erişim ve kurumsal arşivlerin önemini gündeme taşımıştır (</a:t>
            </a:r>
            <a:r>
              <a:rPr lang="es-ES" sz="1600" b="1" dirty="0"/>
              <a:t>Zan</a:t>
            </a:r>
            <a:r>
              <a:rPr lang="tr-TR" sz="1600" b="1" dirty="0"/>
              <a:t> vd., </a:t>
            </a:r>
            <a:r>
              <a:rPr lang="es-ES" sz="1600" b="1" dirty="0"/>
              <a:t>2020</a:t>
            </a:r>
            <a:r>
              <a:rPr lang="tr-TR" sz="1600" b="1" dirty="0"/>
              <a:t>, s. 510). </a:t>
            </a:r>
          </a:p>
          <a:p>
            <a:pPr marL="0" indent="0">
              <a:buNone/>
            </a:pPr>
            <a:r>
              <a:rPr lang="tr-TR" sz="1600" b="1" dirty="0"/>
              <a:t>Cengiz’in (2021) çalışmasına göre, kurumsal arşivlere yönelik çalışmaların artması ve farkındalığın yükselmesiyle birçok üniversite kendi akademik arşivini oluşturmuştur (</a:t>
            </a:r>
            <a:r>
              <a:rPr lang="tr-TR" sz="1600" b="1" dirty="0" err="1"/>
              <a:t>ss</a:t>
            </a:r>
            <a:r>
              <a:rPr lang="tr-TR" sz="1600" b="1" dirty="0"/>
              <a:t>. 41-42). </a:t>
            </a:r>
          </a:p>
          <a:p>
            <a:pPr marL="0" indent="0">
              <a:buNone/>
            </a:pPr>
            <a:r>
              <a:rPr lang="tr-TR" sz="1600" b="1" dirty="0"/>
              <a:t>Aynı çalışmaya göre, </a:t>
            </a:r>
          </a:p>
          <a:p>
            <a:r>
              <a:rPr lang="tr-TR" sz="1600" b="1" dirty="0"/>
              <a:t>Türkiye’deki toplam 209 üniversiteden yaklaşık %62,2’si (130 üniversite) kurumsal akademik arşive sahiptir. </a:t>
            </a:r>
          </a:p>
          <a:p>
            <a:r>
              <a:rPr lang="tr-TR" sz="1600" b="1" dirty="0"/>
              <a:t>Bunlardan %63,9’u (83 kurum) bu arşivler için politika, %68,5’i (89 kurum) yönerge geliştirmiş olup, büyük çoğunluğu TÜBİTAK Harman’da listeye alınmış ve yazılım olarak ağırlıklı olarak açık kaynak kodlu </a:t>
            </a:r>
            <a:r>
              <a:rPr lang="tr-TR" sz="1600" b="1" dirty="0" err="1"/>
              <a:t>DSpace</a:t>
            </a:r>
            <a:r>
              <a:rPr lang="tr-TR" sz="1600" b="1" dirty="0"/>
              <a:t> kullanılmaktadır (%96,1). </a:t>
            </a:r>
          </a:p>
          <a:p>
            <a:r>
              <a:rPr lang="tr-TR" sz="1600" b="1" dirty="0"/>
              <a:t>Ayrıca, uluslararası platformlar olan </a:t>
            </a:r>
            <a:r>
              <a:rPr lang="tr-TR" sz="1600" b="1" dirty="0" err="1"/>
              <a:t>DeepAIRE</a:t>
            </a:r>
            <a:r>
              <a:rPr lang="tr-TR" sz="1600" b="1" dirty="0"/>
              <a:t> ve </a:t>
            </a:r>
            <a:r>
              <a:rPr lang="tr-TR" sz="1600" b="1" dirty="0" err="1"/>
              <a:t>OpenDOAR’a</a:t>
            </a:r>
            <a:r>
              <a:rPr lang="tr-TR" sz="1600" b="1" dirty="0"/>
              <a:t> uyum ve kayıt oranları yüksek olup, %80,8’i </a:t>
            </a:r>
            <a:r>
              <a:rPr lang="tr-TR" sz="1600" b="1" dirty="0" err="1"/>
              <a:t>DeepAIRE</a:t>
            </a:r>
            <a:r>
              <a:rPr lang="tr-TR" sz="1600" b="1" dirty="0"/>
              <a:t> uyumlu ve %82,3’ü </a:t>
            </a:r>
            <a:r>
              <a:rPr lang="tr-TR" sz="1600" b="1" dirty="0" err="1"/>
              <a:t>OpenDOAR’a</a:t>
            </a:r>
            <a:r>
              <a:rPr lang="tr-TR" sz="1600" b="1" dirty="0"/>
              <a:t> kayıtlıdır (</a:t>
            </a:r>
            <a:r>
              <a:rPr lang="tr-TR" sz="1600" b="1" dirty="0" err="1"/>
              <a:t>ss</a:t>
            </a:r>
            <a:r>
              <a:rPr lang="tr-TR" sz="1600" b="1" dirty="0"/>
              <a:t>. 49-51).</a:t>
            </a:r>
          </a:p>
          <a:p>
            <a:r>
              <a:rPr lang="tr-TR" sz="1600" b="1" dirty="0"/>
              <a:t>Ancak, bu gelişmelere karşın, kurumların önemli bir kısmının politika ve yönerge eksikliği, yetersiz farkındalık ve finansal destek gibi sorunları da devam etmektedir; özellikle yaklaşık %37,8’lik bölümün henüz arşiv sahibi olmaması ve kurumların özel firmalardan hizmet alımı oranlarının %51,5 olması, sürdürülebilirlik ve yerel politika çalışmalarının geliştirilmesi gerektiğine işaret etmektedir (</a:t>
            </a:r>
            <a:r>
              <a:rPr lang="tr-TR" sz="1600" b="1" dirty="0" err="1"/>
              <a:t>ss</a:t>
            </a:r>
            <a:r>
              <a:rPr lang="tr-TR" sz="1600" b="1" dirty="0"/>
              <a:t>. 49-52).</a:t>
            </a:r>
          </a:p>
          <a:p>
            <a:pPr marL="0" indent="0">
              <a:buNone/>
            </a:pPr>
            <a:r>
              <a:rPr lang="tr-TR" sz="1600" b="1" dirty="0"/>
              <a:t>Ayrıca, akademisyenlerin farkındalık ve kullanımlarında halen yetersizlikler olması, özellikle bilgi ve eğitim eksikliği nedeniyle etkili kullanımın sağlanamaması söz konusudur (</a:t>
            </a:r>
            <a:r>
              <a:rPr lang="es-ES" sz="1600" b="1" dirty="0"/>
              <a:t>Zan</a:t>
            </a:r>
            <a:r>
              <a:rPr lang="tr-TR" sz="1600" b="1" dirty="0"/>
              <a:t> vd., </a:t>
            </a:r>
            <a:r>
              <a:rPr lang="es-ES" sz="1600" b="1" dirty="0"/>
              <a:t>2020</a:t>
            </a:r>
            <a:r>
              <a:rPr lang="tr-TR" sz="1600" b="1" dirty="0"/>
              <a:t>, s. 511).</a:t>
            </a:r>
          </a:p>
          <a:p>
            <a:pPr marL="0" indent="0">
              <a:buNone/>
            </a:pPr>
            <a:endParaRPr lang="tr-TR" sz="1600" b="1" dirty="0"/>
          </a:p>
        </p:txBody>
      </p:sp>
    </p:spTree>
    <p:extLst>
      <p:ext uri="{BB962C8B-B14F-4D97-AF65-F5344CB8AC3E}">
        <p14:creationId xmlns:p14="http://schemas.microsoft.com/office/powerpoint/2010/main" val="69145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6538-B77B-3652-418A-716B382C93E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40F047D-1D51-E8CC-F33E-358354F6E03D}"/>
              </a:ext>
            </a:extLst>
          </p:cNvPr>
          <p:cNvSpPr>
            <a:spLocks noGrp="1"/>
          </p:cNvSpPr>
          <p:nvPr>
            <p:ph type="title"/>
          </p:nvPr>
        </p:nvSpPr>
        <p:spPr>
          <a:xfrm>
            <a:off x="1224117" y="225605"/>
            <a:ext cx="8672052" cy="526563"/>
          </a:xfrm>
        </p:spPr>
        <p:txBody>
          <a:bodyPr>
            <a:noAutofit/>
          </a:bodyPr>
          <a:lstStyle/>
          <a:p>
            <a:pPr algn="ctr"/>
            <a:r>
              <a:rPr lang="tr-TR" sz="2400" b="1" dirty="0">
                <a:solidFill>
                  <a:schemeClr val="tx1"/>
                </a:solidFill>
              </a:rPr>
              <a:t>Çözüm Önerileri</a:t>
            </a:r>
            <a:br>
              <a:rPr lang="tr-TR" sz="2400" b="1" dirty="0">
                <a:solidFill>
                  <a:schemeClr val="tx1"/>
                </a:solidFill>
              </a:rPr>
            </a:br>
            <a:br>
              <a:rPr lang="tr-TR" sz="2400" b="1" dirty="0">
                <a:solidFill>
                  <a:schemeClr val="tx1"/>
                </a:solidFill>
              </a:rPr>
            </a:br>
            <a:endParaRPr lang="tr-TR" sz="2400" b="1" dirty="0">
              <a:solidFill>
                <a:schemeClr val="tx1"/>
              </a:solidFill>
            </a:endParaRPr>
          </a:p>
        </p:txBody>
      </p:sp>
      <p:sp>
        <p:nvSpPr>
          <p:cNvPr id="3" name="İçerik Yer Tutucusu 2">
            <a:extLst>
              <a:ext uri="{FF2B5EF4-FFF2-40B4-BE49-F238E27FC236}">
                <a16:creationId xmlns:a16="http://schemas.microsoft.com/office/drawing/2014/main" id="{C58D07D8-C70F-5C57-06C5-9A65585E081C}"/>
              </a:ext>
            </a:extLst>
          </p:cNvPr>
          <p:cNvSpPr>
            <a:spLocks noGrp="1"/>
          </p:cNvSpPr>
          <p:nvPr>
            <p:ph idx="1"/>
          </p:nvPr>
        </p:nvSpPr>
        <p:spPr>
          <a:xfrm>
            <a:off x="968958" y="847489"/>
            <a:ext cx="9438005" cy="5371414"/>
          </a:xfrm>
        </p:spPr>
        <p:txBody>
          <a:bodyPr>
            <a:noAutofit/>
          </a:bodyPr>
          <a:lstStyle/>
          <a:p>
            <a:pPr marL="0" indent="0" algn="just">
              <a:buNone/>
            </a:pPr>
            <a:r>
              <a:rPr lang="tr-TR" sz="1500" b="1" u="sng" dirty="0"/>
              <a:t>Politika Geliştirme ve Yönetimi (</a:t>
            </a:r>
            <a:r>
              <a:rPr lang="tr-TR" sz="1500" b="1" u="sng" dirty="0" err="1"/>
              <a:t>Policy</a:t>
            </a:r>
            <a:r>
              <a:rPr lang="tr-TR" sz="1500" b="1" u="sng" dirty="0"/>
              <a:t> Development </a:t>
            </a:r>
            <a:r>
              <a:rPr lang="tr-TR" sz="1500" b="1" u="sng" dirty="0" err="1"/>
              <a:t>and</a:t>
            </a:r>
            <a:r>
              <a:rPr lang="tr-TR" sz="1500" b="1" u="sng" dirty="0"/>
              <a:t> Management):</a:t>
            </a:r>
            <a:r>
              <a:rPr lang="tr-TR" sz="1500" b="1" dirty="0"/>
              <a:t> İçerik gönderimi, telif hakkı ve erişim hakları konusunda net kurumsal politikalar oluşturma</a:t>
            </a:r>
          </a:p>
          <a:p>
            <a:pPr marL="0" indent="0" algn="just">
              <a:buNone/>
            </a:pPr>
            <a:r>
              <a:rPr lang="tr-TR" sz="1500" b="1" u="sng" dirty="0"/>
              <a:t>Kullanıcı Eğitimi ve Öğretimi (User </a:t>
            </a:r>
            <a:r>
              <a:rPr lang="tr-TR" sz="1500" b="1" u="sng" dirty="0" err="1"/>
              <a:t>Education</a:t>
            </a:r>
            <a:r>
              <a:rPr lang="tr-TR" sz="1500" b="1" u="sng" dirty="0"/>
              <a:t> </a:t>
            </a:r>
            <a:r>
              <a:rPr lang="tr-TR" sz="1500" b="1" u="sng" dirty="0" err="1"/>
              <a:t>and</a:t>
            </a:r>
            <a:r>
              <a:rPr lang="tr-TR" sz="1500" b="1" u="sng" dirty="0"/>
              <a:t> Training):</a:t>
            </a:r>
            <a:r>
              <a:rPr lang="tr-TR" sz="1500" b="1" dirty="0"/>
              <a:t> Kullanıcıları bilgi teknolojileri özellikleri ve avantajları hakkında eğitmek için düzenli atölye çalışmaları ve farkındalık programları düzenleme</a:t>
            </a:r>
          </a:p>
          <a:p>
            <a:pPr marL="0" indent="0" algn="just">
              <a:buNone/>
            </a:pPr>
            <a:r>
              <a:rPr lang="tr-TR" sz="1500" b="1" u="sng" dirty="0"/>
              <a:t>Teknik Altyapı Geliştirme (Technical </a:t>
            </a:r>
            <a:r>
              <a:rPr lang="tr-TR" sz="1500" b="1" u="sng" dirty="0" err="1"/>
              <a:t>Infrastructure</a:t>
            </a:r>
            <a:r>
              <a:rPr lang="tr-TR" sz="1500" b="1" u="sng" dirty="0"/>
              <a:t> Enhancement):</a:t>
            </a:r>
            <a:r>
              <a:rPr lang="tr-TR" sz="1500" b="1" dirty="0"/>
              <a:t> Güvenilir yazılımlara, meta veri standartlarına ve dijital koruma mekanizmalarına yatırım yapma</a:t>
            </a:r>
          </a:p>
          <a:p>
            <a:pPr marL="0" indent="0" algn="just">
              <a:buNone/>
            </a:pPr>
            <a:r>
              <a:rPr lang="tr-TR" sz="1500" b="1" u="sng" dirty="0"/>
              <a:t>Açık Erişim ve Standartları Teşvik Etme (</a:t>
            </a:r>
            <a:r>
              <a:rPr lang="en-US" sz="1500" b="1" u="sng" dirty="0"/>
              <a:t>Promoting Open Access and Standards</a:t>
            </a:r>
            <a:r>
              <a:rPr lang="tr-TR" sz="1500" b="1" u="sng" dirty="0"/>
              <a:t>):</a:t>
            </a:r>
            <a:r>
              <a:rPr lang="tr-TR" sz="1500" b="1" dirty="0"/>
              <a:t> Daha geniş bir yayılımı kolaylaştırmak için açık erişim girişimlerini ve açık standartlara uyumu destekleme</a:t>
            </a:r>
          </a:p>
          <a:p>
            <a:pPr marL="0" indent="0" algn="just">
              <a:buNone/>
            </a:pPr>
            <a:r>
              <a:rPr lang="tr-TR" sz="1500" b="1" u="sng" dirty="0"/>
              <a:t>Kurumsal Taahhüt (</a:t>
            </a:r>
            <a:r>
              <a:rPr lang="tr-TR" sz="1500" b="1" u="sng" dirty="0" err="1"/>
              <a:t>Institutional</a:t>
            </a:r>
            <a:r>
              <a:rPr lang="tr-TR" sz="1500" b="1" u="sng" dirty="0"/>
              <a:t> </a:t>
            </a:r>
            <a:r>
              <a:rPr lang="tr-TR" sz="1500" b="1" u="sng" dirty="0" err="1"/>
              <a:t>Commitment</a:t>
            </a:r>
            <a:r>
              <a:rPr lang="tr-TR" sz="1500" b="1" u="sng" dirty="0"/>
              <a:t>):</a:t>
            </a:r>
            <a:r>
              <a:rPr lang="tr-TR" sz="1500" b="1" dirty="0"/>
              <a:t> Dijital materyallerin uzun vadeli yönetimine yönelik kurumsal destek ve taahhüdü teşvik etme</a:t>
            </a:r>
          </a:p>
          <a:p>
            <a:pPr marL="0" indent="0" algn="just">
              <a:buNone/>
            </a:pPr>
            <a:r>
              <a:rPr lang="tr-TR" sz="1500" b="1" u="sng" dirty="0"/>
              <a:t>Yasal Çerçeveler (Legal </a:t>
            </a:r>
            <a:r>
              <a:rPr lang="tr-TR" sz="1500" b="1" u="sng" dirty="0" err="1"/>
              <a:t>Frameworks</a:t>
            </a:r>
            <a:r>
              <a:rPr lang="tr-TR" sz="1500" b="1" u="sng" dirty="0"/>
              <a:t>):</a:t>
            </a:r>
            <a:r>
              <a:rPr lang="tr-TR" sz="1500" b="1" dirty="0"/>
              <a:t> Telif hakkı sorunlarını ele alan ve akademik çıktıların yasal paylaşımını teşvik eden politikalar geliştirme</a:t>
            </a:r>
          </a:p>
          <a:p>
            <a:pPr marL="0" indent="0" algn="just">
              <a:buNone/>
            </a:pPr>
            <a:r>
              <a:rPr lang="tr-TR" sz="1500" b="1" u="sng" dirty="0"/>
              <a:t>İş Birliği ve Ağ Oluşturma (Collaboration </a:t>
            </a:r>
            <a:r>
              <a:rPr lang="tr-TR" sz="1500" b="1" u="sng" dirty="0" err="1"/>
              <a:t>and</a:t>
            </a:r>
            <a:r>
              <a:rPr lang="tr-TR" sz="1500" b="1" u="sng" dirty="0"/>
              <a:t> Networking):</a:t>
            </a:r>
            <a:r>
              <a:rPr lang="tr-TR" sz="1500" b="1" dirty="0"/>
              <a:t> En iyi uygulamaları ve kaynakları paylaşmak ve kolektif veri havuzları oluşturmak için kurumlar arasında iş birliğini teşvik etme</a:t>
            </a:r>
          </a:p>
          <a:p>
            <a:pPr marL="0" indent="0" algn="just">
              <a:buNone/>
            </a:pPr>
            <a:r>
              <a:rPr lang="tr-TR" sz="1500" b="1" u="sng" dirty="0"/>
              <a:t>İzleme ve Değerlendirme (</a:t>
            </a:r>
            <a:r>
              <a:rPr lang="tr-TR" sz="1500" b="1" u="sng" dirty="0" err="1"/>
              <a:t>Monitoring</a:t>
            </a:r>
            <a:r>
              <a:rPr lang="tr-TR" sz="1500" b="1" u="sng" dirty="0"/>
              <a:t> </a:t>
            </a:r>
            <a:r>
              <a:rPr lang="tr-TR" sz="1500" b="1" u="sng" dirty="0" err="1"/>
              <a:t>and</a:t>
            </a:r>
            <a:r>
              <a:rPr lang="tr-TR" sz="1500" b="1" u="sng" dirty="0"/>
              <a:t> Evaluation):</a:t>
            </a:r>
            <a:r>
              <a:rPr lang="tr-TR" sz="1500" b="1" dirty="0"/>
              <a:t> Kullanılabilirliği, ilgi düzeyini ve kullanıcı memnuniyetini artırmak için bilgi teknolojileri hizmetlerinin düzenli olarak değerlendirilmesi (</a:t>
            </a:r>
            <a:r>
              <a:rPr lang="en-US" sz="1500" b="1" dirty="0" err="1"/>
              <a:t>Patowari</a:t>
            </a:r>
            <a:r>
              <a:rPr lang="en-US" sz="1500" b="1" dirty="0"/>
              <a:t> &amp; Barooah, 2023)</a:t>
            </a:r>
            <a:r>
              <a:rPr lang="tr-TR" sz="1500" b="1" dirty="0"/>
              <a:t>.</a:t>
            </a:r>
          </a:p>
        </p:txBody>
      </p:sp>
    </p:spTree>
    <p:extLst>
      <p:ext uri="{BB962C8B-B14F-4D97-AF65-F5344CB8AC3E}">
        <p14:creationId xmlns:p14="http://schemas.microsoft.com/office/powerpoint/2010/main" val="410609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98BC-E847-D17F-4ADF-E775ACEF576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98EB3AB-55E0-AD4F-F653-1FCE1DD4B0FC}"/>
              </a:ext>
            </a:extLst>
          </p:cNvPr>
          <p:cNvSpPr>
            <a:spLocks noGrp="1"/>
          </p:cNvSpPr>
          <p:nvPr>
            <p:ph type="title"/>
          </p:nvPr>
        </p:nvSpPr>
        <p:spPr>
          <a:xfrm>
            <a:off x="1224117" y="225605"/>
            <a:ext cx="8672052" cy="526563"/>
          </a:xfrm>
        </p:spPr>
        <p:txBody>
          <a:bodyPr>
            <a:noAutofit/>
          </a:bodyPr>
          <a:lstStyle/>
          <a:p>
            <a:pPr algn="ctr"/>
            <a:r>
              <a:rPr lang="tr-TR" sz="2400" b="1" dirty="0">
                <a:solidFill>
                  <a:schemeClr val="tx1"/>
                </a:solidFill>
              </a:rPr>
              <a:t>SONUÇ VE DEĞERLENDİRME </a:t>
            </a:r>
            <a:br>
              <a:rPr lang="tr-TR" sz="2400" b="1" dirty="0">
                <a:solidFill>
                  <a:schemeClr val="tx1"/>
                </a:solidFill>
              </a:rPr>
            </a:br>
            <a:br>
              <a:rPr lang="tr-TR" sz="2400" b="1" dirty="0">
                <a:solidFill>
                  <a:schemeClr val="tx1"/>
                </a:solidFill>
              </a:rPr>
            </a:br>
            <a:endParaRPr lang="tr-TR" sz="2400" b="1" dirty="0">
              <a:solidFill>
                <a:schemeClr val="tx1"/>
              </a:solidFill>
            </a:endParaRPr>
          </a:p>
        </p:txBody>
      </p:sp>
      <p:sp>
        <p:nvSpPr>
          <p:cNvPr id="3" name="İçerik Yer Tutucusu 2">
            <a:extLst>
              <a:ext uri="{FF2B5EF4-FFF2-40B4-BE49-F238E27FC236}">
                <a16:creationId xmlns:a16="http://schemas.microsoft.com/office/drawing/2014/main" id="{A020C438-CF93-2712-B850-735202FA24B6}"/>
              </a:ext>
            </a:extLst>
          </p:cNvPr>
          <p:cNvSpPr>
            <a:spLocks noGrp="1"/>
          </p:cNvSpPr>
          <p:nvPr>
            <p:ph idx="1"/>
          </p:nvPr>
        </p:nvSpPr>
        <p:spPr>
          <a:xfrm>
            <a:off x="968958" y="847489"/>
            <a:ext cx="9438005" cy="5371414"/>
          </a:xfrm>
        </p:spPr>
        <p:txBody>
          <a:bodyPr>
            <a:noAutofit/>
          </a:bodyPr>
          <a:lstStyle/>
          <a:p>
            <a:pPr marL="0" indent="0" algn="just">
              <a:buNone/>
            </a:pPr>
            <a:r>
              <a:rPr lang="tr-TR" sz="2000" b="1" dirty="0"/>
              <a:t>Bu derste, bilgi hizmetleri bağlamında açık erişim ve kurumsal arşivlere ilişkin temel kavramlar, uygulama alanları ve güncel sorunlar detaylandırılmıştır. </a:t>
            </a:r>
          </a:p>
          <a:p>
            <a:pPr marL="0" indent="0" algn="just">
              <a:buNone/>
            </a:pPr>
            <a:r>
              <a:rPr lang="tr-TR" sz="2000" b="1" dirty="0"/>
              <a:t>Amaç, bilgiye erişimi demokratikleştiren bu sistemlerin sürdürülebilirliğini sağlamak ve bilimsel iletişimi güçlendirmektir. </a:t>
            </a:r>
          </a:p>
          <a:p>
            <a:pPr marL="0" indent="0" algn="just">
              <a:buNone/>
            </a:pPr>
            <a:r>
              <a:rPr lang="tr-TR" sz="2000" b="1" dirty="0"/>
              <a:t>Dersin sonunda, dijital ortamların avantajlarından yararlanarak, bilgi paylaşımını ve erişimini teşvik eden politikaların geliştirilmesi, yasal düzenlemelerin güçlendirilmesi ve altyapı yatırımlarının artırılması gibi çaba ve hedeflerin önemi ortaya konmuştur. </a:t>
            </a:r>
          </a:p>
          <a:p>
            <a:pPr marL="0" indent="0" algn="just">
              <a:buNone/>
            </a:pPr>
            <a:r>
              <a:rPr lang="tr-TR" sz="2000" b="1" dirty="0"/>
              <a:t>Ayrıca, Türkiye’deki gelişmeler ve dünya genelindeki uygulamalar ışığında, bu alandaki çalışmaların daha </a:t>
            </a:r>
            <a:r>
              <a:rPr lang="tr-TR" sz="2000" b="1"/>
              <a:t>etkin duruma </a:t>
            </a:r>
            <a:r>
              <a:rPr lang="tr-TR" sz="2000" b="1" dirty="0"/>
              <a:t>getirilmesi için öneriler sunulmuştur</a:t>
            </a:r>
            <a:r>
              <a:rPr lang="tr-TR" sz="2000" b="1"/>
              <a:t>. </a:t>
            </a:r>
          </a:p>
          <a:p>
            <a:pPr marL="0" indent="0" algn="just">
              <a:buNone/>
            </a:pPr>
            <a:r>
              <a:rPr lang="tr-TR" sz="2000" b="1"/>
              <a:t>Böylece</a:t>
            </a:r>
            <a:r>
              <a:rPr lang="tr-TR" sz="2000" b="1" dirty="0"/>
              <a:t>, bilgi erişimini engelleyen sorunların aşılmasına katkı sağlanması amaçlanmaktadır.</a:t>
            </a:r>
          </a:p>
        </p:txBody>
      </p:sp>
    </p:spTree>
    <p:extLst>
      <p:ext uri="{BB962C8B-B14F-4D97-AF65-F5344CB8AC3E}">
        <p14:creationId xmlns:p14="http://schemas.microsoft.com/office/powerpoint/2010/main" val="28680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72E86-841D-7A93-202D-74C66C2A67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1E47FC-B33D-8191-618F-58D9B839B55E}"/>
              </a:ext>
            </a:extLst>
          </p:cNvPr>
          <p:cNvSpPr>
            <a:spLocks noGrp="1"/>
          </p:cNvSpPr>
          <p:nvPr>
            <p:ph type="title"/>
          </p:nvPr>
        </p:nvSpPr>
        <p:spPr>
          <a:xfrm>
            <a:off x="628172" y="132735"/>
            <a:ext cx="8596668" cy="703006"/>
          </a:xfrm>
        </p:spPr>
        <p:txBody>
          <a:bodyPr/>
          <a:lstStyle/>
          <a:p>
            <a:pPr algn="ctr"/>
            <a:r>
              <a:rPr lang="tr-TR" b="1" dirty="0"/>
              <a:t>Kaynakça</a:t>
            </a:r>
            <a:endParaRPr lang="en-US" b="1" dirty="0"/>
          </a:p>
        </p:txBody>
      </p:sp>
      <p:sp>
        <p:nvSpPr>
          <p:cNvPr id="3" name="İçerik Yer Tutucusu 2">
            <a:extLst>
              <a:ext uri="{FF2B5EF4-FFF2-40B4-BE49-F238E27FC236}">
                <a16:creationId xmlns:a16="http://schemas.microsoft.com/office/drawing/2014/main" id="{A8CF00E1-E9E8-C5E7-47AA-ABA42FFFBE2B}"/>
              </a:ext>
            </a:extLst>
          </p:cNvPr>
          <p:cNvSpPr>
            <a:spLocks noGrp="1"/>
          </p:cNvSpPr>
          <p:nvPr>
            <p:ph idx="1"/>
          </p:nvPr>
        </p:nvSpPr>
        <p:spPr>
          <a:xfrm>
            <a:off x="711747" y="835741"/>
            <a:ext cx="10221724" cy="5009536"/>
          </a:xfrm>
        </p:spPr>
        <p:txBody>
          <a:bodyPr>
            <a:normAutofit fontScale="85000" lnSpcReduction="10000"/>
          </a:bodyPr>
          <a:lstStyle/>
          <a:p>
            <a:endParaRPr lang="tr-TR" sz="1100" b="1" dirty="0"/>
          </a:p>
          <a:p>
            <a:r>
              <a:rPr lang="en-US" sz="1100" b="1" dirty="0" err="1"/>
              <a:t>Ashikuzzaman</a:t>
            </a:r>
            <a:r>
              <a:rPr lang="en-US" sz="1100" b="1" dirty="0"/>
              <a:t>, M. (2018, 7 </a:t>
            </a:r>
            <a:r>
              <a:rPr lang="en-US" sz="1100" b="1" dirty="0" err="1"/>
              <a:t>Şubat</a:t>
            </a:r>
            <a:r>
              <a:rPr lang="en-US" sz="1100" b="1" dirty="0"/>
              <a:t>). </a:t>
            </a:r>
            <a:r>
              <a:rPr lang="en-US" sz="1100" b="1" i="1" dirty="0"/>
              <a:t>Brief Information about Institutional Repository</a:t>
            </a:r>
            <a:r>
              <a:rPr lang="en-US" sz="1100" b="1" dirty="0"/>
              <a:t>. </a:t>
            </a:r>
            <a:r>
              <a:rPr lang="en-US" sz="1100" b="1" dirty="0">
                <a:hlinkClick r:id="rId2"/>
              </a:rPr>
              <a:t>https://www.lisedunetwork.com/brief-information-institutional-repository/</a:t>
            </a:r>
            <a:endParaRPr lang="tr-TR" sz="1100" b="1" dirty="0"/>
          </a:p>
          <a:p>
            <a:r>
              <a:rPr lang="en-US" sz="1100" b="1" dirty="0" err="1"/>
              <a:t>Ashikuzzaman</a:t>
            </a:r>
            <a:r>
              <a:rPr lang="en-US" sz="1100" b="1" dirty="0"/>
              <a:t>, M.</a:t>
            </a:r>
            <a:r>
              <a:rPr lang="tr-TR" sz="1100" b="1" dirty="0"/>
              <a:t> (2025, 5 Temmuz). </a:t>
            </a:r>
            <a:r>
              <a:rPr lang="en-US" sz="1100" b="1" i="1" dirty="0"/>
              <a:t>What is the Open Archival Information System (OAIS)?</a:t>
            </a:r>
            <a:r>
              <a:rPr lang="tr-TR" sz="1100" b="1" dirty="0"/>
              <a:t> </a:t>
            </a:r>
            <a:r>
              <a:rPr lang="tr-TR" sz="1100" b="1" dirty="0">
                <a:hlinkClick r:id="rId3"/>
              </a:rPr>
              <a:t>https://www.lisedunetwork.com/what-is-the-open-archival-information-system-oais/</a:t>
            </a:r>
            <a:endParaRPr lang="tr-TR" sz="1100" b="1" dirty="0"/>
          </a:p>
          <a:p>
            <a:r>
              <a:rPr lang="tr-TR" sz="1100" b="1" dirty="0"/>
              <a:t>Aydın Çolak, F. (2024). </a:t>
            </a:r>
            <a:r>
              <a:rPr lang="tr-TR" sz="1100" b="1" i="1" dirty="0"/>
              <a:t>Türkiye’de araştırma üniversitelerinin kurumsal akademik arşivlerinde üst veri kalitesinin değerlendirilmesi </a:t>
            </a:r>
            <a:r>
              <a:rPr lang="tr-TR" sz="1100" b="1" dirty="0"/>
              <a:t>(Yayımlanmamış Yüksek Lisans Tezi). Ankara: Hacettepe Üniversitesi.</a:t>
            </a:r>
          </a:p>
          <a:p>
            <a:r>
              <a:rPr lang="en-US" sz="1100" b="1" dirty="0"/>
              <a:t>Bailey</a:t>
            </a:r>
            <a:r>
              <a:rPr lang="tr-TR" sz="1100" b="1" dirty="0"/>
              <a:t>, </a:t>
            </a:r>
            <a:r>
              <a:rPr lang="en-US" sz="1100" b="1" dirty="0"/>
              <a:t>C</a:t>
            </a:r>
            <a:r>
              <a:rPr lang="tr-TR" sz="1100" b="1" dirty="0"/>
              <a:t>. W. </a:t>
            </a:r>
            <a:r>
              <a:rPr lang="en-US" sz="1100" b="1" dirty="0"/>
              <a:t>(2006). What is open access?</a:t>
            </a:r>
            <a:r>
              <a:rPr lang="tr-TR" sz="1100" b="1" dirty="0"/>
              <a:t> </a:t>
            </a:r>
            <a:r>
              <a:rPr lang="tr-TR" sz="1100" b="1" dirty="0" err="1"/>
              <a:t>In</a:t>
            </a:r>
            <a:r>
              <a:rPr lang="en-US" sz="1100" b="1" dirty="0"/>
              <a:t> Jacobs , N. (Ed)</a:t>
            </a:r>
            <a:r>
              <a:rPr lang="tr-TR" sz="1100" b="1" dirty="0"/>
              <a:t>.</a:t>
            </a:r>
            <a:r>
              <a:rPr lang="en-US" sz="1100" b="1" dirty="0"/>
              <a:t> </a:t>
            </a:r>
            <a:r>
              <a:rPr lang="en-US" sz="1100" b="1" i="1" dirty="0"/>
              <a:t>Open Access: Key Strategic, Technical and Economic Aspects</a:t>
            </a:r>
            <a:r>
              <a:rPr lang="en-US" sz="1100" b="1" dirty="0"/>
              <a:t>. Chandos Publishing (Oxford ) Limited </a:t>
            </a:r>
            <a:endParaRPr lang="tr-TR" sz="1100" b="1" dirty="0"/>
          </a:p>
          <a:p>
            <a:r>
              <a:rPr lang="tr-TR" sz="1100" b="1" dirty="0"/>
              <a:t>Cengiz, E. (2021). Türkiye’deki kurumsal akademik arşivler üzerine bir değerlendirme. </a:t>
            </a:r>
            <a:r>
              <a:rPr lang="tr-TR" sz="1100" b="1" i="1" dirty="0"/>
              <a:t>Arşiv Dünyası</a:t>
            </a:r>
            <a:r>
              <a:rPr lang="tr-TR" sz="1100" b="1" dirty="0"/>
              <a:t>, 8(1), 41-54. </a:t>
            </a:r>
            <a:r>
              <a:rPr lang="tr-TR" sz="1100" b="1" dirty="0">
                <a:hlinkClick r:id="rId4"/>
              </a:rPr>
              <a:t>https://doi.org/10.53474/ad.855508</a:t>
            </a:r>
            <a:endParaRPr lang="tr-TR" sz="1100" b="1" dirty="0"/>
          </a:p>
          <a:p>
            <a:r>
              <a:rPr lang="tr-TR" sz="1100" b="1" dirty="0"/>
              <a:t>Dilek Kayaoğlu, H. (2006). Açık erişim kavramı ve gelişmekte olan bir ülke olarak Türkiye için anlamı. Türk Kütüphaneciliği</a:t>
            </a:r>
            <a:r>
              <a:rPr lang="tr-TR" sz="1100" b="1" i="1" dirty="0"/>
              <a:t>, </a:t>
            </a:r>
            <a:r>
              <a:rPr lang="tr-TR" sz="1100" b="1" dirty="0"/>
              <a:t>20(1), 29-60. </a:t>
            </a:r>
            <a:r>
              <a:rPr lang="tr-TR" sz="1100" b="1" dirty="0">
                <a:hlinkClick r:id="rId5"/>
              </a:rPr>
              <a:t>https://dergipark.org.tr/tr/pub/tk/issue/48943/624305</a:t>
            </a:r>
            <a:endParaRPr lang="tr-TR" sz="1100" b="1" dirty="0"/>
          </a:p>
          <a:p>
            <a:r>
              <a:rPr lang="tr-TR" sz="1100" b="1" dirty="0"/>
              <a:t>Kumar, V. (2021). </a:t>
            </a:r>
            <a:r>
              <a:rPr lang="tr-TR" sz="1100" b="1" i="1" dirty="0" err="1"/>
              <a:t>Digital</a:t>
            </a:r>
            <a:r>
              <a:rPr lang="tr-TR" sz="1100" b="1" i="1" dirty="0"/>
              <a:t> </a:t>
            </a:r>
            <a:r>
              <a:rPr lang="tr-TR" sz="1100" b="1" i="1" dirty="0" err="1"/>
              <a:t>library</a:t>
            </a:r>
            <a:r>
              <a:rPr lang="tr-TR" sz="1100" b="1" i="1" dirty="0"/>
              <a:t> </a:t>
            </a:r>
            <a:r>
              <a:rPr lang="tr-TR" sz="1100" b="1" i="1" dirty="0" err="1"/>
              <a:t>education</a:t>
            </a:r>
            <a:r>
              <a:rPr lang="tr-TR" sz="1100" b="1" i="1" dirty="0"/>
              <a:t> </a:t>
            </a:r>
            <a:r>
              <a:rPr lang="tr-TR" sz="1100" b="1" i="1" dirty="0" err="1"/>
              <a:t>and</a:t>
            </a:r>
            <a:r>
              <a:rPr lang="tr-TR" sz="1100" b="1" i="1" dirty="0"/>
              <a:t> </a:t>
            </a:r>
            <a:r>
              <a:rPr lang="tr-TR" sz="1100" b="1" i="1" dirty="0" err="1"/>
              <a:t>training</a:t>
            </a:r>
            <a:r>
              <a:rPr lang="tr-TR" sz="1100" b="1" i="1" dirty="0"/>
              <a:t> (A </a:t>
            </a:r>
            <a:r>
              <a:rPr lang="tr-TR" sz="1100" b="1" i="1" dirty="0" err="1"/>
              <a:t>study</a:t>
            </a:r>
            <a:r>
              <a:rPr lang="tr-TR" sz="1100" b="1" i="1" dirty="0"/>
              <a:t> of </a:t>
            </a:r>
            <a:r>
              <a:rPr lang="tr-TR" sz="1100" b="1" i="1" dirty="0" err="1"/>
              <a:t>opportunities</a:t>
            </a:r>
            <a:r>
              <a:rPr lang="tr-TR" sz="1100" b="1" i="1" dirty="0"/>
              <a:t> </a:t>
            </a:r>
            <a:r>
              <a:rPr lang="tr-TR" sz="1100" b="1" i="1" dirty="0" err="1"/>
              <a:t>and</a:t>
            </a:r>
            <a:r>
              <a:rPr lang="tr-TR" sz="1100" b="1" i="1" dirty="0"/>
              <a:t> </a:t>
            </a:r>
            <a:r>
              <a:rPr lang="tr-TR" sz="1100" b="1" i="1" dirty="0" err="1"/>
              <a:t>challenges</a:t>
            </a:r>
            <a:r>
              <a:rPr lang="tr-TR" sz="1100" b="1" i="1" dirty="0"/>
              <a:t> in </a:t>
            </a:r>
            <a:r>
              <a:rPr lang="tr-TR" sz="1100" b="1" i="1" dirty="0" err="1"/>
              <a:t>India</a:t>
            </a:r>
            <a:r>
              <a:rPr lang="tr-TR" sz="1100" b="1" i="1" dirty="0"/>
              <a:t>)</a:t>
            </a:r>
            <a:r>
              <a:rPr lang="tr-TR" sz="1100" b="1" dirty="0"/>
              <a:t> (Yayımlanmamış Doktora Tezi). </a:t>
            </a:r>
            <a:r>
              <a:rPr lang="tr-TR" sz="1100" b="1" dirty="0" err="1"/>
              <a:t>India</a:t>
            </a:r>
            <a:r>
              <a:rPr lang="tr-TR" sz="1100" b="1" dirty="0"/>
              <a:t>: </a:t>
            </a:r>
            <a:r>
              <a:rPr lang="tr-TR" sz="1100" b="1" dirty="0" err="1"/>
              <a:t>Vardhman</a:t>
            </a:r>
            <a:r>
              <a:rPr lang="tr-TR" sz="1100" b="1" dirty="0"/>
              <a:t> </a:t>
            </a:r>
            <a:r>
              <a:rPr lang="tr-TR" sz="1100" b="1" dirty="0" err="1"/>
              <a:t>Mahaveer</a:t>
            </a:r>
            <a:r>
              <a:rPr lang="tr-TR" sz="1100" b="1" dirty="0"/>
              <a:t> Open </a:t>
            </a:r>
            <a:r>
              <a:rPr lang="tr-TR" sz="1100" b="1" dirty="0" err="1"/>
              <a:t>University</a:t>
            </a:r>
            <a:r>
              <a:rPr lang="tr-TR" sz="1100" b="1" dirty="0"/>
              <a:t>.</a:t>
            </a:r>
          </a:p>
          <a:p>
            <a:r>
              <a:rPr lang="tr-TR" sz="1100" b="1" dirty="0" err="1"/>
              <a:t>Kuri</a:t>
            </a:r>
            <a:r>
              <a:rPr lang="tr-TR" sz="1100" b="1" dirty="0"/>
              <a:t>, R. &amp; </a:t>
            </a:r>
            <a:r>
              <a:rPr lang="tr-TR" sz="1100" b="1" dirty="0" err="1"/>
              <a:t>Maranna</a:t>
            </a:r>
            <a:r>
              <a:rPr lang="tr-TR" sz="1100" b="1" dirty="0"/>
              <a:t>, O. (2018). </a:t>
            </a:r>
            <a:r>
              <a:rPr lang="tr-TR" sz="1100" b="1" dirty="0" err="1"/>
              <a:t>Institutional</a:t>
            </a:r>
            <a:r>
              <a:rPr lang="tr-TR" sz="1100" b="1" dirty="0"/>
              <a:t> </a:t>
            </a:r>
            <a:r>
              <a:rPr lang="tr-TR" sz="1100" b="1" dirty="0" err="1"/>
              <a:t>repositories</a:t>
            </a:r>
            <a:r>
              <a:rPr lang="tr-TR" sz="1100" b="1" dirty="0"/>
              <a:t> </a:t>
            </a:r>
            <a:r>
              <a:rPr lang="tr-TR" sz="1100" b="1" dirty="0" err="1"/>
              <a:t>and</a:t>
            </a:r>
            <a:r>
              <a:rPr lang="tr-TR" sz="1100" b="1" dirty="0"/>
              <a:t> </a:t>
            </a:r>
            <a:r>
              <a:rPr lang="tr-TR" sz="1100" b="1" dirty="0" err="1"/>
              <a:t>its</a:t>
            </a:r>
            <a:r>
              <a:rPr lang="tr-TR" sz="1100" b="1" dirty="0"/>
              <a:t> </a:t>
            </a:r>
            <a:r>
              <a:rPr lang="tr-TR" sz="1100" b="1" dirty="0" err="1"/>
              <a:t>consequences</a:t>
            </a:r>
            <a:r>
              <a:rPr lang="tr-TR" sz="1100" b="1" dirty="0"/>
              <a:t> </a:t>
            </a:r>
            <a:r>
              <a:rPr lang="tr-TR" sz="1100" b="1" dirty="0" err="1"/>
              <a:t>for</a:t>
            </a:r>
            <a:r>
              <a:rPr lang="tr-TR" sz="1100" b="1" dirty="0"/>
              <a:t> </a:t>
            </a:r>
            <a:r>
              <a:rPr lang="tr-TR" sz="1100" b="1" dirty="0" err="1"/>
              <a:t>government</a:t>
            </a:r>
            <a:r>
              <a:rPr lang="tr-TR" sz="1100" b="1" dirty="0"/>
              <a:t> </a:t>
            </a:r>
            <a:r>
              <a:rPr lang="tr-TR" sz="1100" b="1" dirty="0" err="1"/>
              <a:t>college</a:t>
            </a:r>
            <a:r>
              <a:rPr lang="tr-TR" sz="1100" b="1" dirty="0"/>
              <a:t> </a:t>
            </a:r>
            <a:r>
              <a:rPr lang="tr-TR" sz="1100" b="1" dirty="0" err="1"/>
              <a:t>libraries</a:t>
            </a:r>
            <a:r>
              <a:rPr lang="tr-TR" sz="1100" b="1" dirty="0"/>
              <a:t>. </a:t>
            </a:r>
            <a:r>
              <a:rPr lang="tr-TR" sz="1100" b="1" i="1" dirty="0" err="1"/>
              <a:t>National</a:t>
            </a:r>
            <a:r>
              <a:rPr lang="tr-TR" sz="1100" b="1" i="1" dirty="0"/>
              <a:t> Conference “Role of Libraries in </a:t>
            </a:r>
            <a:r>
              <a:rPr lang="tr-TR" sz="1100" b="1" i="1" dirty="0" err="1"/>
              <a:t>Changing</a:t>
            </a:r>
            <a:r>
              <a:rPr lang="tr-TR" sz="1100" b="1" i="1" dirty="0"/>
              <a:t> Information &amp; </a:t>
            </a:r>
            <a:r>
              <a:rPr lang="tr-TR" sz="1100" b="1" i="1" dirty="0" err="1"/>
              <a:t>Communication</a:t>
            </a:r>
            <a:r>
              <a:rPr lang="tr-TR" sz="1100" b="1" i="1" dirty="0"/>
              <a:t> </a:t>
            </a:r>
            <a:r>
              <a:rPr lang="tr-TR" sz="1100" b="1" i="1" dirty="0" err="1"/>
              <a:t>Technology</a:t>
            </a:r>
            <a:r>
              <a:rPr lang="tr-TR" sz="1100" b="1" i="1" dirty="0"/>
              <a:t> (ICT) </a:t>
            </a:r>
            <a:r>
              <a:rPr lang="tr-TR" sz="1100" b="1" i="1" dirty="0" err="1"/>
              <a:t>Scenario</a:t>
            </a:r>
            <a:r>
              <a:rPr lang="tr-TR" sz="1100" b="1" i="1" dirty="0"/>
              <a:t>”</a:t>
            </a:r>
            <a:r>
              <a:rPr lang="tr-TR" sz="1100" b="1" dirty="0"/>
              <a:t> 9th </a:t>
            </a:r>
            <a:r>
              <a:rPr lang="tr-TR" sz="1100" b="1" dirty="0" err="1"/>
              <a:t>Feb</a:t>
            </a:r>
            <a:r>
              <a:rPr lang="tr-TR" sz="1100" b="1" dirty="0"/>
              <a:t> 2018 </a:t>
            </a:r>
            <a:r>
              <a:rPr lang="tr-TR" sz="1100" b="1" dirty="0" err="1"/>
              <a:t>Waranagar</a:t>
            </a:r>
            <a:r>
              <a:rPr lang="tr-TR" sz="1100" b="1" dirty="0"/>
              <a:t> </a:t>
            </a:r>
            <a:r>
              <a:rPr lang="tr-TR" sz="1100" b="1" dirty="0" err="1"/>
              <a:t>Kolhapur</a:t>
            </a:r>
            <a:r>
              <a:rPr lang="tr-TR" sz="1100" b="1" dirty="0"/>
              <a:t> </a:t>
            </a:r>
            <a:r>
              <a:rPr lang="tr-TR" sz="1100" b="1" dirty="0" err="1"/>
              <a:t>Maharastra</a:t>
            </a:r>
            <a:r>
              <a:rPr lang="tr-TR" sz="1100" b="1" dirty="0"/>
              <a:t>. </a:t>
            </a:r>
            <a:r>
              <a:rPr lang="tr-TR" sz="1100" b="1" dirty="0">
                <a:hlinkClick r:id="rId6"/>
              </a:rPr>
              <a:t>https://core.ac.uk/download/pdf/150800445.pdf</a:t>
            </a:r>
            <a:endParaRPr lang="tr-TR" sz="1100" b="1" dirty="0"/>
          </a:p>
          <a:p>
            <a:r>
              <a:rPr lang="en-US" sz="1100" b="1" dirty="0"/>
              <a:t>Otu, G</a:t>
            </a:r>
            <a:r>
              <a:rPr lang="tr-TR" sz="1100" b="1" dirty="0"/>
              <a:t>. (2023). I</a:t>
            </a:r>
            <a:r>
              <a:rPr lang="en-US" sz="1100" b="1" dirty="0" err="1"/>
              <a:t>nstitutional</a:t>
            </a:r>
            <a:r>
              <a:rPr lang="en-US" sz="1100" b="1" dirty="0"/>
              <a:t> repositories and library services in </a:t>
            </a:r>
            <a:r>
              <a:rPr lang="tr-TR" sz="1100" b="1" dirty="0"/>
              <a:t>N</a:t>
            </a:r>
            <a:r>
              <a:rPr lang="en-US" sz="1100" b="1" dirty="0" err="1"/>
              <a:t>igerian</a:t>
            </a:r>
            <a:r>
              <a:rPr lang="en-US" sz="1100" b="1" dirty="0"/>
              <a:t> universities</a:t>
            </a:r>
            <a:r>
              <a:rPr lang="tr-TR" sz="1100" b="1" dirty="0"/>
              <a:t>. </a:t>
            </a:r>
            <a:r>
              <a:rPr lang="en-US" sz="1100" b="1" i="1" dirty="0"/>
              <a:t>Library Philosophy and Practice </a:t>
            </a:r>
            <a:r>
              <a:rPr lang="en-US" sz="1100" b="1" dirty="0"/>
              <a:t>(e-journal). 8014.</a:t>
            </a:r>
            <a:r>
              <a:rPr lang="tr-TR" sz="1100" b="1" dirty="0"/>
              <a:t> </a:t>
            </a:r>
            <a:r>
              <a:rPr lang="en-US" sz="1100" b="1" dirty="0">
                <a:hlinkClick r:id="rId7"/>
              </a:rPr>
              <a:t>https://digitalcommons.unl.edu/libphilprac/8014</a:t>
            </a:r>
            <a:endParaRPr lang="tr-TR" sz="1100" b="1" dirty="0"/>
          </a:p>
          <a:p>
            <a:r>
              <a:rPr lang="en-US" sz="1100" b="1" dirty="0" err="1"/>
              <a:t>Patowari</a:t>
            </a:r>
            <a:r>
              <a:rPr lang="en-US" sz="1100" b="1" dirty="0"/>
              <a:t>, S</a:t>
            </a:r>
            <a:r>
              <a:rPr lang="tr-TR" sz="1100" b="1" dirty="0"/>
              <a:t>. &amp; </a:t>
            </a:r>
            <a:r>
              <a:rPr lang="en-US" sz="1100" b="1" dirty="0"/>
              <a:t>Barooah, P. K.</a:t>
            </a:r>
            <a:r>
              <a:rPr lang="tr-TR" sz="1100" b="1" dirty="0"/>
              <a:t> (2023). </a:t>
            </a:r>
            <a:r>
              <a:rPr lang="en-US" sz="1100" b="1" dirty="0"/>
              <a:t>Development of information repository(IR) in academic institutions</a:t>
            </a:r>
            <a:r>
              <a:rPr lang="tr-TR" sz="1100" b="1" dirty="0"/>
              <a:t>: A </a:t>
            </a:r>
            <a:r>
              <a:rPr lang="en-US" sz="1100" b="1" dirty="0"/>
              <a:t>study. </a:t>
            </a:r>
            <a:r>
              <a:rPr lang="en-US" sz="1100" b="1" i="1" dirty="0"/>
              <a:t>Library Philosophy and Practice (e-journal)</a:t>
            </a:r>
            <a:r>
              <a:rPr lang="en-US" sz="1100" b="1" dirty="0"/>
              <a:t>. 7684.</a:t>
            </a:r>
            <a:r>
              <a:rPr lang="tr-TR" sz="1100" b="1" dirty="0"/>
              <a:t> </a:t>
            </a:r>
            <a:r>
              <a:rPr lang="en-US" sz="1100" b="1" dirty="0">
                <a:hlinkClick r:id="rId8"/>
              </a:rPr>
              <a:t>https://digitalcommons.unl.edu/libphilprac/7684</a:t>
            </a:r>
            <a:endParaRPr lang="tr-TR" sz="1100" b="1" dirty="0"/>
          </a:p>
          <a:p>
            <a:r>
              <a:rPr lang="tr-TR" sz="1100" b="1" dirty="0" err="1"/>
              <a:t>Reitz</a:t>
            </a:r>
            <a:r>
              <a:rPr lang="tr-TR" sz="1100" b="1" dirty="0"/>
              <a:t>, j. M. (2014a). </a:t>
            </a:r>
            <a:r>
              <a:rPr lang="tr-TR" sz="1100" b="1" dirty="0" err="1"/>
              <a:t>Institutional</a:t>
            </a:r>
            <a:r>
              <a:rPr lang="tr-TR" sz="1100" b="1" dirty="0"/>
              <a:t> </a:t>
            </a:r>
            <a:r>
              <a:rPr lang="tr-TR" sz="1100" b="1" dirty="0" err="1"/>
              <a:t>repository</a:t>
            </a:r>
            <a:r>
              <a:rPr lang="tr-TR" sz="1100" b="1" dirty="0"/>
              <a:t>. </a:t>
            </a:r>
            <a:r>
              <a:rPr lang="en-US" sz="1100" b="1" i="1" dirty="0"/>
              <a:t>ODLIS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9"/>
              </a:rPr>
              <a:t>https://odlis.abc-clio.com/odlis_i.html</a:t>
            </a:r>
            <a:endParaRPr lang="tr-TR" sz="1100" b="1" dirty="0"/>
          </a:p>
          <a:p>
            <a:r>
              <a:rPr lang="tr-TR" sz="1100" b="1" dirty="0" err="1"/>
              <a:t>Reitz</a:t>
            </a:r>
            <a:r>
              <a:rPr lang="tr-TR" sz="1100" b="1" dirty="0"/>
              <a:t>, j. M. (2014b). Open </a:t>
            </a:r>
            <a:r>
              <a:rPr lang="tr-TR" sz="1100" b="1" dirty="0" err="1"/>
              <a:t>access</a:t>
            </a:r>
            <a:r>
              <a:rPr lang="tr-TR" sz="1100" b="1" dirty="0"/>
              <a:t>. </a:t>
            </a:r>
            <a:r>
              <a:rPr lang="en-US" sz="1100" b="1" i="1" dirty="0"/>
              <a:t>ODLIS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10"/>
              </a:rPr>
              <a:t>https://odlis.abc-clio.com/odlis_o.html</a:t>
            </a:r>
            <a:endParaRPr lang="tr-TR" sz="1100" b="1" dirty="0"/>
          </a:p>
          <a:p>
            <a:r>
              <a:rPr lang="tr-TR" sz="1100" b="1" dirty="0" err="1"/>
              <a:t>Subscribe</a:t>
            </a:r>
            <a:r>
              <a:rPr lang="tr-TR" sz="1100" b="1" dirty="0"/>
              <a:t> </a:t>
            </a:r>
            <a:r>
              <a:rPr lang="tr-TR" sz="1100" b="1" dirty="0" err="1"/>
              <a:t>to</a:t>
            </a:r>
            <a:r>
              <a:rPr lang="tr-TR" sz="1100" b="1" dirty="0"/>
              <a:t> Open (</a:t>
            </a:r>
            <a:r>
              <a:rPr lang="tr-TR" sz="1100" b="1" dirty="0" err="1"/>
              <a:t>t.y</a:t>
            </a:r>
            <a:r>
              <a:rPr lang="tr-TR" sz="1100" b="1" dirty="0"/>
              <a:t>.). </a:t>
            </a:r>
            <a:r>
              <a:rPr lang="tr-TR" sz="1100" b="1" i="1" dirty="0" err="1"/>
              <a:t>Subscribe</a:t>
            </a:r>
            <a:r>
              <a:rPr lang="tr-TR" sz="1100" b="1" i="1" dirty="0"/>
              <a:t> </a:t>
            </a:r>
            <a:r>
              <a:rPr lang="tr-TR" sz="1100" b="1" i="1" dirty="0" err="1"/>
              <a:t>to</a:t>
            </a:r>
            <a:r>
              <a:rPr lang="tr-TR" sz="1100" b="1" i="1" dirty="0"/>
              <a:t> Open: S2O </a:t>
            </a:r>
            <a:r>
              <a:rPr lang="tr-TR" sz="1100" b="1" i="1" dirty="0" err="1"/>
              <a:t>Community</a:t>
            </a:r>
            <a:r>
              <a:rPr lang="tr-TR" sz="1100" b="1" i="1" dirty="0"/>
              <a:t> of </a:t>
            </a:r>
            <a:r>
              <a:rPr lang="tr-TR" sz="1100" b="1" i="1" dirty="0" err="1"/>
              <a:t>Practice</a:t>
            </a:r>
            <a:r>
              <a:rPr lang="tr-TR" sz="1100" b="1" dirty="0"/>
              <a:t>. </a:t>
            </a:r>
            <a:r>
              <a:rPr lang="tr-TR" sz="1100" b="1" dirty="0">
                <a:hlinkClick r:id="rId11"/>
              </a:rPr>
              <a:t>https://subscribetoopencommunity.org/</a:t>
            </a:r>
            <a:endParaRPr lang="tr-TR" sz="1100" b="1" dirty="0"/>
          </a:p>
          <a:p>
            <a:r>
              <a:rPr lang="tr-TR" sz="1100" b="1" dirty="0"/>
              <a:t>TÜBİTAK ULAKBİM (2022, </a:t>
            </a:r>
            <a:r>
              <a:rPr lang="pl-PL" sz="1100" b="1" dirty="0"/>
              <a:t>23 Ekim</a:t>
            </a:r>
            <a:r>
              <a:rPr lang="tr-TR" sz="1100" b="1" dirty="0"/>
              <a:t>). </a:t>
            </a:r>
            <a:r>
              <a:rPr lang="tr-TR" sz="1100" b="1" i="1" dirty="0"/>
              <a:t>Açık erişim yayıncılıkla ilgili sorunlar ve çözüm önerileri</a:t>
            </a:r>
            <a:r>
              <a:rPr lang="tr-TR" sz="1100" b="1" dirty="0"/>
              <a:t>. </a:t>
            </a:r>
            <a:r>
              <a:rPr lang="tr-TR" sz="1100" b="1" dirty="0">
                <a:hlinkClick r:id="rId12"/>
              </a:rPr>
              <a:t>https://acikders.ulakbim.gov.tr/mod/page/view.php?id=53</a:t>
            </a:r>
            <a:endParaRPr lang="tr-TR" sz="1100" b="1" dirty="0"/>
          </a:p>
          <a:p>
            <a:r>
              <a:rPr lang="tr-TR" sz="1100" b="1" dirty="0"/>
              <a:t>Zan, B. U., Altay, A., Çolaklar, H. ve Taşkın, N. (2020). Akademisyenlerin açık erişim ve kurumsal akademik arşiv konusunda bilgi ve farkındalık düzeylerinin belirlenmesi: Bartın Üniversitesi uygulama örneği. </a:t>
            </a:r>
            <a:r>
              <a:rPr lang="tr-TR" sz="1100" b="1" i="1" dirty="0"/>
              <a:t>Türk Kütüphaneciliği</a:t>
            </a:r>
            <a:r>
              <a:rPr lang="tr-TR" sz="1100" b="1" dirty="0"/>
              <a:t>, 34(3), 509-535. </a:t>
            </a:r>
            <a:r>
              <a:rPr lang="tr-TR" sz="1100" b="1" dirty="0">
                <a:hlinkClick r:id="rId13"/>
              </a:rPr>
              <a:t>https://doi.org/10.24146/tk.779734</a:t>
            </a:r>
            <a:endParaRPr lang="tr-TR" sz="1100" b="1" dirty="0"/>
          </a:p>
          <a:p>
            <a:endParaRPr lang="tr-TR" sz="1100" b="1" dirty="0"/>
          </a:p>
          <a:p>
            <a:endParaRPr lang="tr-TR" sz="1100" b="1" dirty="0"/>
          </a:p>
        </p:txBody>
      </p:sp>
    </p:spTree>
    <p:extLst>
      <p:ext uri="{BB962C8B-B14F-4D97-AF65-F5344CB8AC3E}">
        <p14:creationId xmlns:p14="http://schemas.microsoft.com/office/powerpoint/2010/main" val="107920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3BC2-17FB-155E-7AAC-BF729B959B9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F24E65-7F86-4ABD-3144-793686E55036}"/>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GİRİŞ</a:t>
            </a:r>
            <a:endParaRPr lang="en-US" sz="2400" b="1" dirty="0"/>
          </a:p>
        </p:txBody>
      </p:sp>
      <p:sp>
        <p:nvSpPr>
          <p:cNvPr id="3" name="İçerik Yer Tutucusu 2">
            <a:extLst>
              <a:ext uri="{FF2B5EF4-FFF2-40B4-BE49-F238E27FC236}">
                <a16:creationId xmlns:a16="http://schemas.microsoft.com/office/drawing/2014/main" id="{9557F241-F720-16A0-2E1D-01E4FCB221DB}"/>
              </a:ext>
            </a:extLst>
          </p:cNvPr>
          <p:cNvSpPr>
            <a:spLocks noGrp="1"/>
          </p:cNvSpPr>
          <p:nvPr>
            <p:ph idx="1"/>
          </p:nvPr>
        </p:nvSpPr>
        <p:spPr>
          <a:xfrm>
            <a:off x="1086465" y="749706"/>
            <a:ext cx="9281652" cy="4869429"/>
          </a:xfrm>
        </p:spPr>
        <p:txBody>
          <a:bodyPr>
            <a:noAutofit/>
          </a:bodyPr>
          <a:lstStyle/>
          <a:p>
            <a:pPr marL="0" indent="0" algn="just">
              <a:buNone/>
            </a:pPr>
            <a:r>
              <a:rPr lang="tr-TR" sz="2000" b="1" dirty="0"/>
              <a:t>Bu derste, açık erişim ve kurumsal arşivlerin bilgi hizmetleri alanındaki rolü ve birbirleriyle olan ilişkisi incelenmektedir. </a:t>
            </a:r>
          </a:p>
          <a:p>
            <a:pPr marL="0" indent="0" algn="just">
              <a:buNone/>
            </a:pPr>
            <a:r>
              <a:rPr lang="tr-TR" sz="2000" b="1" dirty="0"/>
              <a:t>Günümüzde bilgiye erişimin demokratikleşmesi ve bilimsel iletişimin etkinliğinin artırılması açısından bu kavramların önemi giderek artmaktadır.</a:t>
            </a:r>
          </a:p>
          <a:p>
            <a:pPr marL="0" indent="0" algn="just">
              <a:buNone/>
            </a:pPr>
            <a:r>
              <a:rPr lang="tr-TR" sz="2000" b="1" dirty="0"/>
              <a:t>Ders kapsamında, açık erişim ilkeleri, kurumsal arşivlerin tanımı ve işlevleri, bilgi hizmetleriyle entegrasyonu ile bu sistemlerin sağladığı avantajlar detaylandırılacaktır. </a:t>
            </a:r>
          </a:p>
          <a:p>
            <a:pPr marL="0" indent="0" algn="just">
              <a:buNone/>
            </a:pPr>
            <a:r>
              <a:rPr lang="tr-TR" sz="2000" b="1" dirty="0"/>
              <a:t>Ayrıca, bu alanlarda karşılaşılan güncel sorunlar ve çözüm önerileri de ele alınarak, bilgi erişimini güçlendiren/geliştiren uygulamaların sürdürülebilirliğine ilişkin bakış açısı kazandırılması amaçlanmaktadır. </a:t>
            </a:r>
          </a:p>
          <a:p>
            <a:pPr marL="0" indent="0" algn="just">
              <a:buNone/>
            </a:pPr>
            <a:r>
              <a:rPr lang="tr-TR" sz="2000" b="1" dirty="0"/>
              <a:t>Dersin amacı, açık erişim ve kurumsal arşivlerin gelişim süreçlerini, uygulama alanlarını ve karşılaşılan sorunları bütüncül bir yaklaşımla değerlendirmektir.</a:t>
            </a:r>
          </a:p>
        </p:txBody>
      </p:sp>
    </p:spTree>
    <p:extLst>
      <p:ext uri="{BB962C8B-B14F-4D97-AF65-F5344CB8AC3E}">
        <p14:creationId xmlns:p14="http://schemas.microsoft.com/office/powerpoint/2010/main" val="162410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AÇIK ERİŞİM, KURUMSAL ARŞİV VE BİLGİ HİZMETLERİ İLİŞKİSİ</a:t>
            </a:r>
            <a:endParaRPr lang="en-US" sz="2400"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1002823" y="926685"/>
            <a:ext cx="9438005" cy="4594128"/>
          </a:xfrm>
        </p:spPr>
        <p:txBody>
          <a:bodyPr>
            <a:noAutofit/>
          </a:bodyPr>
          <a:lstStyle/>
          <a:p>
            <a:pPr marL="0" indent="0" algn="just">
              <a:buNone/>
            </a:pPr>
            <a:r>
              <a:rPr lang="tr-TR" sz="1500" b="1" dirty="0"/>
              <a:t>Açık erişim ve kurumsal arşivler, bilgi hizmetlerini güçlendiren önemli önemli ögeler olup, birlikte kullanıldığında araştırma ve bilgiye erişimi daha geniş ve erişilebilir duruma getirirler. </a:t>
            </a:r>
          </a:p>
          <a:p>
            <a:pPr marL="0" indent="0" algn="just">
              <a:buNone/>
            </a:pPr>
            <a:r>
              <a:rPr lang="tr-TR" sz="1500" b="1" dirty="0"/>
              <a:t>Kurumsal arşivler, üniversiteler ve araştırma kurumları tarafından oluşturulan ve sürdürülen dijital depolama alanlarıdır; bu arşivler sayesinde kurumların araştırma çıktıları, makaleler ve tezler açık erişim ilkeleri doğrultusunda kamuya sunulur. </a:t>
            </a:r>
          </a:p>
          <a:p>
            <a:pPr marL="0" indent="0" algn="just">
              <a:buNone/>
            </a:pPr>
            <a:r>
              <a:rPr lang="tr-TR" sz="1500" b="1" dirty="0"/>
              <a:t>Bu uygulamalar, bilgi hizmetleri ile entegre olduğunda, kullanıcılara güvenilir ve ücretsiz kaynaklar sağlanır, bilimsel iletişim desteklenmiş olur ve bilgiye erişim demokratikleşir. </a:t>
            </a:r>
          </a:p>
          <a:p>
            <a:pPr marL="0" indent="0" algn="just">
              <a:buNone/>
            </a:pPr>
            <a:r>
              <a:rPr lang="tr-TR" sz="1500" b="1" dirty="0"/>
              <a:t>Böylece, açık erişim politikaları ve kurumsal arşivler, bilgi hizmetlerinin kalitesini artırırken, araştırma çıktılarına ulaşımı kolaylaştıran temel yapı taşları durumuna gelir.</a:t>
            </a:r>
          </a:p>
          <a:p>
            <a:pPr marL="0" indent="0" algn="just">
              <a:buNone/>
            </a:pPr>
            <a:r>
              <a:rPr lang="tr-TR" sz="1500" b="1" dirty="0"/>
              <a:t>Bunun göstergesi olarak «OAIS, Open </a:t>
            </a:r>
            <a:r>
              <a:rPr lang="tr-TR" sz="1500" b="1" dirty="0" err="1"/>
              <a:t>Archival</a:t>
            </a:r>
            <a:r>
              <a:rPr lang="tr-TR" sz="1500" b="1" dirty="0"/>
              <a:t> Information </a:t>
            </a:r>
            <a:r>
              <a:rPr lang="tr-TR" sz="1500" b="1" dirty="0" err="1"/>
              <a:t>System</a:t>
            </a:r>
            <a:r>
              <a:rPr lang="tr-TR" sz="1500" b="1" dirty="0"/>
              <a:t>» örnek verilebilir (</a:t>
            </a:r>
            <a:r>
              <a:rPr lang="en-US" sz="1600" b="1" dirty="0" err="1"/>
              <a:t>Ashikuzzaman</a:t>
            </a:r>
            <a:r>
              <a:rPr lang="en-US" sz="1600" b="1" dirty="0"/>
              <a:t>, </a:t>
            </a:r>
            <a:r>
              <a:rPr lang="tr-TR" sz="1600" b="1" dirty="0"/>
              <a:t>2025)</a:t>
            </a:r>
            <a:r>
              <a:rPr lang="tr-TR" sz="1500" b="1" dirty="0"/>
              <a:t>: </a:t>
            </a:r>
          </a:p>
          <a:p>
            <a:pPr marL="0" indent="0" algn="just">
              <a:buNone/>
            </a:pPr>
            <a:r>
              <a:rPr lang="tr-TR" sz="1500" b="1" dirty="0"/>
              <a:t>OAIS, kurumsal arşivlere dijital bilgilerin uzun dönemli korunmasını, erişilebilirliğini ve bütünlüğünü yönetmeleri için standartlaştırılmış bir çerçeve sunar; bu çerçeve, bilgi hizmetlerinin işlevlerini ve kurumsal depoların rolünü doğrudan destekler. Bu ilişki, arşivlerde depolanan dijital içeriğin zaman içinde kullanılabilir ve erişilebilir kalmasını sağlayan OAIS ile bilgi hizmetleri ve depolarının etkinliğinin nasıl arttığını; üst/meta veri, veri yönetimi ve koruma süreçlerine verilen önemi yansıtmaktadır.</a:t>
            </a:r>
          </a:p>
          <a:p>
            <a:pPr marL="0" indent="0" algn="just">
              <a:buNone/>
            </a:pPr>
            <a:endParaRPr lang="tr-TR" sz="1500" b="1" dirty="0"/>
          </a:p>
          <a:p>
            <a:pPr marL="0" indent="0" algn="just">
              <a:buNone/>
            </a:pPr>
            <a:endParaRPr lang="tr-TR" sz="1500" b="1" dirty="0"/>
          </a:p>
          <a:p>
            <a:pPr marL="0" indent="0" algn="just">
              <a:buNone/>
            </a:pPr>
            <a:endParaRPr lang="tr-TR" sz="1500" b="1" dirty="0"/>
          </a:p>
        </p:txBody>
      </p:sp>
    </p:spTree>
    <p:extLst>
      <p:ext uri="{BB962C8B-B14F-4D97-AF65-F5344CB8AC3E}">
        <p14:creationId xmlns:p14="http://schemas.microsoft.com/office/powerpoint/2010/main" val="408861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5AB2-8E78-5281-22EA-932BDA84E1E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8CA3EC7-3468-3E2F-3904-4DDF5BAF0095}"/>
              </a:ext>
            </a:extLst>
          </p:cNvPr>
          <p:cNvSpPr>
            <a:spLocks noGrp="1"/>
          </p:cNvSpPr>
          <p:nvPr>
            <p:ph type="title"/>
          </p:nvPr>
        </p:nvSpPr>
        <p:spPr>
          <a:xfrm>
            <a:off x="929082" y="126744"/>
            <a:ext cx="8947421" cy="517269"/>
          </a:xfrm>
        </p:spPr>
        <p:txBody>
          <a:bodyPr>
            <a:normAutofit/>
          </a:bodyPr>
          <a:lstStyle/>
          <a:p>
            <a:pPr algn="ctr"/>
            <a:r>
              <a:rPr lang="tr-TR" sz="2400" b="1" dirty="0">
                <a:solidFill>
                  <a:schemeClr val="tx1"/>
                </a:solidFill>
              </a:rPr>
              <a:t>AÇIK ERİŞİM (OPEN ACCESS): TANIM</a:t>
            </a:r>
            <a:endParaRPr lang="en-US" sz="2400" b="1" dirty="0"/>
          </a:p>
        </p:txBody>
      </p:sp>
      <p:sp>
        <p:nvSpPr>
          <p:cNvPr id="3" name="İçerik Yer Tutucusu 2">
            <a:extLst>
              <a:ext uri="{FF2B5EF4-FFF2-40B4-BE49-F238E27FC236}">
                <a16:creationId xmlns:a16="http://schemas.microsoft.com/office/drawing/2014/main" id="{531D14EA-8816-D6E4-9326-5FABEC28880F}"/>
              </a:ext>
            </a:extLst>
          </p:cNvPr>
          <p:cNvSpPr>
            <a:spLocks noGrp="1"/>
          </p:cNvSpPr>
          <p:nvPr>
            <p:ph idx="1"/>
          </p:nvPr>
        </p:nvSpPr>
        <p:spPr>
          <a:xfrm>
            <a:off x="1002823" y="644013"/>
            <a:ext cx="9438005" cy="2433484"/>
          </a:xfrm>
        </p:spPr>
        <p:txBody>
          <a:bodyPr>
            <a:noAutofit/>
          </a:bodyPr>
          <a:lstStyle/>
          <a:p>
            <a:pPr marL="0" indent="0" algn="just">
              <a:buNone/>
            </a:pPr>
            <a:r>
              <a:rPr lang="tr-TR" sz="1500" b="1" dirty="0"/>
              <a:t>«Genellikle yayıncının erişimi ücretsiz olan çevrimiçi arşivleri tutması veya bilgileri yaygın olarak bilinen bir açık erişim deposuna yerleştirmesi sayesinde, İnternet üzerinden kolay okunabilir bir biçimde özgürce ve evrensel olarak erişilebilir duruma getirilen bilgi </a:t>
            </a:r>
            <a:r>
              <a:rPr lang="tr-TR" sz="1500" b="1" dirty="0" err="1"/>
              <a:t>içeriği»dir</a:t>
            </a:r>
            <a:r>
              <a:rPr lang="tr-TR" sz="1500" b="1" dirty="0"/>
              <a:t>.</a:t>
            </a:r>
          </a:p>
          <a:p>
            <a:pPr marL="0" indent="0" algn="just">
              <a:buNone/>
            </a:pPr>
            <a:r>
              <a:rPr lang="tr-TR" sz="1500" b="1" dirty="0"/>
              <a:t>Açık erişim, araştırmacıları ve kütüphaneleri, özellikle bilim ve tıp alanlarında, hakemli dergilere yönelik aşırı abonelik ücreti artışlarının getirdiği sınırlamalardan kurtarmak için geliştirilen bir akademik yayıncılık modelidir. </a:t>
            </a:r>
          </a:p>
          <a:p>
            <a:pPr marL="0" indent="0" algn="just">
              <a:buNone/>
            </a:pPr>
            <a:r>
              <a:rPr lang="tr-TR" sz="1500" b="1" dirty="0"/>
              <a:t>Yayıncıların bilimsel araştırmaların dağıtımı üzerindeki tekelini kırarak, bilimsel bilgilere erişimi daha adil duruma getirir ve yazarın telif hakkını elinde tutmasına olanak tanıma gibi ek bir avantaja sahiptir (</a:t>
            </a:r>
            <a:r>
              <a:rPr lang="tr-TR" sz="1500" b="1" dirty="0" err="1"/>
              <a:t>Reitz</a:t>
            </a:r>
            <a:r>
              <a:rPr lang="tr-TR" sz="1500" b="1" dirty="0"/>
              <a:t>, 2014b).  </a:t>
            </a:r>
          </a:p>
        </p:txBody>
      </p:sp>
      <p:pic>
        <p:nvPicPr>
          <p:cNvPr id="4" name="Resim 3">
            <a:extLst>
              <a:ext uri="{FF2B5EF4-FFF2-40B4-BE49-F238E27FC236}">
                <a16:creationId xmlns:a16="http://schemas.microsoft.com/office/drawing/2014/main" id="{A2470FEC-9F2C-11D2-AE72-8E603F13EBBF}"/>
              </a:ext>
            </a:extLst>
          </p:cNvPr>
          <p:cNvPicPr>
            <a:picLocks noChangeAspect="1"/>
          </p:cNvPicPr>
          <p:nvPr/>
        </p:nvPicPr>
        <p:blipFill>
          <a:blip r:embed="rId2"/>
          <a:stretch>
            <a:fillRect/>
          </a:stretch>
        </p:blipFill>
        <p:spPr>
          <a:xfrm>
            <a:off x="2805727" y="2851354"/>
            <a:ext cx="6357938" cy="3242033"/>
          </a:xfrm>
          <a:prstGeom prst="rect">
            <a:avLst/>
          </a:prstGeom>
        </p:spPr>
      </p:pic>
      <p:sp>
        <p:nvSpPr>
          <p:cNvPr id="6" name="Metin kutusu 5">
            <a:extLst>
              <a:ext uri="{FF2B5EF4-FFF2-40B4-BE49-F238E27FC236}">
                <a16:creationId xmlns:a16="http://schemas.microsoft.com/office/drawing/2014/main" id="{D8303947-033A-D339-F48D-B148949EFB70}"/>
              </a:ext>
            </a:extLst>
          </p:cNvPr>
          <p:cNvSpPr txBox="1"/>
          <p:nvPr/>
        </p:nvSpPr>
        <p:spPr>
          <a:xfrm>
            <a:off x="2757949" y="6093387"/>
            <a:ext cx="6567948" cy="307777"/>
          </a:xfrm>
          <a:prstGeom prst="rect">
            <a:avLst/>
          </a:prstGeom>
          <a:noFill/>
        </p:spPr>
        <p:txBody>
          <a:bodyPr wrap="square">
            <a:spAutoFit/>
          </a:bodyPr>
          <a:lstStyle/>
          <a:p>
            <a:r>
              <a:rPr lang="en-US" sz="1400" b="1" dirty="0"/>
              <a:t>What is the Open Archival Information System (OAIS)?</a:t>
            </a:r>
            <a:r>
              <a:rPr lang="tr-TR" sz="1400" b="1" dirty="0"/>
              <a:t> (</a:t>
            </a:r>
            <a:r>
              <a:rPr lang="en-US" sz="1400" b="1" dirty="0"/>
              <a:t>Ashikuzzaman,2025</a:t>
            </a:r>
            <a:r>
              <a:rPr lang="tr-TR" sz="1400" b="1" dirty="0"/>
              <a:t>).</a:t>
            </a:r>
          </a:p>
        </p:txBody>
      </p:sp>
    </p:spTree>
    <p:extLst>
      <p:ext uri="{BB962C8B-B14F-4D97-AF65-F5344CB8AC3E}">
        <p14:creationId xmlns:p14="http://schemas.microsoft.com/office/powerpoint/2010/main" val="135944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C2F-DF81-BF1E-B0C2-BEEA5B15DB6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6A1D40-EF48-104E-F3DB-2071FF0C3D2C}"/>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AÇIK ERİŞİM (OPEN ACCESS): İLKE VE ÖZELLİKLERİ</a:t>
            </a:r>
            <a:endParaRPr lang="en-US" sz="2400" b="1" dirty="0"/>
          </a:p>
        </p:txBody>
      </p:sp>
      <p:sp>
        <p:nvSpPr>
          <p:cNvPr id="3" name="İçerik Yer Tutucusu 2">
            <a:extLst>
              <a:ext uri="{FF2B5EF4-FFF2-40B4-BE49-F238E27FC236}">
                <a16:creationId xmlns:a16="http://schemas.microsoft.com/office/drawing/2014/main" id="{6C5A8384-FEDF-CC6D-5939-D810FED4EEBB}"/>
              </a:ext>
            </a:extLst>
          </p:cNvPr>
          <p:cNvSpPr>
            <a:spLocks noGrp="1"/>
          </p:cNvSpPr>
          <p:nvPr>
            <p:ph idx="1"/>
          </p:nvPr>
        </p:nvSpPr>
        <p:spPr>
          <a:xfrm>
            <a:off x="938913" y="796413"/>
            <a:ext cx="9438005" cy="4655574"/>
          </a:xfrm>
        </p:spPr>
        <p:txBody>
          <a:bodyPr>
            <a:noAutofit/>
          </a:bodyPr>
          <a:lstStyle/>
          <a:p>
            <a:pPr algn="just"/>
            <a:r>
              <a:rPr lang="tr-TR" sz="1500" b="1" u="sng" dirty="0"/>
              <a:t>Serbest Erişim (</a:t>
            </a:r>
            <a:r>
              <a:rPr lang="tr-TR" sz="1500" b="1" u="sng" dirty="0" err="1"/>
              <a:t>Freely</a:t>
            </a:r>
            <a:r>
              <a:rPr lang="tr-TR" sz="1500" b="1" u="sng" dirty="0"/>
              <a:t> </a:t>
            </a:r>
            <a:r>
              <a:rPr lang="tr-TR" sz="1500" b="1" u="sng" dirty="0" err="1"/>
              <a:t>Accessible</a:t>
            </a:r>
            <a:r>
              <a:rPr lang="tr-TR" sz="1500" b="1" u="sng" dirty="0"/>
              <a:t>):</a:t>
            </a:r>
            <a:r>
              <a:rPr lang="tr-TR" sz="1500" b="1" dirty="0"/>
              <a:t> Açık erişimli çalışmalar, kullanıcılar için ücretsiz olarak çevrimiçi olarak sunulur ve herkesin materyali finansal engeller olmadan okumasına, indirmesine, kopyalamasına, dağıtmasına ve kullanmasına olanak tanır.</a:t>
            </a:r>
          </a:p>
          <a:p>
            <a:pPr algn="just"/>
            <a:r>
              <a:rPr lang="tr-TR" sz="1500" b="1" u="sng" dirty="0"/>
              <a:t>Dijital Nitelik (</a:t>
            </a:r>
            <a:r>
              <a:rPr lang="tr-TR" sz="1500" b="1" u="sng" dirty="0" err="1"/>
              <a:t>Digital</a:t>
            </a:r>
            <a:r>
              <a:rPr lang="tr-TR" sz="1500" b="1" u="sng" dirty="0"/>
              <a:t> Nature):</a:t>
            </a:r>
            <a:r>
              <a:rPr lang="tr-TR" sz="1500" b="1" dirty="0"/>
              <a:t> Açık erişim, öncelikle internetteki dijital belgelerle ilgilidir ve kolay, uygun maliyetli kopyalama ve dağıtıma olanak tanır.</a:t>
            </a:r>
          </a:p>
          <a:p>
            <a:pPr algn="just"/>
            <a:r>
              <a:rPr lang="tr-TR" sz="1500" b="1" u="sng" dirty="0"/>
              <a:t>Bilimsel/Akademik Odak (</a:t>
            </a:r>
            <a:r>
              <a:rPr lang="tr-TR" sz="1500" b="1" u="sng" dirty="0" err="1"/>
              <a:t>Scholarly</a:t>
            </a:r>
            <a:r>
              <a:rPr lang="tr-TR" sz="1500" b="1" u="sng" dirty="0"/>
              <a:t> </a:t>
            </a:r>
            <a:r>
              <a:rPr lang="tr-TR" sz="1500" b="1" u="sng" dirty="0" err="1"/>
              <a:t>Focus</a:t>
            </a:r>
            <a:r>
              <a:rPr lang="tr-TR" sz="1500" b="1" u="sng" dirty="0"/>
              <a:t>):</a:t>
            </a:r>
            <a:r>
              <a:rPr lang="tr-TR" sz="1500" b="1" dirty="0"/>
              <a:t> Birincil materyaller, hakemli dergi makaleleri, ön baskılar, konferans bildirileri, tezler ve teknik raporlar gibi, bilimsel/akademik içeriklidir. Popüler literatür ve akademik olmayan çalışmalar sistemin dışında tutulmuştur.</a:t>
            </a:r>
          </a:p>
          <a:p>
            <a:pPr algn="just"/>
            <a:r>
              <a:rPr lang="tr-TR" sz="1500" b="1" u="sng" dirty="0"/>
              <a:t>Yazar Tazminatı (Author </a:t>
            </a:r>
            <a:r>
              <a:rPr lang="tr-TR" sz="1500" b="1" u="sng" dirty="0" err="1"/>
              <a:t>Compensation</a:t>
            </a:r>
            <a:r>
              <a:rPr lang="tr-TR" sz="1500" b="1" u="sng" dirty="0"/>
              <a:t>):</a:t>
            </a:r>
            <a:r>
              <a:rPr lang="tr-TR" sz="1500" b="1" dirty="0"/>
              <a:t> Yazarlar genellikle açık erişimli eserleri için ücret almazlar. Yazarlar için ticari kârdan çok eserlerin ücretsiz dağıtımına odaklanılır.</a:t>
            </a:r>
          </a:p>
          <a:p>
            <a:pPr algn="just"/>
            <a:r>
              <a:rPr lang="tr-TR" sz="1500" b="1" u="sng" dirty="0"/>
              <a:t>İzinli Kullanım Hakları (</a:t>
            </a:r>
            <a:r>
              <a:rPr lang="tr-TR" sz="1500" b="1" u="sng" dirty="0" err="1"/>
              <a:t>Permissive</a:t>
            </a:r>
            <a:r>
              <a:rPr lang="tr-TR" sz="1500" b="1" u="sng" dirty="0"/>
              <a:t> </a:t>
            </a:r>
            <a:r>
              <a:rPr lang="tr-TR" sz="1500" b="1" u="sng" dirty="0" err="1"/>
              <a:t>Use</a:t>
            </a:r>
            <a:r>
              <a:rPr lang="tr-TR" sz="1500" b="1" u="sng" dirty="0"/>
              <a:t> </a:t>
            </a:r>
            <a:r>
              <a:rPr lang="tr-TR" sz="1500" b="1" u="sng" dirty="0" err="1"/>
              <a:t>Rights</a:t>
            </a:r>
            <a:r>
              <a:rPr lang="tr-TR" sz="1500" b="1" u="sng" dirty="0"/>
              <a:t>):</a:t>
            </a:r>
            <a:r>
              <a:rPr lang="tr-TR" sz="1500" b="1" dirty="0"/>
              <a:t> Kullanıcılar, genellikle uygun atıf ve eser bütünlüğünü garanti eden lisanslar altında, kopyalama, dağıtma, dizinleme ve türev eserler oluşturma gibi çok çeşitli izin verilen kullanımlara sahiptir.</a:t>
            </a:r>
          </a:p>
          <a:p>
            <a:pPr algn="just"/>
            <a:r>
              <a:rPr lang="tr-TR" sz="1500" b="1" u="sng" dirty="0"/>
              <a:t>Yasal ve Lisanslama Çerçevesi (Legal </a:t>
            </a:r>
            <a:r>
              <a:rPr lang="tr-TR" sz="1500" b="1" u="sng" dirty="0" err="1"/>
              <a:t>and</a:t>
            </a:r>
            <a:r>
              <a:rPr lang="tr-TR" sz="1500" b="1" u="sng" dirty="0"/>
              <a:t> </a:t>
            </a:r>
            <a:r>
              <a:rPr lang="tr-TR" sz="1500" b="1" u="sng" dirty="0" err="1"/>
              <a:t>Licensing</a:t>
            </a:r>
            <a:r>
              <a:rPr lang="tr-TR" sz="1500" b="1" u="sng" dirty="0"/>
              <a:t> Framework):</a:t>
            </a:r>
            <a:r>
              <a:rPr lang="tr-TR" sz="1500" b="1" dirty="0"/>
              <a:t> Açık erişimli eserler genellikle telif hakkı kapsamında olsa da, izinleri netleştirmek için açıkça lisanslanabilirler (örneğin, Creative </a:t>
            </a:r>
            <a:r>
              <a:rPr lang="tr-TR" sz="1500" b="1" dirty="0" err="1"/>
              <a:t>Commons</a:t>
            </a:r>
            <a:r>
              <a:rPr lang="tr-TR" sz="1500" b="1" dirty="0"/>
              <a:t> lisansları). Ancak, lisanslama ve haklar açıkça verilmediği sürece, bir eserin yalnızca ücretsiz olması otomatik olarak açık erişimli olduğu anlamına gelmez (</a:t>
            </a:r>
            <a:r>
              <a:rPr lang="en-US" sz="1500" b="1" dirty="0"/>
              <a:t>Bailey</a:t>
            </a:r>
            <a:r>
              <a:rPr lang="tr-TR" sz="1500" b="1" dirty="0"/>
              <a:t>, </a:t>
            </a:r>
            <a:r>
              <a:rPr lang="en-US" sz="1500" b="1" dirty="0"/>
              <a:t>2006</a:t>
            </a:r>
            <a:r>
              <a:rPr lang="tr-TR" sz="1500" b="1" dirty="0"/>
              <a:t>).</a:t>
            </a:r>
          </a:p>
          <a:p>
            <a:pPr marL="0" indent="0" algn="just">
              <a:buNone/>
            </a:pPr>
            <a:endParaRPr lang="tr-TR" sz="1700" b="1" dirty="0"/>
          </a:p>
        </p:txBody>
      </p:sp>
    </p:spTree>
    <p:extLst>
      <p:ext uri="{BB962C8B-B14F-4D97-AF65-F5344CB8AC3E}">
        <p14:creationId xmlns:p14="http://schemas.microsoft.com/office/powerpoint/2010/main" val="330296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FC70-F7FD-4CFF-7529-B1F215D1B76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78A0C31-861D-ED55-BE0F-AA0B7A554C1D}"/>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AÇIK ERİŞİM (OPEN ACCESS): İLKE VE ÖZELLİKLERİ</a:t>
            </a:r>
            <a:endParaRPr lang="en-US" sz="2400" b="1" dirty="0"/>
          </a:p>
        </p:txBody>
      </p:sp>
      <p:sp>
        <p:nvSpPr>
          <p:cNvPr id="3" name="İçerik Yer Tutucusu 2">
            <a:extLst>
              <a:ext uri="{FF2B5EF4-FFF2-40B4-BE49-F238E27FC236}">
                <a16:creationId xmlns:a16="http://schemas.microsoft.com/office/drawing/2014/main" id="{53E5237A-8193-1700-E493-8744C8DB199B}"/>
              </a:ext>
            </a:extLst>
          </p:cNvPr>
          <p:cNvSpPr>
            <a:spLocks noGrp="1"/>
          </p:cNvSpPr>
          <p:nvPr>
            <p:ph idx="1"/>
          </p:nvPr>
        </p:nvSpPr>
        <p:spPr>
          <a:xfrm>
            <a:off x="938913" y="796412"/>
            <a:ext cx="9438005" cy="5314335"/>
          </a:xfrm>
        </p:spPr>
        <p:txBody>
          <a:bodyPr>
            <a:noAutofit/>
          </a:bodyPr>
          <a:lstStyle/>
          <a:p>
            <a:pPr algn="just"/>
            <a:r>
              <a:rPr lang="tr-TR" sz="1600" b="1" u="sng" dirty="0"/>
              <a:t>Açık Erişime Ulaşma Stratejileri:</a:t>
            </a:r>
          </a:p>
          <a:p>
            <a:pPr lvl="1" algn="just">
              <a:buFont typeface="Wingdings" panose="05000000000000000000" pitchFamily="2" charset="2"/>
              <a:buChar char="v"/>
            </a:pPr>
            <a:r>
              <a:rPr lang="tr-TR" sz="1400" b="1" u="sng" dirty="0"/>
              <a:t>Kendi Kendine Arşivleme (Yeşil Yol)/ Self-</a:t>
            </a:r>
            <a:r>
              <a:rPr lang="tr-TR" sz="1400" b="1" u="sng" dirty="0" err="1"/>
              <a:t>Archiving</a:t>
            </a:r>
            <a:r>
              <a:rPr lang="tr-TR" sz="1400" b="1" u="sng" dirty="0"/>
              <a:t> (</a:t>
            </a:r>
            <a:r>
              <a:rPr lang="tr-TR" sz="1400" b="1" u="sng" dirty="0" err="1"/>
              <a:t>Green</a:t>
            </a:r>
            <a:r>
              <a:rPr lang="tr-TR" sz="1400" b="1" u="sng" dirty="0"/>
              <a:t> Road):</a:t>
            </a:r>
            <a:r>
              <a:rPr lang="tr-TR" sz="1400" b="1" dirty="0"/>
              <a:t> Yazarlar, çalışmalarını açık dijital veri havuzlarına, kurumsal arşivlere veya kişisel web sitelerine yerleştirirler.</a:t>
            </a:r>
          </a:p>
          <a:p>
            <a:pPr lvl="1" algn="just">
              <a:buFont typeface="Wingdings" panose="05000000000000000000" pitchFamily="2" charset="2"/>
              <a:buChar char="v"/>
            </a:pPr>
            <a:r>
              <a:rPr lang="tr-TR" sz="1400" b="1" u="sng" dirty="0"/>
              <a:t>Açık Erişimli Dergiler (Altın Yol)/ Open-Access </a:t>
            </a:r>
            <a:r>
              <a:rPr lang="tr-TR" sz="1400" b="1" u="sng" dirty="0" err="1"/>
              <a:t>Journals</a:t>
            </a:r>
            <a:r>
              <a:rPr lang="tr-TR" sz="1400" b="1" u="sng" dirty="0"/>
              <a:t> (Gold Road):</a:t>
            </a:r>
            <a:r>
              <a:rPr lang="tr-TR" sz="1400" b="1" dirty="0"/>
              <a:t> Genellikle Creative </a:t>
            </a:r>
            <a:r>
              <a:rPr lang="tr-TR" sz="1400" b="1" dirty="0" err="1"/>
              <a:t>Commons</a:t>
            </a:r>
            <a:r>
              <a:rPr lang="tr-TR" sz="1400" b="1" dirty="0"/>
              <a:t> gibi lisanslar kullanarak akademik makaleleri çevrimiçi ücretsiz olarak yayımlayan dergiler </a:t>
            </a:r>
          </a:p>
          <a:p>
            <a:pPr algn="just"/>
            <a:r>
              <a:rPr lang="tr-TR" sz="1600" b="1" u="sng" dirty="0"/>
              <a:t>Uzun Dönemli Koruma (</a:t>
            </a:r>
            <a:r>
              <a:rPr lang="tr-TR" sz="1600" b="1" u="sng" dirty="0" err="1"/>
              <a:t>Long-Term</a:t>
            </a:r>
            <a:r>
              <a:rPr lang="tr-TR" sz="1600" b="1" u="sng" dirty="0"/>
              <a:t> </a:t>
            </a:r>
            <a:r>
              <a:rPr lang="tr-TR" sz="1600" b="1" u="sng" dirty="0" err="1"/>
              <a:t>Preservation</a:t>
            </a:r>
            <a:r>
              <a:rPr lang="tr-TR" sz="1600" b="1" u="sng" dirty="0"/>
              <a:t>):</a:t>
            </a:r>
            <a:r>
              <a:rPr lang="tr-TR" sz="1600" b="1" dirty="0"/>
              <a:t> Açık erişim materyalleri genellikle dijital korumaya odaklı saygın depolarda saklanır ve bu sayede sürekli erişilebilirlik sağlanır.</a:t>
            </a:r>
          </a:p>
          <a:p>
            <a:pPr algn="just"/>
            <a:r>
              <a:rPr lang="tr-TR" sz="1600" b="1" u="sng" dirty="0"/>
              <a:t>Yasal Uyumluluk (Legal Compatibility):</a:t>
            </a:r>
            <a:r>
              <a:rPr lang="tr-TR" sz="1600" b="1" dirty="0"/>
              <a:t> Açık erişim, mevcut telif hakkı yasaları çerçevesinde çalışır ve telif hakkı sahipleri tarafından özgür ve açık dağıtımı kolaylaştırmak için verilen haklara sahiptir (</a:t>
            </a:r>
            <a:r>
              <a:rPr lang="en-US" sz="1600" b="1" dirty="0"/>
              <a:t>Bailey</a:t>
            </a:r>
            <a:r>
              <a:rPr lang="tr-TR" sz="1600" b="1" dirty="0"/>
              <a:t>, </a:t>
            </a:r>
            <a:r>
              <a:rPr lang="en-US" sz="1600" b="1" dirty="0"/>
              <a:t>2006</a:t>
            </a:r>
            <a:r>
              <a:rPr lang="tr-TR" sz="1600" b="1" dirty="0"/>
              <a:t>).</a:t>
            </a:r>
          </a:p>
          <a:p>
            <a:pPr marL="0" indent="0" algn="just">
              <a:buNone/>
            </a:pPr>
            <a:r>
              <a:rPr lang="tr-TR" sz="1600" b="1" u="sng" dirty="0"/>
              <a:t>Özetle</a:t>
            </a:r>
            <a:r>
              <a:rPr lang="tr-TR" sz="1600" b="1" dirty="0"/>
              <a:t>, açık erişim modeli, bilimsel ve akademik içeriklerin geniş kitlelere ücretsiz ve kolay erişimini sağlayan, dijital ortamların avantajlarından yararlanarak bilgi paylaşımını hızlandıran ve teşvik eden bir sistemdir. Bu model, yazarların mali kazanç odaklı değil, bilgi yayılımını amaçlayan yaklaşımlarla hareket etmesini olası kılar ve yasal çerçevede uygun lisanslama ile kullanıcıların kullanım haklarını netleştirir. Ayrıca, çeşitli erişim stratejileri ve uzun dönemli koruma yöntemleriyle sürdürülebilirlik ve erişilebilirlik sağlanır. </a:t>
            </a:r>
          </a:p>
          <a:p>
            <a:pPr marL="0" indent="0" algn="just">
              <a:buNone/>
            </a:pPr>
            <a:r>
              <a:rPr lang="tr-TR" sz="1600" b="1" dirty="0"/>
              <a:t>Genel olarak, açık erişim, bilim ve eğitim alanında bilgi paylaşımını demokratikleştirerek bilimsel gelişimi ve yenilikçiliği destekleyen önemli bir araçtır.</a:t>
            </a:r>
          </a:p>
          <a:p>
            <a:pPr marL="0" indent="0" algn="just">
              <a:buNone/>
            </a:pPr>
            <a:endParaRPr lang="tr-TR" sz="1600" b="1" dirty="0"/>
          </a:p>
        </p:txBody>
      </p:sp>
    </p:spTree>
    <p:extLst>
      <p:ext uri="{BB962C8B-B14F-4D97-AF65-F5344CB8AC3E}">
        <p14:creationId xmlns:p14="http://schemas.microsoft.com/office/powerpoint/2010/main" val="68054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98E8B-3EC8-E65E-1680-78BB53F50F6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3CA41A9-3D0F-D580-91EC-33C5CA0CB4B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AÇIK ERİŞİM (OPEN ACCESS): SORUNLAR ve ÇÖZÜM ÖNERİLERİ</a:t>
            </a:r>
            <a:endParaRPr lang="en-US" sz="2400" b="1" dirty="0"/>
          </a:p>
        </p:txBody>
      </p:sp>
      <p:sp>
        <p:nvSpPr>
          <p:cNvPr id="3" name="İçerik Yer Tutucusu 2">
            <a:extLst>
              <a:ext uri="{FF2B5EF4-FFF2-40B4-BE49-F238E27FC236}">
                <a16:creationId xmlns:a16="http://schemas.microsoft.com/office/drawing/2014/main" id="{58538F15-EC7D-9FB2-2E43-3EF9F7A4695E}"/>
              </a:ext>
            </a:extLst>
          </p:cNvPr>
          <p:cNvSpPr>
            <a:spLocks noGrp="1"/>
          </p:cNvSpPr>
          <p:nvPr>
            <p:ph idx="1"/>
          </p:nvPr>
        </p:nvSpPr>
        <p:spPr>
          <a:xfrm>
            <a:off x="1002823" y="926684"/>
            <a:ext cx="9438005" cy="4776026"/>
          </a:xfrm>
        </p:spPr>
        <p:txBody>
          <a:bodyPr>
            <a:noAutofit/>
          </a:bodyPr>
          <a:lstStyle/>
          <a:p>
            <a:pPr marL="0" indent="0" algn="just">
              <a:buNone/>
            </a:pPr>
            <a:r>
              <a:rPr lang="tr-TR" sz="1500" b="1" dirty="0"/>
              <a:t>Dilek Kayaoğlu’na (2006, </a:t>
            </a:r>
            <a:r>
              <a:rPr lang="tr-TR" sz="1500" b="1" dirty="0" err="1"/>
              <a:t>ss</a:t>
            </a:r>
            <a:r>
              <a:rPr lang="tr-TR" sz="1500" b="1" dirty="0"/>
              <a:t>. 29-49) göre, bu sistem, gelişmiş ülkelerde desteklenmekte, böylece yurt içi ve yurt dışı bilimsel makalelere ücretsiz erişim olanağı sağlayarak, maliyet ve erişim engellerini aşmayı hedeflemektedir. Ancak, Türkiye gibi gelişmekte olan ülkelerde, çeşitli kurumlar ve çok başlılık nedeniyle ve etkin, sürdürülebilir açık erişim altyapısının kurulmasında yaşanan engellerin de sorunları pekiştirmesiyle, bilgiye erişimde sınırlamalar oluşur.</a:t>
            </a:r>
          </a:p>
          <a:p>
            <a:pPr marL="0" indent="0" algn="just">
              <a:buNone/>
            </a:pPr>
            <a:r>
              <a:rPr lang="tr-TR" sz="1500" b="1" u="sng" dirty="0"/>
              <a:t>Genel olarak temel sorunları şöyle sıralayabiliriz (</a:t>
            </a:r>
            <a:r>
              <a:rPr lang="tr-TR" sz="1600" b="1" u="sng" dirty="0"/>
              <a:t>TÜBİTAK ULAKBİM, 2022): </a:t>
            </a:r>
            <a:endParaRPr lang="tr-TR" sz="1500" b="1" u="sng" dirty="0"/>
          </a:p>
          <a:p>
            <a:pPr algn="just"/>
            <a:r>
              <a:rPr lang="tr-TR" sz="1500" b="1" dirty="0"/>
              <a:t>Yüksek APC (</a:t>
            </a:r>
            <a:r>
              <a:rPr lang="tr-TR" sz="1500" b="1" dirty="0" err="1"/>
              <a:t>Article</a:t>
            </a:r>
            <a:r>
              <a:rPr lang="tr-TR" sz="1500" b="1" dirty="0"/>
              <a:t> </a:t>
            </a:r>
            <a:r>
              <a:rPr lang="tr-TR" sz="1500" b="1" dirty="0" err="1"/>
              <a:t>Processing</a:t>
            </a:r>
            <a:r>
              <a:rPr lang="tr-TR" sz="1500" b="1" dirty="0"/>
              <a:t> </a:t>
            </a:r>
            <a:r>
              <a:rPr lang="tr-TR" sz="1500" b="1" dirty="0" err="1"/>
              <a:t>Charge</a:t>
            </a:r>
            <a:r>
              <a:rPr lang="tr-TR" sz="1500" b="1" dirty="0"/>
              <a:t>) Ücretleri ve Mali Yük: Altın açık erişim kapsamında en yaygın yöntem olan APC ücretleri, yüksek olması nedeniyle araştırmacıların ve kurumların mali açıdan zorlanmasına yol açmakta ve akademik özgürlükleri tehdit etmektedir. Bu ücretler, özellikle APC desteği alamayan araştırmacılar için yayın yapma seçeneklerini kısıtlamaktadır.</a:t>
            </a:r>
          </a:p>
          <a:p>
            <a:pPr algn="just"/>
            <a:r>
              <a:rPr lang="tr-TR" sz="1500" b="1" dirty="0"/>
              <a:t>Yayıncılara Ait Kar ve Pazar Payı Artışı: Bazı büyük ve tanınmış yayıncılar, yüksek APC ücretleriyle pazar paylarını ve kar oranlarını artırmakta, böylece açık erişim hareketinin faydalarını kendi çıkarları doğrultusunda kullanmaktadır. Bu durum, hareketin kapsayıcılığını ve eşitliğini olumsuz etkilemektedir.</a:t>
            </a:r>
          </a:p>
          <a:p>
            <a:pPr algn="just"/>
            <a:r>
              <a:rPr lang="tr-TR" sz="1500" b="1" dirty="0"/>
              <a:t>Eşitsizlikler ve Coğrafi Sınırlamalar: Plan S gibi uygulamalar, belli ülkeler ve bölgelerle sınırlı olup, küresel anlamda temel ilke olan coğrafi eşitsizlikleri gidermeyi amaçlayan açık erişim ilkeleriyle çelişmektedir. Bu da, gelişmiş ve gelişmekte olan ülkeler arasındaki bilgi erişim eşitsizliklerini derinleştirmektedir.</a:t>
            </a:r>
          </a:p>
        </p:txBody>
      </p:sp>
    </p:spTree>
    <p:extLst>
      <p:ext uri="{BB962C8B-B14F-4D97-AF65-F5344CB8AC3E}">
        <p14:creationId xmlns:p14="http://schemas.microsoft.com/office/powerpoint/2010/main" val="83397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C2F3-175D-97E0-13AE-55E2AB1E53A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38C4BF6-E519-BF62-C6D2-E596AC1481F9}"/>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AÇIK ERİŞİM (OPEN ACCESS): SORUNLAR ve ÇÖZÜM ÖNERİLERİ</a:t>
            </a:r>
            <a:endParaRPr lang="en-US" sz="2400" b="1" dirty="0"/>
          </a:p>
        </p:txBody>
      </p:sp>
      <p:sp>
        <p:nvSpPr>
          <p:cNvPr id="3" name="İçerik Yer Tutucusu 2">
            <a:extLst>
              <a:ext uri="{FF2B5EF4-FFF2-40B4-BE49-F238E27FC236}">
                <a16:creationId xmlns:a16="http://schemas.microsoft.com/office/drawing/2014/main" id="{C94AD01E-20D3-5432-1A29-F121A0F4EE09}"/>
              </a:ext>
            </a:extLst>
          </p:cNvPr>
          <p:cNvSpPr>
            <a:spLocks noGrp="1"/>
          </p:cNvSpPr>
          <p:nvPr>
            <p:ph idx="1"/>
          </p:nvPr>
        </p:nvSpPr>
        <p:spPr>
          <a:xfrm>
            <a:off x="1002823" y="926685"/>
            <a:ext cx="9438005" cy="4549884"/>
          </a:xfrm>
        </p:spPr>
        <p:txBody>
          <a:bodyPr>
            <a:noAutofit/>
          </a:bodyPr>
          <a:lstStyle/>
          <a:p>
            <a:pPr algn="just"/>
            <a:r>
              <a:rPr lang="tr-TR" sz="1500" b="1" dirty="0"/>
              <a:t>Yayın Maliyetlerinin Yükü ve Araştırmacılara Yüklenmesi: Yayın maliyetleri, araştırmacılara ve kurumlara yüklenmekte, bu da özgür ve adil erişimi engellemektedir</a:t>
            </a:r>
          </a:p>
          <a:p>
            <a:pPr marL="0" indent="0" algn="just">
              <a:buNone/>
            </a:pPr>
            <a:r>
              <a:rPr lang="tr-TR" sz="1500" b="1" u="sng" dirty="0"/>
              <a:t>Çözüm Önerileri </a:t>
            </a:r>
            <a:r>
              <a:rPr lang="tr-TR" sz="1500" b="1" dirty="0"/>
              <a:t>(</a:t>
            </a:r>
            <a:r>
              <a:rPr lang="tr-TR" sz="1600" b="1" dirty="0"/>
              <a:t>TÜBİTAK ULAKBİM, 2022; </a:t>
            </a:r>
            <a:r>
              <a:rPr lang="tr-TR" sz="1600" b="1" dirty="0" err="1"/>
              <a:t>Subscribe</a:t>
            </a:r>
            <a:r>
              <a:rPr lang="tr-TR" sz="1600" b="1" dirty="0"/>
              <a:t> </a:t>
            </a:r>
            <a:r>
              <a:rPr lang="tr-TR" sz="1600" b="1" dirty="0" err="1"/>
              <a:t>to</a:t>
            </a:r>
            <a:r>
              <a:rPr lang="tr-TR" sz="1600" b="1" dirty="0"/>
              <a:t> Open, </a:t>
            </a:r>
            <a:r>
              <a:rPr lang="tr-TR" sz="1600" b="1" dirty="0" err="1"/>
              <a:t>t.y</a:t>
            </a:r>
            <a:r>
              <a:rPr lang="tr-TR" sz="1600" b="1" dirty="0"/>
              <a:t>.) </a:t>
            </a:r>
            <a:endParaRPr lang="tr-TR" sz="1500" b="1" dirty="0"/>
          </a:p>
          <a:p>
            <a:pPr algn="just"/>
            <a:r>
              <a:rPr lang="tr-TR" sz="1500" b="1" dirty="0"/>
              <a:t>Latin Amerika gibi bölgelerde uygulanan, kamu destekli APC azaltma veya kaldırma politikaları ve açık kaynak kodlu yayıncılık modelleri teşvik edilmelidir.</a:t>
            </a:r>
          </a:p>
          <a:p>
            <a:pPr algn="just"/>
            <a:r>
              <a:rPr lang="tr-TR" sz="1500" b="1" dirty="0"/>
              <a:t>"Açık Erişime Abone Ol" (</a:t>
            </a:r>
            <a:r>
              <a:rPr lang="tr-TR" sz="1500" b="1" dirty="0" err="1"/>
              <a:t>Subscribe</a:t>
            </a:r>
            <a:r>
              <a:rPr lang="tr-TR" sz="1500" b="1" dirty="0"/>
              <a:t> </a:t>
            </a:r>
            <a:r>
              <a:rPr lang="tr-TR" sz="1500" b="1" dirty="0" err="1"/>
              <a:t>to</a:t>
            </a:r>
            <a:r>
              <a:rPr lang="tr-TR" sz="1500" b="1" dirty="0"/>
              <a:t> Open-S2O) modeli gibi, yeni, kapsayıcı ve adil modeller benimsenerek yüksek APC sorununa alternatif çözümler geliştirilmelidir. Bu model, yeterli abonelik desteğiyle dergilerin açık erişime geçmesini sağlayıp, hareketin kapsayıcılığını artırmayı hedeflemektedir.</a:t>
            </a:r>
          </a:p>
          <a:p>
            <a:pPr algn="just"/>
            <a:r>
              <a:rPr lang="tr-TR" sz="1500" b="1" dirty="0"/>
              <a:t>Açık Erişime Abonelik (S2O), mevcut kütüphane abonelik süreçlerinden yararlanarak, makale işleme ücretlerine bağlı kalmadan </a:t>
            </a:r>
            <a:r>
              <a:rPr lang="tr-TR" sz="1500" b="1" dirty="0" err="1"/>
              <a:t>abonelikli</a:t>
            </a:r>
            <a:r>
              <a:rPr lang="tr-TR" sz="1500" b="1" dirty="0"/>
              <a:t> dergileri açık erişime dönüştüren pratik bir modeldir. Yayıncıların, yeterli sayıda abone katılımı olması halinde mevcut içerikleri yıllık olarak açmalarına olanak tanır ve araştırmaya daha geniş bir erişimi teşvik eder. S2O Uygulama Topluluğu, araştırmaları kamuya açık hale getirmek için paylaşılan deneyimler, tartışmalar ve iş birliği çabaları yoluyla açık akademik iletişimi ilerletmekle ilgilenen kütüphanecileri, yayıncıları, fon sağlayıcıları ve akademisyenleri memnuniyetle karşılamaktadır.</a:t>
            </a:r>
          </a:p>
        </p:txBody>
      </p:sp>
    </p:spTree>
    <p:extLst>
      <p:ext uri="{BB962C8B-B14F-4D97-AF65-F5344CB8AC3E}">
        <p14:creationId xmlns:p14="http://schemas.microsoft.com/office/powerpoint/2010/main" val="1878118929"/>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7244</TotalTime>
  <Words>4653</Words>
  <Application>Microsoft Office PowerPoint</Application>
  <PresentationFormat>Geniş ekran</PresentationFormat>
  <Paragraphs>182</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Trebuchet MS</vt:lpstr>
      <vt:lpstr>Wingdings</vt:lpstr>
      <vt:lpstr>Wingdings 3</vt:lpstr>
      <vt:lpstr>Yüzeyler</vt:lpstr>
      <vt:lpstr> BİLGİ HİZMETLERİ 11. HAFTA  Açık Erişim (Open Access),  Kurumsal Arşiv (Institutional Repository) ve Bilgi Hizmetleri:  Temel Kavramlar, Uygulamalar ve Güncel Sorunlar </vt:lpstr>
      <vt:lpstr>KAPSAM</vt:lpstr>
      <vt:lpstr>GİRİŞ</vt:lpstr>
      <vt:lpstr>AÇIK ERİŞİM, KURUMSAL ARŞİV VE BİLGİ HİZMETLERİ İLİŞKİSİ</vt:lpstr>
      <vt:lpstr>AÇIK ERİŞİM (OPEN ACCESS): TANIM</vt:lpstr>
      <vt:lpstr>AÇIK ERİŞİM (OPEN ACCESS): İLKE VE ÖZELLİKLERİ</vt:lpstr>
      <vt:lpstr>AÇIK ERİŞİM (OPEN ACCESS): İLKE VE ÖZELLİKLERİ</vt:lpstr>
      <vt:lpstr>AÇIK ERİŞİM (OPEN ACCESS): SORUNLAR ve ÇÖZÜM ÖNERİLERİ</vt:lpstr>
      <vt:lpstr>AÇIK ERİŞİM (OPEN ACCESS): SORUNLAR ve ÇÖZÜM ÖNERİLERİ</vt:lpstr>
      <vt:lpstr>Kurumsal Arşiv (Institutional Repository) ve Kütüphane</vt:lpstr>
      <vt:lpstr>Kurumsal Arşiv (Institutional Repository) ve Kütüphane</vt:lpstr>
      <vt:lpstr>Kurumsal Arşiv (Institutional Repository): Tanım</vt:lpstr>
      <vt:lpstr>Kurumsal Arşiv (Institutional Repository): Tanım</vt:lpstr>
      <vt:lpstr>Kurumsal Arşivler (Institutional Repositories): Faydaları</vt:lpstr>
      <vt:lpstr>Kurumsal Arşivler (Institutional Repositories): Faydaları</vt:lpstr>
      <vt:lpstr>Dünyada Genel Durum</vt:lpstr>
      <vt:lpstr>Dünyada Genel Durum</vt:lpstr>
      <vt:lpstr>Kurumsal Arşiv (Institutional Repository) Geliştirme Bağlamındaki Sorunlar</vt:lpstr>
      <vt:lpstr>Kurumsal Arşiv (Institutional Repository) Geliştirme Bağlamındaki Sorunlar</vt:lpstr>
      <vt:lpstr>Türkiye’de Durum: Tarihsel Gelişim</vt:lpstr>
      <vt:lpstr>Türkiye’de Güncel Durum ve Sorunlar</vt:lpstr>
      <vt:lpstr>Çözüm Önerileri  </vt:lpstr>
      <vt:lpstr>SONUÇ VE DEĞERLENDİRME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2025-08-13T09:21:07Z</dcterms:modified>
</cp:coreProperties>
</file>