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9" r:id="rId5"/>
    <p:sldId id="257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3AAE6E-D94B-4333-B4C4-3333705B2AD4}" v="4" dt="2025-10-09T23:07:44.6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AT YILMAZ" userId="ff9b7e86-fc40-44da-9543-0240a64fa5f9" providerId="ADAL" clId="{ACE4CE10-1FD1-4361-9C74-CB9D8C6BC3B6}"/>
    <pc:docChg chg="custSel addSld delSld modSld">
      <pc:chgData name="MURAT YILMAZ" userId="ff9b7e86-fc40-44da-9543-0240a64fa5f9" providerId="ADAL" clId="{ACE4CE10-1FD1-4361-9C74-CB9D8C6BC3B6}" dt="2025-10-09T23:07:48.438" v="77" actId="20577"/>
      <pc:docMkLst>
        <pc:docMk/>
      </pc:docMkLst>
      <pc:sldChg chg="modSp mod">
        <pc:chgData name="MURAT YILMAZ" userId="ff9b7e86-fc40-44da-9543-0240a64fa5f9" providerId="ADAL" clId="{ACE4CE10-1FD1-4361-9C74-CB9D8C6BC3B6}" dt="2025-10-06T13:44:42.388" v="30" actId="20577"/>
        <pc:sldMkLst>
          <pc:docMk/>
          <pc:sldMk cId="2254796973" sldId="257"/>
        </pc:sldMkLst>
        <pc:spChg chg="mod">
          <ac:chgData name="MURAT YILMAZ" userId="ff9b7e86-fc40-44da-9543-0240a64fa5f9" providerId="ADAL" clId="{ACE4CE10-1FD1-4361-9C74-CB9D8C6BC3B6}" dt="2025-10-06T13:44:31.250" v="25" actId="207"/>
          <ac:spMkLst>
            <pc:docMk/>
            <pc:sldMk cId="2254796973" sldId="257"/>
            <ac:spMk id="2" creationId="{83CC07D1-29E1-4AA8-B207-C6F2C032646E}"/>
          </ac:spMkLst>
        </pc:spChg>
        <pc:spChg chg="mod">
          <ac:chgData name="MURAT YILMAZ" userId="ff9b7e86-fc40-44da-9543-0240a64fa5f9" providerId="ADAL" clId="{ACE4CE10-1FD1-4361-9C74-CB9D8C6BC3B6}" dt="2025-10-06T13:44:42.388" v="30" actId="20577"/>
          <ac:spMkLst>
            <pc:docMk/>
            <pc:sldMk cId="2254796973" sldId="257"/>
            <ac:spMk id="3" creationId="{48D2DA24-C5D0-44B5-9011-43E7FEA59CC9}"/>
          </ac:spMkLst>
        </pc:spChg>
      </pc:sldChg>
      <pc:sldChg chg="addSp delSp modSp mod addAnim modAnim">
        <pc:chgData name="MURAT YILMAZ" userId="ff9b7e86-fc40-44da-9543-0240a64fa5f9" providerId="ADAL" clId="{ACE4CE10-1FD1-4361-9C74-CB9D8C6BC3B6}" dt="2025-10-09T23:07:48.438" v="77" actId="20577"/>
        <pc:sldMkLst>
          <pc:docMk/>
          <pc:sldMk cId="1630646507" sldId="259"/>
        </pc:sldMkLst>
        <pc:spChg chg="mod ord">
          <ac:chgData name="MURAT YILMAZ" userId="ff9b7e86-fc40-44da-9543-0240a64fa5f9" providerId="ADAL" clId="{ACE4CE10-1FD1-4361-9C74-CB9D8C6BC3B6}" dt="2025-10-09T23:07:24.923" v="70" actId="26606"/>
          <ac:spMkLst>
            <pc:docMk/>
            <pc:sldMk cId="1630646507" sldId="259"/>
            <ac:spMk id="2" creationId="{F80081FE-3187-4184-98D0-CDC8A7E59A97}"/>
          </ac:spMkLst>
        </pc:spChg>
        <pc:spChg chg="mod">
          <ac:chgData name="MURAT YILMAZ" userId="ff9b7e86-fc40-44da-9543-0240a64fa5f9" providerId="ADAL" clId="{ACE4CE10-1FD1-4361-9C74-CB9D8C6BC3B6}" dt="2025-10-09T23:07:24.923" v="70" actId="26606"/>
          <ac:spMkLst>
            <pc:docMk/>
            <pc:sldMk cId="1630646507" sldId="259"/>
            <ac:spMk id="3" creationId="{F8B0D1D1-624A-4AF5-B57E-100CDFEEA580}"/>
          </ac:spMkLst>
        </pc:spChg>
        <pc:spChg chg="add mod">
          <ac:chgData name="MURAT YILMAZ" userId="ff9b7e86-fc40-44da-9543-0240a64fa5f9" providerId="ADAL" clId="{ACE4CE10-1FD1-4361-9C74-CB9D8C6BC3B6}" dt="2025-10-09T23:07:48.438" v="77" actId="20577"/>
          <ac:spMkLst>
            <pc:docMk/>
            <pc:sldMk cId="1630646507" sldId="259"/>
            <ac:spMk id="4" creationId="{7084ECDB-2F3E-F184-B8FC-0D148432C286}"/>
          </ac:spMkLst>
        </pc:spChg>
        <pc:spChg chg="del">
          <ac:chgData name="MURAT YILMAZ" userId="ff9b7e86-fc40-44da-9543-0240a64fa5f9" providerId="ADAL" clId="{ACE4CE10-1FD1-4361-9C74-CB9D8C6BC3B6}" dt="2025-10-09T23:07:24.923" v="70" actId="26606"/>
          <ac:spMkLst>
            <pc:docMk/>
            <pc:sldMk cId="1630646507" sldId="259"/>
            <ac:spMk id="11" creationId="{6BDBA639-2A71-4A60-A71A-FF1836F546CE}"/>
          </ac:spMkLst>
        </pc:spChg>
        <pc:spChg chg="del">
          <ac:chgData name="MURAT YILMAZ" userId="ff9b7e86-fc40-44da-9543-0240a64fa5f9" providerId="ADAL" clId="{ACE4CE10-1FD1-4361-9C74-CB9D8C6BC3B6}" dt="2025-10-09T23:07:24.923" v="70" actId="26606"/>
          <ac:spMkLst>
            <pc:docMk/>
            <pc:sldMk cId="1630646507" sldId="259"/>
            <ac:spMk id="34" creationId="{D9C506D7-84CB-4057-A44A-465313E78538}"/>
          </ac:spMkLst>
        </pc:spChg>
        <pc:spChg chg="del">
          <ac:chgData name="MURAT YILMAZ" userId="ff9b7e86-fc40-44da-9543-0240a64fa5f9" providerId="ADAL" clId="{ACE4CE10-1FD1-4361-9C74-CB9D8C6BC3B6}" dt="2025-10-09T23:07:24.923" v="70" actId="26606"/>
          <ac:spMkLst>
            <pc:docMk/>
            <pc:sldMk cId="1630646507" sldId="259"/>
            <ac:spMk id="36" creationId="{7842FC68-61FD-4700-8A22-BB8B071884DB}"/>
          </ac:spMkLst>
        </pc:spChg>
        <pc:spChg chg="add">
          <ac:chgData name="MURAT YILMAZ" userId="ff9b7e86-fc40-44da-9543-0240a64fa5f9" providerId="ADAL" clId="{ACE4CE10-1FD1-4361-9C74-CB9D8C6BC3B6}" dt="2025-10-09T23:07:24.923" v="70" actId="26606"/>
          <ac:spMkLst>
            <pc:docMk/>
            <pc:sldMk cId="1630646507" sldId="259"/>
            <ac:spMk id="41" creationId="{B7FF52F0-41C1-43AB-A827-85DF6A06445A}"/>
          </ac:spMkLst>
        </pc:spChg>
        <pc:spChg chg="add">
          <ac:chgData name="MURAT YILMAZ" userId="ff9b7e86-fc40-44da-9543-0240a64fa5f9" providerId="ADAL" clId="{ACE4CE10-1FD1-4361-9C74-CB9D8C6BC3B6}" dt="2025-10-09T23:07:24.923" v="70" actId="26606"/>
          <ac:spMkLst>
            <pc:docMk/>
            <pc:sldMk cId="1630646507" sldId="259"/>
            <ac:spMk id="64" creationId="{49DB63B5-3AC2-4401-94EF-046358A666F6}"/>
          </ac:spMkLst>
        </pc:spChg>
        <pc:spChg chg="add">
          <ac:chgData name="MURAT YILMAZ" userId="ff9b7e86-fc40-44da-9543-0240a64fa5f9" providerId="ADAL" clId="{ACE4CE10-1FD1-4361-9C74-CB9D8C6BC3B6}" dt="2025-10-09T23:07:24.923" v="70" actId="26606"/>
          <ac:spMkLst>
            <pc:docMk/>
            <pc:sldMk cId="1630646507" sldId="259"/>
            <ac:spMk id="66" creationId="{5BF7DBAF-F0AA-4410-8A08-2579C85088FD}"/>
          </ac:spMkLst>
        </pc:spChg>
        <pc:grpChg chg="del">
          <ac:chgData name="MURAT YILMAZ" userId="ff9b7e86-fc40-44da-9543-0240a64fa5f9" providerId="ADAL" clId="{ACE4CE10-1FD1-4361-9C74-CB9D8C6BC3B6}" dt="2025-10-09T23:07:24.923" v="70" actId="26606"/>
          <ac:grpSpMkLst>
            <pc:docMk/>
            <pc:sldMk cId="1630646507" sldId="259"/>
            <ac:grpSpMk id="13" creationId="{5E208A8B-5EBD-4532-BE72-26414FA7CFF6}"/>
          </ac:grpSpMkLst>
        </pc:grpChg>
        <pc:grpChg chg="add">
          <ac:chgData name="MURAT YILMAZ" userId="ff9b7e86-fc40-44da-9543-0240a64fa5f9" providerId="ADAL" clId="{ACE4CE10-1FD1-4361-9C74-CB9D8C6BC3B6}" dt="2025-10-09T23:07:24.923" v="70" actId="26606"/>
          <ac:grpSpMkLst>
            <pc:docMk/>
            <pc:sldMk cId="1630646507" sldId="259"/>
            <ac:grpSpMk id="43" creationId="{6C144995-155B-424A-B9F4-F22B71B70CA5}"/>
          </ac:grpSpMkLst>
        </pc:grpChg>
      </pc:sldChg>
      <pc:sldChg chg="modSp mod">
        <pc:chgData name="MURAT YILMAZ" userId="ff9b7e86-fc40-44da-9543-0240a64fa5f9" providerId="ADAL" clId="{ACE4CE10-1FD1-4361-9C74-CB9D8C6BC3B6}" dt="2025-10-06T13:45:08.124" v="36" actId="5793"/>
        <pc:sldMkLst>
          <pc:docMk/>
          <pc:sldMk cId="2551562665" sldId="260"/>
        </pc:sldMkLst>
        <pc:spChg chg="mod">
          <ac:chgData name="MURAT YILMAZ" userId="ff9b7e86-fc40-44da-9543-0240a64fa5f9" providerId="ADAL" clId="{ACE4CE10-1FD1-4361-9C74-CB9D8C6BC3B6}" dt="2025-10-06T13:44:54.517" v="32" actId="207"/>
          <ac:spMkLst>
            <pc:docMk/>
            <pc:sldMk cId="2551562665" sldId="260"/>
            <ac:spMk id="2" creationId="{5189BE17-4570-6364-56C3-412609827868}"/>
          </ac:spMkLst>
        </pc:spChg>
        <pc:spChg chg="mod">
          <ac:chgData name="MURAT YILMAZ" userId="ff9b7e86-fc40-44da-9543-0240a64fa5f9" providerId="ADAL" clId="{ACE4CE10-1FD1-4361-9C74-CB9D8C6BC3B6}" dt="2025-10-06T13:45:08.124" v="36" actId="5793"/>
          <ac:spMkLst>
            <pc:docMk/>
            <pc:sldMk cId="2551562665" sldId="260"/>
            <ac:spMk id="3" creationId="{C769E7CF-D527-89E0-8CA2-705780D4DCA1}"/>
          </ac:spMkLst>
        </pc:spChg>
      </pc:sldChg>
      <pc:sldChg chg="modSp mod">
        <pc:chgData name="MURAT YILMAZ" userId="ff9b7e86-fc40-44da-9543-0240a64fa5f9" providerId="ADAL" clId="{ACE4CE10-1FD1-4361-9C74-CB9D8C6BC3B6}" dt="2025-10-06T13:45:27.446" v="40" actId="27636"/>
        <pc:sldMkLst>
          <pc:docMk/>
          <pc:sldMk cId="4109560258" sldId="261"/>
        </pc:sldMkLst>
        <pc:spChg chg="mod">
          <ac:chgData name="MURAT YILMAZ" userId="ff9b7e86-fc40-44da-9543-0240a64fa5f9" providerId="ADAL" clId="{ACE4CE10-1FD1-4361-9C74-CB9D8C6BC3B6}" dt="2025-10-06T13:45:20.629" v="38" actId="207"/>
          <ac:spMkLst>
            <pc:docMk/>
            <pc:sldMk cId="4109560258" sldId="261"/>
            <ac:spMk id="2" creationId="{5675DBA7-6DF8-E6DE-CD69-AAA5FE3E38DE}"/>
          </ac:spMkLst>
        </pc:spChg>
        <pc:spChg chg="mod">
          <ac:chgData name="MURAT YILMAZ" userId="ff9b7e86-fc40-44da-9543-0240a64fa5f9" providerId="ADAL" clId="{ACE4CE10-1FD1-4361-9C74-CB9D8C6BC3B6}" dt="2025-10-06T13:45:27.446" v="40" actId="27636"/>
          <ac:spMkLst>
            <pc:docMk/>
            <pc:sldMk cId="4109560258" sldId="261"/>
            <ac:spMk id="3" creationId="{19939B06-0B68-FD03-B550-D4FE8ACC3AE7}"/>
          </ac:spMkLst>
        </pc:spChg>
      </pc:sldChg>
      <pc:sldChg chg="modSp mod">
        <pc:chgData name="MURAT YILMAZ" userId="ff9b7e86-fc40-44da-9543-0240a64fa5f9" providerId="ADAL" clId="{ACE4CE10-1FD1-4361-9C74-CB9D8C6BC3B6}" dt="2025-10-06T13:45:49.969" v="44" actId="27636"/>
        <pc:sldMkLst>
          <pc:docMk/>
          <pc:sldMk cId="1663166612" sldId="262"/>
        </pc:sldMkLst>
        <pc:spChg chg="mod">
          <ac:chgData name="MURAT YILMAZ" userId="ff9b7e86-fc40-44da-9543-0240a64fa5f9" providerId="ADAL" clId="{ACE4CE10-1FD1-4361-9C74-CB9D8C6BC3B6}" dt="2025-10-06T13:45:43.309" v="42" actId="207"/>
          <ac:spMkLst>
            <pc:docMk/>
            <pc:sldMk cId="1663166612" sldId="262"/>
            <ac:spMk id="2" creationId="{0763F28B-8F1D-BCAD-6A09-E58D815DE3E0}"/>
          </ac:spMkLst>
        </pc:spChg>
        <pc:spChg chg="mod">
          <ac:chgData name="MURAT YILMAZ" userId="ff9b7e86-fc40-44da-9543-0240a64fa5f9" providerId="ADAL" clId="{ACE4CE10-1FD1-4361-9C74-CB9D8C6BC3B6}" dt="2025-10-06T13:45:49.969" v="44" actId="27636"/>
          <ac:spMkLst>
            <pc:docMk/>
            <pc:sldMk cId="1663166612" sldId="262"/>
            <ac:spMk id="3" creationId="{6E250391-7691-AB19-A0DB-810A065C0966}"/>
          </ac:spMkLst>
        </pc:spChg>
      </pc:sldChg>
      <pc:sldChg chg="modSp mod">
        <pc:chgData name="MURAT YILMAZ" userId="ff9b7e86-fc40-44da-9543-0240a64fa5f9" providerId="ADAL" clId="{ACE4CE10-1FD1-4361-9C74-CB9D8C6BC3B6}" dt="2025-10-06T13:46:11.202" v="48" actId="27636"/>
        <pc:sldMkLst>
          <pc:docMk/>
          <pc:sldMk cId="3091027942" sldId="263"/>
        </pc:sldMkLst>
        <pc:spChg chg="mod">
          <ac:chgData name="MURAT YILMAZ" userId="ff9b7e86-fc40-44da-9543-0240a64fa5f9" providerId="ADAL" clId="{ACE4CE10-1FD1-4361-9C74-CB9D8C6BC3B6}" dt="2025-10-06T13:46:02.611" v="46" actId="207"/>
          <ac:spMkLst>
            <pc:docMk/>
            <pc:sldMk cId="3091027942" sldId="263"/>
            <ac:spMk id="2" creationId="{C95F3223-B45B-8C97-B873-AACB0B8517DA}"/>
          </ac:spMkLst>
        </pc:spChg>
        <pc:spChg chg="mod">
          <ac:chgData name="MURAT YILMAZ" userId="ff9b7e86-fc40-44da-9543-0240a64fa5f9" providerId="ADAL" clId="{ACE4CE10-1FD1-4361-9C74-CB9D8C6BC3B6}" dt="2025-10-06T13:46:11.202" v="48" actId="27636"/>
          <ac:spMkLst>
            <pc:docMk/>
            <pc:sldMk cId="3091027942" sldId="263"/>
            <ac:spMk id="3" creationId="{37941FDD-F217-DF85-C832-0BBED057CD3E}"/>
          </ac:spMkLst>
        </pc:spChg>
      </pc:sldChg>
      <pc:sldChg chg="modSp mod">
        <pc:chgData name="MURAT YILMAZ" userId="ff9b7e86-fc40-44da-9543-0240a64fa5f9" providerId="ADAL" clId="{ACE4CE10-1FD1-4361-9C74-CB9D8C6BC3B6}" dt="2025-10-06T13:47:13.169" v="52" actId="5793"/>
        <pc:sldMkLst>
          <pc:docMk/>
          <pc:sldMk cId="2866504963" sldId="264"/>
        </pc:sldMkLst>
        <pc:spChg chg="mod">
          <ac:chgData name="MURAT YILMAZ" userId="ff9b7e86-fc40-44da-9543-0240a64fa5f9" providerId="ADAL" clId="{ACE4CE10-1FD1-4361-9C74-CB9D8C6BC3B6}" dt="2025-10-06T13:47:00.841" v="50" actId="207"/>
          <ac:spMkLst>
            <pc:docMk/>
            <pc:sldMk cId="2866504963" sldId="264"/>
            <ac:spMk id="2" creationId="{B07E76CA-033F-9FFB-8227-6E92617EECE9}"/>
          </ac:spMkLst>
        </pc:spChg>
        <pc:spChg chg="mod">
          <ac:chgData name="MURAT YILMAZ" userId="ff9b7e86-fc40-44da-9543-0240a64fa5f9" providerId="ADAL" clId="{ACE4CE10-1FD1-4361-9C74-CB9D8C6BC3B6}" dt="2025-10-06T13:47:13.169" v="52" actId="5793"/>
          <ac:spMkLst>
            <pc:docMk/>
            <pc:sldMk cId="2866504963" sldId="264"/>
            <ac:spMk id="5" creationId="{38741FB6-66EF-D75E-1D0B-0AA16CD6E439}"/>
          </ac:spMkLst>
        </pc:spChg>
      </pc:sldChg>
      <pc:sldChg chg="modSp mod">
        <pc:chgData name="MURAT YILMAZ" userId="ff9b7e86-fc40-44da-9543-0240a64fa5f9" providerId="ADAL" clId="{ACE4CE10-1FD1-4361-9C74-CB9D8C6BC3B6}" dt="2025-10-06T13:47:54.544" v="60" actId="27636"/>
        <pc:sldMkLst>
          <pc:docMk/>
          <pc:sldMk cId="3407282765" sldId="265"/>
        </pc:sldMkLst>
        <pc:spChg chg="mod">
          <ac:chgData name="MURAT YILMAZ" userId="ff9b7e86-fc40-44da-9543-0240a64fa5f9" providerId="ADAL" clId="{ACE4CE10-1FD1-4361-9C74-CB9D8C6BC3B6}" dt="2025-10-06T13:47:48.198" v="58" actId="207"/>
          <ac:spMkLst>
            <pc:docMk/>
            <pc:sldMk cId="3407282765" sldId="265"/>
            <ac:spMk id="2" creationId="{3F170734-86EF-6D36-B8EC-9681E4023E68}"/>
          </ac:spMkLst>
        </pc:spChg>
        <pc:spChg chg="mod">
          <ac:chgData name="MURAT YILMAZ" userId="ff9b7e86-fc40-44da-9543-0240a64fa5f9" providerId="ADAL" clId="{ACE4CE10-1FD1-4361-9C74-CB9D8C6BC3B6}" dt="2025-10-06T13:47:54.544" v="60" actId="27636"/>
          <ac:spMkLst>
            <pc:docMk/>
            <pc:sldMk cId="3407282765" sldId="265"/>
            <ac:spMk id="3" creationId="{CAB3F545-4634-06BB-076A-3AFBC5DF6BAF}"/>
          </ac:spMkLst>
        </pc:spChg>
      </pc:sldChg>
      <pc:sldChg chg="modSp mod">
        <pc:chgData name="MURAT YILMAZ" userId="ff9b7e86-fc40-44da-9543-0240a64fa5f9" providerId="ADAL" clId="{ACE4CE10-1FD1-4361-9C74-CB9D8C6BC3B6}" dt="2025-10-06T13:47:34.247" v="56" actId="27636"/>
        <pc:sldMkLst>
          <pc:docMk/>
          <pc:sldMk cId="2886366587" sldId="266"/>
        </pc:sldMkLst>
        <pc:spChg chg="mod">
          <ac:chgData name="MURAT YILMAZ" userId="ff9b7e86-fc40-44da-9543-0240a64fa5f9" providerId="ADAL" clId="{ACE4CE10-1FD1-4361-9C74-CB9D8C6BC3B6}" dt="2025-10-06T13:47:26.698" v="54" actId="207"/>
          <ac:spMkLst>
            <pc:docMk/>
            <pc:sldMk cId="2886366587" sldId="266"/>
            <ac:spMk id="2" creationId="{2948DD79-9731-97D8-73F4-DADCDB1A5603}"/>
          </ac:spMkLst>
        </pc:spChg>
        <pc:spChg chg="mod">
          <ac:chgData name="MURAT YILMAZ" userId="ff9b7e86-fc40-44da-9543-0240a64fa5f9" providerId="ADAL" clId="{ACE4CE10-1FD1-4361-9C74-CB9D8C6BC3B6}" dt="2025-10-06T13:47:34.247" v="56" actId="27636"/>
          <ac:spMkLst>
            <pc:docMk/>
            <pc:sldMk cId="2886366587" sldId="266"/>
            <ac:spMk id="3" creationId="{030D836B-09DB-4378-E9CC-01428D8195AF}"/>
          </ac:spMkLst>
        </pc:spChg>
      </pc:sldChg>
      <pc:sldChg chg="modSp mod">
        <pc:chgData name="MURAT YILMAZ" userId="ff9b7e86-fc40-44da-9543-0240a64fa5f9" providerId="ADAL" clId="{ACE4CE10-1FD1-4361-9C74-CB9D8C6BC3B6}" dt="2025-10-06T13:48:22.631" v="64" actId="27636"/>
        <pc:sldMkLst>
          <pc:docMk/>
          <pc:sldMk cId="1759450622" sldId="267"/>
        </pc:sldMkLst>
        <pc:spChg chg="mod">
          <ac:chgData name="MURAT YILMAZ" userId="ff9b7e86-fc40-44da-9543-0240a64fa5f9" providerId="ADAL" clId="{ACE4CE10-1FD1-4361-9C74-CB9D8C6BC3B6}" dt="2025-10-06T13:48:15.393" v="62" actId="207"/>
          <ac:spMkLst>
            <pc:docMk/>
            <pc:sldMk cId="1759450622" sldId="267"/>
            <ac:spMk id="2" creationId="{9D10B8BF-24D9-3568-1CB9-5DA3929DB71E}"/>
          </ac:spMkLst>
        </pc:spChg>
        <pc:spChg chg="mod">
          <ac:chgData name="MURAT YILMAZ" userId="ff9b7e86-fc40-44da-9543-0240a64fa5f9" providerId="ADAL" clId="{ACE4CE10-1FD1-4361-9C74-CB9D8C6BC3B6}" dt="2025-10-06T13:48:22.631" v="64" actId="27636"/>
          <ac:spMkLst>
            <pc:docMk/>
            <pc:sldMk cId="1759450622" sldId="267"/>
            <ac:spMk id="3" creationId="{C85CFE4B-EDA7-A9C3-4F82-1B2ED1D3E99B}"/>
          </ac:spMkLst>
        </pc:spChg>
      </pc:sldChg>
      <pc:sldChg chg="del">
        <pc:chgData name="MURAT YILMAZ" userId="ff9b7e86-fc40-44da-9543-0240a64fa5f9" providerId="ADAL" clId="{ACE4CE10-1FD1-4361-9C74-CB9D8C6BC3B6}" dt="2025-10-06T13:48:26.823" v="65" actId="47"/>
        <pc:sldMkLst>
          <pc:docMk/>
          <pc:sldMk cId="3409931209" sldId="268"/>
        </pc:sldMkLst>
      </pc:sldChg>
      <pc:sldChg chg="addSp modSp new mod setBg">
        <pc:chgData name="MURAT YILMAZ" userId="ff9b7e86-fc40-44da-9543-0240a64fa5f9" providerId="ADAL" clId="{ACE4CE10-1FD1-4361-9C74-CB9D8C6BC3B6}" dt="2025-10-06T13:48:34.609" v="66" actId="113"/>
        <pc:sldMkLst>
          <pc:docMk/>
          <pc:sldMk cId="62146859" sldId="269"/>
        </pc:sldMkLst>
        <pc:spChg chg="mo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2" creationId="{D2D71319-E58C-CEA5-E25D-52423981A072}"/>
          </ac:spMkLst>
        </pc:spChg>
        <pc:spChg chg="mod">
          <ac:chgData name="MURAT YILMAZ" userId="ff9b7e86-fc40-44da-9543-0240a64fa5f9" providerId="ADAL" clId="{ACE4CE10-1FD1-4361-9C74-CB9D8C6BC3B6}" dt="2025-10-06T13:48:34.609" v="66" actId="113"/>
          <ac:spMkLst>
            <pc:docMk/>
            <pc:sldMk cId="62146859" sldId="269"/>
            <ac:spMk id="3" creationId="{F1D37AD5-D03A-637D-F05C-001B76C85E70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8" creationId="{10CE3618-1D7A-4256-B2AF-9DB692996C65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33" creationId="{3F39476B-1A6D-47CB-AC7A-FB87EF003323}"/>
          </ac:spMkLst>
        </pc:spChg>
        <pc:grpChg chg="add">
          <ac:chgData name="MURAT YILMAZ" userId="ff9b7e86-fc40-44da-9543-0240a64fa5f9" providerId="ADAL" clId="{ACE4CE10-1FD1-4361-9C74-CB9D8C6BC3B6}" dt="2025-10-06T13:15:47.249" v="13" actId="26606"/>
          <ac:grpSpMkLst>
            <pc:docMk/>
            <pc:sldMk cId="62146859" sldId="269"/>
            <ac:grpSpMk id="10" creationId="{B984687B-789E-453B-921F-7804CCA6BA01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968FE-AD3D-444F-B6A8-796D946DC3A6}" type="datetimeFigureOut">
              <a:rPr lang="en-US" smtClean="0"/>
              <a:t>10/20/2025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12EAA-B504-4DE4-86AF-9234CC185A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98E66DD-51B1-4BF7-9539-DEA51BFAEFD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6260-7573-4697-9E59-AA19A1D5C255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B049DE4-AD7B-432F-9E35-775F5F8CC6A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04F4-028A-4A36-B306-1FBAFF258B2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569E6D-812C-4C70-BB51-98F32992DB43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10287DF-640A-4181-8B82-4913718EF24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4BE3E1-3173-4AB6-90EF-CE84B9FBD77E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D357-68ED-48AA-AC18-9CC27DEA9490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C8BAEE-D0AF-4323-A024-1416F995B386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6E0D4-CA65-4DD1-8546-2CC4E75B8B9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19DEFE7-E1FA-4CA7-8A5A-F9AB210CE63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3FCC-785C-4EC4-B782-9133218B75D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B7FF52F0-41C1-43AB-A827-85DF6A06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C144995-155B-424A-B9F4-F22B71B70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8209302C-6060-4E33-B0FF-231E14ABE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1B7CFB76-EC56-4AEC-9C98-2E090DE43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B477DDB4-CCA0-4087-A6A1-A2AAE5021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D6D89F34-3A58-4580-BD09-33277B5DE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B2323A6B-B80D-43C6-9C79-8A543993B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34BF7A9F-A77E-438F-B3C2-963039783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F5EE77F3-F65B-4C01-91EB-3F45576BF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E2A55C6C-6A64-4546-AA40-F2343C11F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BBF96922-FB36-4155-A363-5AB6E60F0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5BB8D0CC-3FD6-4257-9B8E-8F6B35BAA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59C16BD8-BDED-4F47-9EF4-B9F466D90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687913F5-87F7-499B-9C9A-DB7687145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1FC0B82-88DF-42A3-9041-1037C9A76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1C083223-5759-48E1-B3AE-ADF4C165B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A283EA1D-83E3-4469-A48F-58ECE187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9C827C81-2FCC-48CE-947D-120E6924BE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FDB65A24-1E0B-4AEF-8973-DCD5417FB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FD07639F-33B8-42B0-8353-70EFD44BA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4C2C74EF-6FD2-4E2D-84EA-33191D52C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5079936"/>
            <a:ext cx="8673427" cy="969087"/>
          </a:xfrm>
          <a:ln>
            <a:noFill/>
            <a:prstDash val="dash"/>
            <a:miter lim="800000"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KASTAMONU ÜNİVERSİTESİ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İKTİSADİ VE İDARİ BİLİMLER FAKÜLTESİ</a:t>
            </a:r>
          </a:p>
          <a:p>
            <a:pPr>
              <a:lnSpc>
                <a:spcPct val="90000"/>
              </a:lnSpc>
            </a:pPr>
            <a:r>
              <a:rPr lang="tr-TR" sz="15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ULUSLARARASI </a:t>
            </a: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İLİŞKİLER BÖLÜMÜ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DB63B5-3AC2-4401-94EF-046358A66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6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326996"/>
            <a:ext cx="8679915" cy="2965254"/>
          </a:xfrm>
        </p:spPr>
        <p:txBody>
          <a:bodyPr anchor="ctr">
            <a:normAutofit/>
          </a:bodyPr>
          <a:lstStyle/>
          <a:p>
            <a:r>
              <a:rPr lang="en-US" sz="7200" b="1">
                <a:solidFill>
                  <a:schemeClr val="tx1"/>
                </a:solidFill>
              </a:rPr>
              <a:t>Küresel Üretim Yapısı</a:t>
            </a:r>
          </a:p>
        </p:txBody>
      </p: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5BF7DBAF-F0AA-4410-8A08-2579C85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560849"/>
            <a:ext cx="407233" cy="3510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84ECDB-2F3E-F184-B8FC-0D148432C286}"/>
              </a:ext>
            </a:extLst>
          </p:cNvPr>
          <p:cNvSpPr txBox="1"/>
          <p:nvPr/>
        </p:nvSpPr>
        <p:spPr>
          <a:xfrm>
            <a:off x="9992421" y="390562"/>
            <a:ext cx="11253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/>
              <a:t>Hafta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4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E46CE-58B3-05E1-299E-C0E9A2319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D0378ED-5D82-9476-CE73-3DF1DCEC8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4174B6-0BBB-B35A-3D14-BA3E2DF96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196A914-9FA4-1EDF-C8A8-583B39FF48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A6D77B5D-3683-A82B-F4B5-EB572DB7D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6BF45186-89A5-F17B-4E5B-E603B849F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886C9893-BC5A-E924-B58A-D4550263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6BD1200B-1BE1-E72B-0105-43C3878B1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B55A1D9-BBBB-4327-B8B8-E58A448F5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4DD9D5-B488-D494-3CA0-3FC3B120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A5939C7-55CB-07D0-DB9D-D8C3FCA15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544E5CC8-7ADE-E62B-0859-ABD9AE664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AFCE765-5703-BF31-93B7-9F6C0083E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A674023-F749-2F49-96F1-B2F674DB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152DD024-34BF-7CCF-9A8D-4AEC8D599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334C476E-5F1D-627F-E742-90A145B3F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B665627-9ADC-378B-8988-A09513F8F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12805257-1FF7-F66C-BDDC-6C6B3257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227E4A4-D135-F4BC-27BC-5A942A4F6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981A6874-04A5-C697-1B87-B7DA00860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E4EB3B44-D65E-2F94-81C1-4203E1A0E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A7C1830-5A79-99E3-DE73-9D12B0449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673ECB85-14C8-023F-5B50-AA40F03C0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9F8BD0DD-00FE-42B1-20C5-C5E554B59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A259E531-FA48-06F9-C793-C7D391C1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10B8BF-24D9-3568-1CB9-5DA3929D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Değişen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Yapı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Yükselen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Ekonomiler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SWF'ler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9D6623-70AF-0D9B-AB02-9AB2080D7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CFE4B-EDA7-A9C3-4F82-1B2ED1D3E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, yeni </a:t>
            </a:r>
            <a:r>
              <a:rPr lang="en-US" dirty="0" err="1"/>
              <a:t>güçlü</a:t>
            </a:r>
            <a:r>
              <a:rPr lang="en-US" dirty="0"/>
              <a:t> </a:t>
            </a:r>
            <a:r>
              <a:rPr lang="en-US" dirty="0" err="1"/>
              <a:t>aktörlerin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çıkmasıyla</a:t>
            </a:r>
            <a:r>
              <a:rPr lang="en-US" dirty="0"/>
              <a:t> </a:t>
            </a:r>
            <a:r>
              <a:rPr lang="en-US" dirty="0" err="1"/>
              <a:t>değişmektedir</a:t>
            </a:r>
            <a:r>
              <a:rPr lang="en-US" dirty="0"/>
              <a:t>.</a:t>
            </a:r>
          </a:p>
          <a:p>
            <a:r>
              <a:rPr lang="en-US" b="1" dirty="0" err="1"/>
              <a:t>Yükselen</a:t>
            </a:r>
            <a:r>
              <a:rPr lang="en-US" b="1" dirty="0"/>
              <a:t> Ekonomi </a:t>
            </a:r>
            <a:r>
              <a:rPr lang="en-US" b="1" dirty="0" err="1"/>
              <a:t>UÖŞ'leri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Çin</a:t>
            </a:r>
            <a:r>
              <a:rPr lang="en-US" dirty="0"/>
              <a:t>, </a:t>
            </a:r>
            <a:r>
              <a:rPr lang="en-US" dirty="0" err="1"/>
              <a:t>Brezilya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Hindistan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ülkelerden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UÖŞ'ler</a:t>
            </a:r>
            <a:r>
              <a:rPr lang="en-US" dirty="0"/>
              <a:t>, </a:t>
            </a:r>
            <a:r>
              <a:rPr lang="en-US" dirty="0" err="1"/>
              <a:t>Batılı</a:t>
            </a:r>
            <a:r>
              <a:rPr lang="en-US" dirty="0"/>
              <a:t> </a:t>
            </a:r>
            <a:r>
              <a:rPr lang="en-US" dirty="0" err="1"/>
              <a:t>şirketlerin</a:t>
            </a:r>
            <a:r>
              <a:rPr lang="en-US" dirty="0"/>
              <a:t> </a:t>
            </a:r>
            <a:r>
              <a:rPr lang="en-US" dirty="0" err="1"/>
              <a:t>egemenliğine</a:t>
            </a:r>
            <a:r>
              <a:rPr lang="en-US" dirty="0"/>
              <a:t> </a:t>
            </a:r>
            <a:r>
              <a:rPr lang="en-US" dirty="0" err="1"/>
              <a:t>meydan</a:t>
            </a:r>
            <a:r>
              <a:rPr lang="en-US" dirty="0"/>
              <a:t> </a:t>
            </a:r>
            <a:r>
              <a:rPr lang="en-US" dirty="0" err="1"/>
              <a:t>okumaktadır</a:t>
            </a:r>
            <a:r>
              <a:rPr lang="en-US" dirty="0"/>
              <a:t>.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birçoğu</a:t>
            </a:r>
            <a:r>
              <a:rPr lang="en-US" dirty="0"/>
              <a:t> </a:t>
            </a:r>
            <a:r>
              <a:rPr lang="en-US" dirty="0" err="1"/>
              <a:t>devlete</a:t>
            </a:r>
            <a:r>
              <a:rPr lang="en-US" dirty="0"/>
              <a:t> </a:t>
            </a:r>
            <a:r>
              <a:rPr lang="en-US" dirty="0" err="1"/>
              <a:t>aittir</a:t>
            </a:r>
            <a:r>
              <a:rPr lang="en-US" dirty="0"/>
              <a:t>.</a:t>
            </a:r>
          </a:p>
          <a:p>
            <a:r>
              <a:rPr lang="en-US" b="1" dirty="0" err="1"/>
              <a:t>Ulusal</a:t>
            </a:r>
            <a:r>
              <a:rPr lang="en-US" b="1" dirty="0"/>
              <a:t> </a:t>
            </a:r>
            <a:r>
              <a:rPr lang="en-US" b="1" dirty="0" err="1"/>
              <a:t>Varlık</a:t>
            </a:r>
            <a:r>
              <a:rPr lang="en-US" b="1" dirty="0"/>
              <a:t> </a:t>
            </a:r>
            <a:r>
              <a:rPr lang="en-US" b="1" dirty="0" err="1"/>
              <a:t>Fonları</a:t>
            </a:r>
            <a:r>
              <a:rPr lang="en-US" b="1" dirty="0"/>
              <a:t> (</a:t>
            </a:r>
            <a:r>
              <a:rPr lang="en-US" b="1" dirty="0" err="1"/>
              <a:t>SWF'ler</a:t>
            </a:r>
            <a:r>
              <a:rPr lang="en-US" b="1" dirty="0"/>
              <a:t>):</a:t>
            </a:r>
            <a:r>
              <a:rPr lang="en-US" dirty="0"/>
              <a:t> </a:t>
            </a:r>
            <a:r>
              <a:rPr lang="en-US" dirty="0" err="1"/>
              <a:t>Hükümetler</a:t>
            </a:r>
            <a:r>
              <a:rPr lang="en-US" dirty="0"/>
              <a:t> </a:t>
            </a:r>
            <a:r>
              <a:rPr lang="en-US" dirty="0" err="1"/>
              <a:t>adına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havuzlarını</a:t>
            </a:r>
            <a:r>
              <a:rPr lang="en-US" dirty="0"/>
              <a:t> </a:t>
            </a:r>
            <a:r>
              <a:rPr lang="en-US" dirty="0" err="1"/>
              <a:t>yöneten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fonlar</a:t>
            </a:r>
            <a:r>
              <a:rPr lang="en-US" dirty="0"/>
              <a:t>,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üretimin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şekillendiricileri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gelmiştir</a:t>
            </a:r>
            <a:r>
              <a:rPr lang="en-US" dirty="0"/>
              <a:t>. </a:t>
            </a:r>
            <a:r>
              <a:rPr lang="en-US" dirty="0" err="1"/>
              <a:t>Stratejik</a:t>
            </a:r>
            <a:r>
              <a:rPr lang="en-US" dirty="0"/>
              <a:t> </a:t>
            </a:r>
            <a:r>
              <a:rPr lang="en-US" dirty="0" err="1"/>
              <a:t>varlıklara</a:t>
            </a:r>
            <a:r>
              <a:rPr lang="en-US" dirty="0"/>
              <a:t> </a:t>
            </a:r>
            <a:r>
              <a:rPr lang="en-US" dirty="0" err="1"/>
              <a:t>yatırım</a:t>
            </a:r>
            <a:r>
              <a:rPr lang="en-US" dirty="0"/>
              <a:t> </a:t>
            </a:r>
            <a:r>
              <a:rPr lang="en-US" dirty="0" err="1"/>
              <a:t>yaparak</a:t>
            </a:r>
            <a:r>
              <a:rPr lang="en-US" dirty="0"/>
              <a:t> </a:t>
            </a:r>
            <a:r>
              <a:rPr lang="en-US" dirty="0" err="1"/>
              <a:t>jeopolitik</a:t>
            </a:r>
            <a:r>
              <a:rPr lang="en-US" dirty="0"/>
              <a:t> </a:t>
            </a:r>
            <a:r>
              <a:rPr lang="en-US" dirty="0" err="1"/>
              <a:t>hedefleri</a:t>
            </a:r>
            <a:r>
              <a:rPr lang="en-US" dirty="0"/>
              <a:t> </a:t>
            </a:r>
            <a:r>
              <a:rPr lang="en-US" dirty="0" err="1"/>
              <a:t>ilerletmek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kullanılabilirler</a:t>
            </a:r>
            <a:r>
              <a:rPr lang="en-US" dirty="0"/>
              <a:t>.</a:t>
            </a:r>
          </a:p>
          <a:p>
            <a:r>
              <a:rPr lang="en-US" b="1" dirty="0" err="1"/>
              <a:t>Sonuç</a:t>
            </a:r>
            <a:r>
              <a:rPr lang="en-US" b="1" dirty="0"/>
              <a:t>:</a:t>
            </a:r>
            <a:r>
              <a:rPr lang="en-US" dirty="0"/>
              <a:t> Bu </a:t>
            </a:r>
            <a:r>
              <a:rPr lang="en-US" dirty="0" err="1"/>
              <a:t>eğilimler</a:t>
            </a:r>
            <a:r>
              <a:rPr lang="en-US" dirty="0"/>
              <a:t>,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sistemdeki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dengelendiğini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gelecekte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belirsizlik</a:t>
            </a:r>
            <a:r>
              <a:rPr lang="en-US" dirty="0"/>
              <a:t> </a:t>
            </a:r>
            <a:r>
              <a:rPr lang="en-US" dirty="0" err="1"/>
              <a:t>olacağını</a:t>
            </a:r>
            <a:r>
              <a:rPr lang="en-US" dirty="0"/>
              <a:t> </a:t>
            </a:r>
            <a:r>
              <a:rPr lang="en-US" dirty="0" err="1"/>
              <a:t>göstermektedir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450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D71319-E58C-CEA5-E25D-52423981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tr-TR" sz="5400">
                <a:solidFill>
                  <a:schemeClr val="accent1"/>
                </a:solidFill>
              </a:rPr>
              <a:t>Kaynak: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37AD5-D03A-637D-F05C-001B76C8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en-US" dirty="0"/>
              <a:t>Balaam, David N., Dillman, Bradford. (201</a:t>
            </a:r>
            <a:r>
              <a:rPr lang="tr-TR" dirty="0"/>
              <a:t>9</a:t>
            </a:r>
            <a:r>
              <a:rPr lang="en-US" dirty="0"/>
              <a:t>). </a:t>
            </a:r>
            <a:r>
              <a:rPr lang="en-US" b="1" dirty="0"/>
              <a:t>Introduction to International Political Economy</a:t>
            </a:r>
            <a:r>
              <a:rPr lang="en-US" dirty="0"/>
              <a:t> (Ed. </a:t>
            </a:r>
            <a:r>
              <a:rPr lang="tr-TR" dirty="0"/>
              <a:t>7</a:t>
            </a:r>
            <a:r>
              <a:rPr lang="en-US" dirty="0" err="1"/>
              <a:t>th</a:t>
            </a:r>
            <a:r>
              <a:rPr lang="en-US" dirty="0"/>
              <a:t>).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6214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C07D1-29E1-4AA8-B207-C6F2C032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Küresel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Üretim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Yapısı</a:t>
            </a:r>
            <a:r>
              <a:rPr lang="en-US" sz="4400" dirty="0">
                <a:solidFill>
                  <a:schemeClr val="tx1"/>
                </a:solidFill>
              </a:rPr>
              <a:t> Nedir?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2DA24-C5D0-44B5-9011-43E7FEA59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Neyin</a:t>
            </a:r>
            <a:r>
              <a:rPr lang="en-US" dirty="0"/>
              <a:t>, </a:t>
            </a:r>
            <a:r>
              <a:rPr lang="en-US" dirty="0" err="1"/>
              <a:t>nerede</a:t>
            </a:r>
            <a:r>
              <a:rPr lang="en-US" dirty="0"/>
              <a:t>, </a:t>
            </a:r>
            <a:r>
              <a:rPr lang="en-US" dirty="0" err="1"/>
              <a:t>kim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hangi </a:t>
            </a:r>
            <a:r>
              <a:rPr lang="en-US" dirty="0" err="1"/>
              <a:t>koşullar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üretildiğini</a:t>
            </a:r>
            <a:r>
              <a:rPr lang="en-US" dirty="0"/>
              <a:t> </a:t>
            </a:r>
            <a:r>
              <a:rPr lang="en-US" dirty="0" err="1"/>
              <a:t>etkileyen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, </a:t>
            </a:r>
            <a:r>
              <a:rPr lang="en-US" dirty="0" err="1"/>
              <a:t>şirketler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işçiler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ilişkiler</a:t>
            </a:r>
            <a:r>
              <a:rPr lang="en-US" dirty="0"/>
              <a:t> </a:t>
            </a:r>
            <a:r>
              <a:rPr lang="en-US" dirty="0" err="1"/>
              <a:t>bütünüdür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Temel </a:t>
            </a:r>
            <a:r>
              <a:rPr lang="en-US" b="1" dirty="0" err="1"/>
              <a:t>Argümanlar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Orta </a:t>
            </a:r>
            <a:r>
              <a:rPr lang="en-US" dirty="0" err="1"/>
              <a:t>gelirli</a:t>
            </a:r>
            <a:r>
              <a:rPr lang="en-US" dirty="0"/>
              <a:t> </a:t>
            </a:r>
            <a:r>
              <a:rPr lang="en-US" dirty="0" err="1"/>
              <a:t>gelişmekte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,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Kuzey'den</a:t>
            </a:r>
            <a:r>
              <a:rPr lang="en-US" dirty="0"/>
              <a:t> </a:t>
            </a:r>
            <a:r>
              <a:rPr lang="en-US" dirty="0" err="1"/>
              <a:t>ayrılan</a:t>
            </a:r>
            <a:r>
              <a:rPr lang="en-US" dirty="0"/>
              <a:t> </a:t>
            </a:r>
            <a:r>
              <a:rPr lang="en-US" dirty="0" err="1"/>
              <a:t>üretimin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kısmını</a:t>
            </a:r>
            <a:r>
              <a:rPr lang="en-US" dirty="0"/>
              <a:t> </a:t>
            </a:r>
            <a:r>
              <a:rPr lang="en-US" dirty="0" err="1"/>
              <a:t>kendine</a:t>
            </a:r>
            <a:r>
              <a:rPr lang="en-US" dirty="0"/>
              <a:t> </a:t>
            </a:r>
            <a:r>
              <a:rPr lang="en-US" dirty="0" err="1"/>
              <a:t>çekmektedir</a:t>
            </a:r>
            <a:r>
              <a:rPr lang="en-US" dirty="0"/>
              <a:t>.</a:t>
            </a:r>
          </a:p>
          <a:p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üretimin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, </a:t>
            </a:r>
            <a:r>
              <a:rPr lang="en-US" dirty="0" err="1"/>
              <a:t>ulusötesi</a:t>
            </a:r>
            <a:r>
              <a:rPr lang="en-US" dirty="0"/>
              <a:t> </a:t>
            </a:r>
            <a:r>
              <a:rPr lang="en-US" dirty="0" err="1"/>
              <a:t>şirketlerin</a:t>
            </a:r>
            <a:r>
              <a:rPr lang="en-US" dirty="0"/>
              <a:t> (UÖŞ) </a:t>
            </a:r>
            <a:r>
              <a:rPr lang="en-US" dirty="0" err="1"/>
              <a:t>egemen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b="1" dirty="0" err="1"/>
              <a:t>küresel</a:t>
            </a:r>
            <a:r>
              <a:rPr lang="en-US" b="1" dirty="0"/>
              <a:t> </a:t>
            </a:r>
            <a:r>
              <a:rPr lang="en-US" b="1" dirty="0" err="1"/>
              <a:t>değer</a:t>
            </a:r>
            <a:r>
              <a:rPr lang="en-US" b="1" dirty="0"/>
              <a:t> </a:t>
            </a:r>
            <a:r>
              <a:rPr lang="en-US" b="1" dirty="0" err="1"/>
              <a:t>zincirlerinde</a:t>
            </a:r>
            <a:r>
              <a:rPr lang="en-US" b="1" dirty="0"/>
              <a:t> (KDZ)</a:t>
            </a:r>
            <a:r>
              <a:rPr lang="en-US" dirty="0"/>
              <a:t> organize </a:t>
            </a:r>
            <a:r>
              <a:rPr lang="en-US" dirty="0" err="1"/>
              <a:t>edilmektedir</a:t>
            </a:r>
            <a:r>
              <a:rPr lang="en-US" dirty="0"/>
              <a:t>.</a:t>
            </a:r>
          </a:p>
          <a:p>
            <a:r>
              <a:rPr lang="en-US" dirty="0" err="1"/>
              <a:t>UÖŞ'ler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kaçakçılığı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yasa</a:t>
            </a:r>
            <a:r>
              <a:rPr lang="en-US" dirty="0"/>
              <a:t> </a:t>
            </a:r>
            <a:r>
              <a:rPr lang="en-US" dirty="0" err="1"/>
              <a:t>dışı</a:t>
            </a:r>
            <a:r>
              <a:rPr lang="en-US" dirty="0"/>
              <a:t> </a:t>
            </a:r>
            <a:r>
              <a:rPr lang="en-US" dirty="0" err="1"/>
              <a:t>faaliyetlerle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otoritesini</a:t>
            </a:r>
            <a:r>
              <a:rPr lang="en-US" dirty="0"/>
              <a:t> </a:t>
            </a:r>
            <a:r>
              <a:rPr lang="en-US" dirty="0" err="1"/>
              <a:t>zayıflatmaktadır</a:t>
            </a:r>
            <a:r>
              <a:rPr lang="en-US" dirty="0"/>
              <a:t>.</a:t>
            </a:r>
          </a:p>
          <a:p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üretimdeki</a:t>
            </a:r>
            <a:r>
              <a:rPr lang="en-US" dirty="0"/>
              <a:t> </a:t>
            </a:r>
            <a:r>
              <a:rPr lang="en-US" dirty="0" err="1"/>
              <a:t>değişiklikler</a:t>
            </a:r>
            <a:r>
              <a:rPr lang="en-US" dirty="0"/>
              <a:t>, </a:t>
            </a:r>
            <a:r>
              <a:rPr lang="en-US" dirty="0" err="1"/>
              <a:t>emeği</a:t>
            </a:r>
            <a:r>
              <a:rPr lang="en-US" dirty="0"/>
              <a:t> </a:t>
            </a:r>
            <a:r>
              <a:rPr lang="en-US" dirty="0" err="1"/>
              <a:t>zayıflatma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eşitsizliği</a:t>
            </a:r>
            <a:r>
              <a:rPr lang="en-US" dirty="0"/>
              <a:t> </a:t>
            </a:r>
            <a:r>
              <a:rPr lang="en-US" dirty="0" err="1"/>
              <a:t>artırma</a:t>
            </a:r>
            <a:r>
              <a:rPr lang="en-US" dirty="0"/>
              <a:t> </a:t>
            </a:r>
            <a:r>
              <a:rPr lang="en-US" dirty="0" err="1"/>
              <a:t>eğilimindedir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479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D0B5F-31A3-5B96-7E22-5805B6C64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522F214-B883-9A50-C94D-E2EFB04D5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A3DBA8B-24F7-1616-5446-AA8697A8A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AE81B54-D4A3-F4CE-B442-D382630A4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FE3D692C-F793-4062-EEA6-0C8D18AD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AD5D07AF-55DC-B10B-3A02-321EAE1A0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CC9FDE4B-75EC-CB92-BB53-7B21CB78A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833C414F-963F-0C8E-5905-15DC53E57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A41F3BF2-F7F3-3C48-16DB-25CA4F156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867E5A-54EE-8CC6-E9FE-486A7CED9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46AD50B-1141-756A-4C64-7C6303C24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DD526AC-5530-DC74-2501-8D2DF6136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200D7AF7-E829-178B-57A1-5DDF32AF50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6156A46-821F-FA3E-C97D-0E8AC47EB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8BEC9153-0DFB-EDA4-0677-19F94E81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0B54D34A-62CD-46EF-B18F-164E3D3B8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8E9FD5F1-EE7D-C106-447C-348607B8D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5B286C99-EB8A-582D-90D6-88CFA3B3B0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B732113-E4A0-53A5-F87D-6026DCB14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C944856-5D3C-DD7C-F501-0F534217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19966E60-0DBF-1AB9-F5F8-380E388DD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AA4B173C-3550-B7CB-881E-887712E29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D78E1487-3CDB-1F62-381D-B147E8E6A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896A528-2F2F-C052-353D-D30F9D000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65DFEB6-826F-1563-5D3B-0B2C1B42C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89BE17-4570-6364-56C3-41260982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Doğrudan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Yabancı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Yatırım</a:t>
            </a:r>
            <a:r>
              <a:rPr lang="en-US" sz="4400" dirty="0">
                <a:solidFill>
                  <a:schemeClr val="tx1"/>
                </a:solidFill>
              </a:rPr>
              <a:t> (DYY)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2149D1-B954-B464-608D-8918BBC87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9E7CF-D527-89E0-8CA2-705780D4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Yatırım</a:t>
            </a:r>
            <a:r>
              <a:rPr lang="en-US" dirty="0"/>
              <a:t> (DYY),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şirketlerin</a:t>
            </a:r>
            <a:r>
              <a:rPr lang="en-US" dirty="0"/>
              <a:t> </a:t>
            </a:r>
            <a:r>
              <a:rPr lang="en-US" dirty="0" err="1"/>
              <a:t>yurtdışındaki</a:t>
            </a:r>
            <a:r>
              <a:rPr lang="en-US" dirty="0"/>
              <a:t> </a:t>
            </a:r>
            <a:r>
              <a:rPr lang="en-US" dirty="0" err="1"/>
              <a:t>fabrikalara</a:t>
            </a:r>
            <a:r>
              <a:rPr lang="en-US" dirty="0"/>
              <a:t>, </a:t>
            </a:r>
            <a:r>
              <a:rPr lang="en-US" dirty="0" err="1"/>
              <a:t>madenlere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arazilere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denizaşırı</a:t>
            </a:r>
            <a:r>
              <a:rPr lang="en-US" dirty="0"/>
              <a:t> </a:t>
            </a:r>
            <a:r>
              <a:rPr lang="en-US" dirty="0" err="1"/>
              <a:t>yatırımlardan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Temel </a:t>
            </a:r>
            <a:r>
              <a:rPr lang="en-US" b="1" dirty="0" err="1"/>
              <a:t>Eğilimler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1990'dan 2016'ya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yıllık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DYY </a:t>
            </a:r>
            <a:r>
              <a:rPr lang="en-US" dirty="0" err="1"/>
              <a:t>girişleri</a:t>
            </a:r>
            <a:r>
              <a:rPr lang="en-US" dirty="0"/>
              <a:t> 205 </a:t>
            </a:r>
            <a:r>
              <a:rPr lang="en-US" dirty="0" err="1"/>
              <a:t>milyar</a:t>
            </a:r>
            <a:r>
              <a:rPr lang="en-US" dirty="0"/>
              <a:t> </a:t>
            </a:r>
            <a:r>
              <a:rPr lang="en-US" dirty="0" err="1"/>
              <a:t>dolardan</a:t>
            </a:r>
            <a:r>
              <a:rPr lang="en-US" dirty="0"/>
              <a:t> 1,75 </a:t>
            </a:r>
            <a:r>
              <a:rPr lang="en-US" dirty="0" err="1"/>
              <a:t>trilyon</a:t>
            </a:r>
            <a:r>
              <a:rPr lang="en-US" dirty="0"/>
              <a:t> </a:t>
            </a:r>
            <a:r>
              <a:rPr lang="en-US" dirty="0" err="1"/>
              <a:t>dolara</a:t>
            </a:r>
            <a:r>
              <a:rPr lang="en-US" dirty="0"/>
              <a:t> </a:t>
            </a:r>
            <a:r>
              <a:rPr lang="en-US" dirty="0" err="1"/>
              <a:t>yükseldi</a:t>
            </a:r>
            <a:r>
              <a:rPr lang="en-US" dirty="0"/>
              <a:t>.</a:t>
            </a:r>
          </a:p>
          <a:p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gelişmiş</a:t>
            </a:r>
            <a:r>
              <a:rPr lang="en-US" dirty="0"/>
              <a:t> </a:t>
            </a:r>
            <a:r>
              <a:rPr lang="en-US" dirty="0" err="1"/>
              <a:t>ülkelere</a:t>
            </a:r>
            <a:r>
              <a:rPr lang="en-US" dirty="0"/>
              <a:t> </a:t>
            </a:r>
            <a:r>
              <a:rPr lang="en-US" dirty="0" err="1"/>
              <a:t>yoğunlaşmışken</a:t>
            </a:r>
            <a:r>
              <a:rPr lang="en-US" dirty="0"/>
              <a:t>, DYY </a:t>
            </a:r>
            <a:r>
              <a:rPr lang="en-US" dirty="0" err="1"/>
              <a:t>giderek</a:t>
            </a:r>
            <a:r>
              <a:rPr lang="en-US" dirty="0"/>
              <a:t> </a:t>
            </a:r>
            <a:r>
              <a:rPr lang="en-US" dirty="0" err="1"/>
              <a:t>başta</a:t>
            </a:r>
            <a:r>
              <a:rPr lang="en-US" dirty="0"/>
              <a:t> Asya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gelişmekte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ülkelere</a:t>
            </a:r>
            <a:r>
              <a:rPr lang="en-US" dirty="0"/>
              <a:t> </a:t>
            </a:r>
            <a:r>
              <a:rPr lang="en-US" dirty="0" err="1"/>
              <a:t>kaymaktadır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DYY'nin</a:t>
            </a:r>
            <a:r>
              <a:rPr lang="en-US" b="1" dirty="0"/>
              <a:t> </a:t>
            </a:r>
            <a:r>
              <a:rPr lang="en-US" b="1" dirty="0" err="1"/>
              <a:t>İtici</a:t>
            </a:r>
            <a:r>
              <a:rPr lang="en-US" b="1" dirty="0"/>
              <a:t> </a:t>
            </a:r>
            <a:r>
              <a:rPr lang="en-US" b="1" dirty="0" err="1"/>
              <a:t>Güçleri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Piyasaların</a:t>
            </a:r>
            <a:r>
              <a:rPr lang="en-US" dirty="0"/>
              <a:t> </a:t>
            </a:r>
            <a:r>
              <a:rPr lang="en-US" dirty="0" err="1"/>
              <a:t>serbestleştirilmesi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teknolojik</a:t>
            </a:r>
            <a:r>
              <a:rPr lang="en-US" dirty="0"/>
              <a:t> </a:t>
            </a:r>
            <a:r>
              <a:rPr lang="en-US" dirty="0" err="1"/>
              <a:t>değişim</a:t>
            </a:r>
            <a:r>
              <a:rPr lang="en-US" dirty="0"/>
              <a:t>.</a:t>
            </a:r>
          </a:p>
          <a:p>
            <a:r>
              <a:rPr lang="en-US" dirty="0" err="1"/>
              <a:t>Müşterilere</a:t>
            </a:r>
            <a:r>
              <a:rPr lang="en-US" dirty="0"/>
              <a:t> </a:t>
            </a:r>
            <a:r>
              <a:rPr lang="en-US" dirty="0" err="1"/>
              <a:t>yakın</a:t>
            </a:r>
            <a:r>
              <a:rPr lang="en-US" dirty="0"/>
              <a:t> </a:t>
            </a:r>
            <a:r>
              <a:rPr lang="en-US" dirty="0" err="1"/>
              <a:t>olma</a:t>
            </a:r>
            <a:r>
              <a:rPr lang="en-US" dirty="0"/>
              <a:t>, </a:t>
            </a:r>
            <a:r>
              <a:rPr lang="en-US" dirty="0" err="1"/>
              <a:t>ticaret</a:t>
            </a:r>
            <a:r>
              <a:rPr lang="en-US" dirty="0"/>
              <a:t> </a:t>
            </a:r>
            <a:r>
              <a:rPr lang="en-US" dirty="0" err="1"/>
              <a:t>engellerini</a:t>
            </a:r>
            <a:r>
              <a:rPr lang="en-US" dirty="0"/>
              <a:t> </a:t>
            </a:r>
            <a:r>
              <a:rPr lang="en-US" dirty="0" err="1"/>
              <a:t>aşma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</a:t>
            </a:r>
            <a:r>
              <a:rPr lang="en-US" dirty="0"/>
              <a:t> </a:t>
            </a:r>
            <a:r>
              <a:rPr lang="en-US" dirty="0" err="1"/>
              <a:t>risklerini</a:t>
            </a:r>
            <a:r>
              <a:rPr lang="en-US" dirty="0"/>
              <a:t> </a:t>
            </a:r>
            <a:r>
              <a:rPr lang="en-US" dirty="0" err="1"/>
              <a:t>azaltma</a:t>
            </a:r>
            <a:r>
              <a:rPr lang="en-US" dirty="0"/>
              <a:t> </a:t>
            </a:r>
            <a:r>
              <a:rPr lang="en-US" dirty="0" err="1"/>
              <a:t>isteği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1562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4511C0-3F97-5AE0-B1C4-E55615AA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E0C5A3C-0F19-CA9E-CF58-5108F10F2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BDE5B0B-A3E7-41C6-590A-D4BCAA3B7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C27742E1-8E28-D73F-926B-8AB2A6DDB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9C198244-3F58-16A0-97FA-2066BE59FB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2CB0E666-0423-3FC1-BFB0-4CF742D89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45C6877A-D360-6C41-608D-2A06D6F446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78C77F1F-509F-E2DD-4FB7-16AB6DBE43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67FDB1F9-5552-7C4A-A2B2-263A7AB1B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0AD6D1CD-A99D-763D-574D-06B3ABBD8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069C985B-F71A-6CA5-AAFB-6AFC3B01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475A8F3E-4B32-9B88-7C74-BA3E84D1C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3AD10290-730F-16ED-F4FD-FCC25E8003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B8B3CC8E-FB40-79C3-37AF-6FEF16BF7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14B1EA8-B85F-582B-46F5-7CFB9E1107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46B9736A-89B6-064B-6A5C-F9FAE793A2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12B18327-EA67-0349-40BE-E56AB58263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1F894064-3503-DF9A-0755-8F5D55415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CF019D30-30A5-8350-39A7-9B3F442B7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7E1826F9-60F0-85C6-8678-76D2D133C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D17B6F19-CB46-625B-3B80-0B686B2A6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9D635C9B-5338-4613-669A-A91C33C6EE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9D1BB3F5-9884-7119-9E50-19FCF1FC3C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2FD1FD00-21A6-F810-9532-3D5B020C56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22B47181-2835-B03F-F78D-0DAE0434C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75DBA7-6DF8-E6DE-CD69-AAA5FE3E3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Küresel</a:t>
            </a:r>
            <a:r>
              <a:rPr lang="en-US" sz="4400" dirty="0">
                <a:solidFill>
                  <a:schemeClr val="tx1"/>
                </a:solidFill>
              </a:rPr>
              <a:t> Değer </a:t>
            </a:r>
            <a:r>
              <a:rPr lang="en-US" sz="4400" dirty="0" err="1">
                <a:solidFill>
                  <a:schemeClr val="tx1"/>
                </a:solidFill>
              </a:rPr>
              <a:t>Zincirleri</a:t>
            </a:r>
            <a:r>
              <a:rPr lang="en-US" sz="4400" dirty="0">
                <a:solidFill>
                  <a:schemeClr val="tx1"/>
                </a:solidFill>
              </a:rPr>
              <a:t> (</a:t>
            </a:r>
            <a:r>
              <a:rPr lang="en-US" sz="4400" dirty="0" err="1">
                <a:solidFill>
                  <a:schemeClr val="tx1"/>
                </a:solidFill>
              </a:rPr>
              <a:t>KDZ'ler</a:t>
            </a:r>
            <a:r>
              <a:rPr lang="en-US" sz="4400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12C8357-ED9F-F717-FF75-3929EE333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39B06-0B68-FD03-B550-D4FE8ACC3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Üretim</a:t>
            </a:r>
            <a:r>
              <a:rPr lang="en-US" dirty="0"/>
              <a:t>, </a:t>
            </a:r>
            <a:r>
              <a:rPr lang="en-US" dirty="0" err="1"/>
              <a:t>giderek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ürünün</a:t>
            </a:r>
            <a:r>
              <a:rPr lang="en-US" dirty="0"/>
              <a:t> </a:t>
            </a:r>
            <a:r>
              <a:rPr lang="en-US" dirty="0" err="1"/>
              <a:t>tasarlanmasından</a:t>
            </a:r>
            <a:r>
              <a:rPr lang="en-US" dirty="0"/>
              <a:t> son </a:t>
            </a:r>
            <a:r>
              <a:rPr lang="en-US" dirty="0" err="1"/>
              <a:t>kullanımına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faaliyetleri</a:t>
            </a:r>
            <a:r>
              <a:rPr lang="en-US" dirty="0"/>
              <a:t> </a:t>
            </a:r>
            <a:r>
              <a:rPr lang="en-US" dirty="0" err="1"/>
              <a:t>kapsayan</a:t>
            </a:r>
            <a:r>
              <a:rPr lang="en-US" dirty="0"/>
              <a:t> </a:t>
            </a:r>
            <a:r>
              <a:rPr lang="en-US" b="1" dirty="0" err="1"/>
              <a:t>küresel</a:t>
            </a:r>
            <a:r>
              <a:rPr lang="en-US" b="1" dirty="0"/>
              <a:t> </a:t>
            </a:r>
            <a:r>
              <a:rPr lang="en-US" b="1" dirty="0" err="1"/>
              <a:t>değer</a:t>
            </a:r>
            <a:r>
              <a:rPr lang="en-US" b="1" dirty="0"/>
              <a:t> </a:t>
            </a:r>
            <a:r>
              <a:rPr lang="en-US" b="1" dirty="0" err="1"/>
              <a:t>zincirlerinde</a:t>
            </a:r>
            <a:r>
              <a:rPr lang="en-US" dirty="0"/>
              <a:t> organize </a:t>
            </a:r>
            <a:r>
              <a:rPr lang="en-US" dirty="0" err="1"/>
              <a:t>edilmektedir</a:t>
            </a:r>
            <a:r>
              <a:rPr lang="en-US" dirty="0"/>
              <a:t>.</a:t>
            </a:r>
          </a:p>
          <a:p>
            <a:r>
              <a:rPr lang="en-US" b="1" dirty="0" err="1"/>
              <a:t>Dikey</a:t>
            </a:r>
            <a:r>
              <a:rPr lang="en-US" b="1" dirty="0"/>
              <a:t> </a:t>
            </a:r>
            <a:r>
              <a:rPr lang="en-US" b="1" dirty="0" err="1"/>
              <a:t>Bütünleşme</a:t>
            </a:r>
            <a:r>
              <a:rPr lang="en-US" b="1" dirty="0"/>
              <a:t> </a:t>
            </a:r>
            <a:r>
              <a:rPr lang="en-US" b="1" dirty="0" err="1"/>
              <a:t>Yerine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Şirketler</a:t>
            </a:r>
            <a:r>
              <a:rPr lang="en-US" dirty="0"/>
              <a:t> </a:t>
            </a:r>
            <a:r>
              <a:rPr lang="en-US" dirty="0" err="1"/>
              <a:t>artık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tedarik</a:t>
            </a:r>
            <a:r>
              <a:rPr lang="en-US" dirty="0"/>
              <a:t> </a:t>
            </a:r>
            <a:r>
              <a:rPr lang="en-US" dirty="0" err="1"/>
              <a:t>zincirine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,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sürecini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geneline</a:t>
            </a:r>
            <a:r>
              <a:rPr lang="en-US" dirty="0"/>
              <a:t> </a:t>
            </a:r>
            <a:r>
              <a:rPr lang="en-US" dirty="0" err="1"/>
              <a:t>yayılmış</a:t>
            </a:r>
            <a:r>
              <a:rPr lang="en-US" dirty="0"/>
              <a:t> </a:t>
            </a:r>
            <a:r>
              <a:rPr lang="en-US" dirty="0" err="1"/>
              <a:t>görevlere</a:t>
            </a:r>
            <a:r>
              <a:rPr lang="en-US" dirty="0"/>
              <a:t> </a:t>
            </a:r>
            <a:r>
              <a:rPr lang="en-US" dirty="0" err="1"/>
              <a:t>ayırmaktadır</a:t>
            </a:r>
            <a:r>
              <a:rPr lang="en-US" dirty="0"/>
              <a:t>.</a:t>
            </a:r>
          </a:p>
          <a:p>
            <a:r>
              <a:rPr lang="en-US" b="1" dirty="0"/>
              <a:t>Ara Mallar:</a:t>
            </a:r>
            <a:r>
              <a:rPr lang="en-US" dirty="0"/>
              <a:t> </a:t>
            </a:r>
            <a:r>
              <a:rPr lang="en-US" dirty="0" err="1"/>
              <a:t>Üretimin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</a:t>
            </a:r>
            <a:r>
              <a:rPr lang="en-US" dirty="0" err="1"/>
              <a:t>artık</a:t>
            </a:r>
            <a:r>
              <a:rPr lang="en-US" dirty="0"/>
              <a:t> </a:t>
            </a:r>
            <a:r>
              <a:rPr lang="en-US" dirty="0" err="1"/>
              <a:t>bitmiş</a:t>
            </a:r>
            <a:r>
              <a:rPr lang="en-US" dirty="0"/>
              <a:t> </a:t>
            </a:r>
            <a:r>
              <a:rPr lang="en-US" dirty="0" err="1"/>
              <a:t>ürünlerde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girdiler</a:t>
            </a:r>
            <a:r>
              <a:rPr lang="en-US" dirty="0"/>
              <a:t>, </a:t>
            </a:r>
            <a:r>
              <a:rPr lang="en-US" dirty="0" err="1"/>
              <a:t>parçalar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bileşenlerdir</a:t>
            </a:r>
            <a:r>
              <a:rPr lang="en-US" dirty="0"/>
              <a:t>.</a:t>
            </a:r>
          </a:p>
          <a:p>
            <a:r>
              <a:rPr lang="en-US" b="1" dirty="0" err="1"/>
              <a:t>Yönetişim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Tipik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, Apple </a:t>
            </a:r>
            <a:r>
              <a:rPr lang="en-US" dirty="0" err="1"/>
              <a:t>veya</a:t>
            </a:r>
            <a:r>
              <a:rPr lang="en-US" dirty="0"/>
              <a:t> Walmart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lider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UÖŞ, </a:t>
            </a:r>
            <a:r>
              <a:rPr lang="en-US" dirty="0" err="1"/>
              <a:t>tedarik</a:t>
            </a:r>
            <a:r>
              <a:rPr lang="en-US" dirty="0"/>
              <a:t> </a:t>
            </a:r>
            <a:r>
              <a:rPr lang="en-US" dirty="0" err="1"/>
              <a:t>zincirindeki</a:t>
            </a:r>
            <a:r>
              <a:rPr lang="en-US" dirty="0"/>
              <a:t> </a:t>
            </a:r>
            <a:r>
              <a:rPr lang="en-US" dirty="0" err="1"/>
              <a:t>firmaları</a:t>
            </a:r>
            <a:r>
              <a:rPr lang="en-US" dirty="0"/>
              <a:t> organize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zinciri</a:t>
            </a:r>
            <a:r>
              <a:rPr lang="en-US" dirty="0"/>
              <a:t> "</a:t>
            </a:r>
            <a:r>
              <a:rPr lang="en-US" dirty="0" err="1"/>
              <a:t>yönetir</a:t>
            </a:r>
            <a:r>
              <a:rPr lang="en-US" dirty="0"/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4109560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05123-F47D-9073-16FD-3038ED36B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75654E1-49DE-3AFB-41E2-5AEBAC442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9B70C0E-599F-ED3B-AC74-AC02D182E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60052B2C-4BA3-275A-5B4F-90D57D508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1126827D-3B20-8741-4908-891C5BAF2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DFC30CA9-11D2-E1B2-8BE7-160B0247BD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B816E5B7-347E-5855-C7A4-6C075C4A5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D7A95E-FD12-DA3E-A258-85DBC2ADD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7C14486D-7A86-D7AC-A994-089631EF7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E405B861-F4D5-5E63-A918-2A751348B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33AFF074-BC0C-8060-8845-3B287788F5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78CC4107-3671-5E21-963A-5652C2978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15343055-CD00-1E2D-7F27-70DC5B9A0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4EE84ECD-6AB5-86A7-DE5E-24B53EB39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FDF84E2A-F093-9D56-93D9-DE74C816E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129E2CE7-704D-1FED-FBA9-55615491F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C4E1B0D-1B5B-E2AD-0997-FC0ABC8636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C9810E2E-C6C0-4D62-907F-E409B7A1DC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AAEDF80-238F-0781-5807-34BC137EA3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ABB69178-3C51-251E-FC67-EE4EFBC35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E3B8CA7-8C43-0DFE-AAD2-2F2720082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AB41593-D2F5-85D0-1F3E-ADC7FDF83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A26071F-151C-0DA1-8056-70D40BF09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E28677B-4340-3679-8D63-5AD72E33D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FD873307-726B-C86D-D7D8-EF8DEED97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3F28B-8F1D-BCAD-6A09-E58D815DE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Merkantilist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Endişeler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Dış</a:t>
            </a:r>
            <a:r>
              <a:rPr lang="en-US" sz="4400" dirty="0">
                <a:solidFill>
                  <a:schemeClr val="tx1"/>
                </a:solidFill>
              </a:rPr>
              <a:t> Kaynak </a:t>
            </a:r>
            <a:r>
              <a:rPr lang="en-US" sz="4400" dirty="0" err="1">
                <a:solidFill>
                  <a:schemeClr val="tx1"/>
                </a:solidFill>
              </a:rPr>
              <a:t>Kullanımı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Güvenlik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1C5C4B2-078A-6EDA-F63F-B7EDC339D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50391-7691-AB19-A0DB-810A065C0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Merkantilistler</a:t>
            </a:r>
            <a:r>
              <a:rPr lang="en-US" dirty="0"/>
              <a:t>, </a:t>
            </a:r>
            <a:r>
              <a:rPr lang="en-US" dirty="0" err="1"/>
              <a:t>üretimin</a:t>
            </a:r>
            <a:r>
              <a:rPr lang="en-US" dirty="0"/>
              <a:t> </a:t>
            </a:r>
            <a:r>
              <a:rPr lang="en-US" dirty="0" err="1"/>
              <a:t>denizaşırı</a:t>
            </a:r>
            <a:r>
              <a:rPr lang="en-US" dirty="0"/>
              <a:t> </a:t>
            </a:r>
            <a:r>
              <a:rPr lang="en-US" dirty="0" err="1"/>
              <a:t>ülkelere</a:t>
            </a:r>
            <a:r>
              <a:rPr lang="en-US" dirty="0"/>
              <a:t> </a:t>
            </a:r>
            <a:r>
              <a:rPr lang="en-US" dirty="0" err="1"/>
              <a:t>kaydırılmasının</a:t>
            </a:r>
            <a:r>
              <a:rPr lang="en-US" dirty="0"/>
              <a:t> (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denizaşırı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)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vadeli</a:t>
            </a:r>
            <a:r>
              <a:rPr lang="en-US" dirty="0"/>
              <a:t> </a:t>
            </a:r>
            <a:r>
              <a:rPr lang="en-US" dirty="0" err="1"/>
              <a:t>sonuçlarından</a:t>
            </a:r>
            <a:r>
              <a:rPr lang="en-US" dirty="0"/>
              <a:t> </a:t>
            </a:r>
            <a:r>
              <a:rPr lang="en-US" dirty="0" err="1"/>
              <a:t>endişe</a:t>
            </a:r>
            <a:r>
              <a:rPr lang="en-US" dirty="0"/>
              <a:t> </a:t>
            </a:r>
            <a:r>
              <a:rPr lang="en-US" dirty="0" err="1"/>
              <a:t>duymaktadır</a:t>
            </a:r>
            <a:r>
              <a:rPr lang="en-US" dirty="0"/>
              <a:t>.</a:t>
            </a:r>
          </a:p>
          <a:p>
            <a:r>
              <a:rPr lang="en-US" b="1" dirty="0" err="1"/>
              <a:t>İnovasyon</a:t>
            </a:r>
            <a:r>
              <a:rPr lang="en-US" b="1" dirty="0"/>
              <a:t> </a:t>
            </a:r>
            <a:r>
              <a:rPr lang="en-US" b="1" dirty="0" err="1"/>
              <a:t>Kaybı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Fabrikalar</a:t>
            </a:r>
            <a:r>
              <a:rPr lang="en-US" dirty="0"/>
              <a:t> </a:t>
            </a:r>
            <a:r>
              <a:rPr lang="en-US" dirty="0" err="1"/>
              <a:t>yurtdışına</a:t>
            </a:r>
            <a:r>
              <a:rPr lang="en-US" dirty="0"/>
              <a:t> </a:t>
            </a:r>
            <a:r>
              <a:rPr lang="en-US" dirty="0" err="1"/>
              <a:t>taşındığında</a:t>
            </a:r>
            <a:r>
              <a:rPr lang="en-US" dirty="0"/>
              <a:t>, yeni </a:t>
            </a:r>
            <a:r>
              <a:rPr lang="en-US" dirty="0" err="1"/>
              <a:t>fikirleri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en-US" dirty="0"/>
              <a:t> </a:t>
            </a:r>
            <a:r>
              <a:rPr lang="en-US" dirty="0" err="1"/>
              <a:t>üretime</a:t>
            </a:r>
            <a:r>
              <a:rPr lang="en-US" dirty="0"/>
              <a:t> </a:t>
            </a:r>
            <a:r>
              <a:rPr lang="en-US" dirty="0" err="1"/>
              <a:t>dönüştürme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"</a:t>
            </a:r>
            <a:r>
              <a:rPr lang="en-US" dirty="0" err="1"/>
              <a:t>ölçeklendirme</a:t>
            </a:r>
            <a:r>
              <a:rPr lang="en-US" dirty="0"/>
              <a:t>" </a:t>
            </a:r>
            <a:r>
              <a:rPr lang="en-US" dirty="0" err="1"/>
              <a:t>yeteneği</a:t>
            </a:r>
            <a:r>
              <a:rPr lang="en-US" dirty="0"/>
              <a:t> </a:t>
            </a:r>
            <a:r>
              <a:rPr lang="en-US" dirty="0" err="1"/>
              <a:t>azalır</a:t>
            </a:r>
            <a:r>
              <a:rPr lang="en-US" dirty="0"/>
              <a:t>.</a:t>
            </a:r>
          </a:p>
          <a:p>
            <a:r>
              <a:rPr lang="en-US" b="1" dirty="0" err="1"/>
              <a:t>Ulusal</a:t>
            </a:r>
            <a:r>
              <a:rPr lang="en-US" b="1" dirty="0"/>
              <a:t> </a:t>
            </a:r>
            <a:r>
              <a:rPr lang="en-US" b="1" dirty="0" err="1"/>
              <a:t>Güvenlik</a:t>
            </a:r>
            <a:r>
              <a:rPr lang="en-US" b="1" dirty="0"/>
              <a:t> </a:t>
            </a:r>
            <a:r>
              <a:rPr lang="en-US" b="1" dirty="0" err="1"/>
              <a:t>Riskleri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Askeri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kalemlerin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yarı</a:t>
            </a:r>
            <a:r>
              <a:rPr lang="en-US" dirty="0"/>
              <a:t> </a:t>
            </a:r>
            <a:r>
              <a:rPr lang="en-US" dirty="0" err="1"/>
              <a:t>iletkenler</a:t>
            </a:r>
            <a:r>
              <a:rPr lang="en-US" dirty="0"/>
              <a:t>)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yeteneğini</a:t>
            </a:r>
            <a:r>
              <a:rPr lang="en-US" dirty="0"/>
              <a:t> </a:t>
            </a:r>
            <a:r>
              <a:rPr lang="en-US" dirty="0" err="1"/>
              <a:t>kaybetmek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ülkenin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güvenliğini</a:t>
            </a:r>
            <a:r>
              <a:rPr lang="en-US" dirty="0"/>
              <a:t> </a:t>
            </a:r>
            <a:r>
              <a:rPr lang="en-US" dirty="0" err="1"/>
              <a:t>zayıflatabilir</a:t>
            </a:r>
            <a:r>
              <a:rPr lang="en-US" dirty="0"/>
              <a:t>.</a:t>
            </a:r>
          </a:p>
          <a:p>
            <a:r>
              <a:rPr lang="en-US" b="1" dirty="0" err="1"/>
              <a:t>İçe</a:t>
            </a:r>
            <a:r>
              <a:rPr lang="en-US" b="1" dirty="0"/>
              <a:t> Kaynak </a:t>
            </a:r>
            <a:r>
              <a:rPr lang="en-US" b="1" dirty="0" err="1"/>
              <a:t>Kullanımı</a:t>
            </a:r>
            <a:r>
              <a:rPr lang="en-US" b="1" dirty="0"/>
              <a:t> </a:t>
            </a:r>
            <a:r>
              <a:rPr lang="en-US" b="1" dirty="0" err="1"/>
              <a:t>Eğilimi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ABD </a:t>
            </a:r>
            <a:r>
              <a:rPr lang="en-US" dirty="0" err="1"/>
              <a:t>şirketleri</a:t>
            </a:r>
            <a:r>
              <a:rPr lang="en-US" dirty="0"/>
              <a:t>, </a:t>
            </a:r>
            <a:r>
              <a:rPr lang="en-US" dirty="0" err="1"/>
              <a:t>değişen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maliyetler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ABD'ye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getirmeye</a:t>
            </a:r>
            <a:r>
              <a:rPr lang="en-US" dirty="0"/>
              <a:t> </a:t>
            </a:r>
            <a:r>
              <a:rPr lang="en-US" dirty="0" err="1"/>
              <a:t>başlamıştır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66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E3B892-8D3A-80FE-0A06-3359ED701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5CFCB7B-543A-FAF2-F172-823A55D27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852F63-BFE3-B648-4884-74C74AF62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5AA7630-8463-5340-E6D2-9145CDF08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86C4E16-E2DC-5BEE-7589-886B390F6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5204D56F-57FB-E30D-31C4-1F955AE8F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48A040DD-31FA-E1EA-AFCF-867DDCB35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1AD9FF12-0E04-557A-2207-A23F7F657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38F256DE-3B8B-743E-F537-E7795615F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529E9AB3-817E-7207-D7B2-B862D5B1A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11D7CBE-A6E0-E7BF-1CB6-358A624EA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4A14193-A267-0930-A0DB-AD4B17738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69BE381F-7C3E-DB87-9420-B625A2E8D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C592AEC-98E8-187B-F7E6-FA9689209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205AADF1-D9AA-111D-675B-5D8FCDD56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92F1A5CE-AD3F-E319-CEB2-E3266C4CC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1D5C6569-5757-A2F2-C689-CFC4EA42E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92DB2E93-3995-E2C6-FEA0-5EA4BFBC0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88B2BA5-74AD-8EC0-24CF-5F6103ECD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80C16B1-713D-0F47-D91F-2D0246199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D01D7B4-DE2B-045E-A5E0-25891BD6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BC295B54-EE66-71B5-2174-3EE76FF96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9EE4BB13-C21C-26C6-C5C0-FB97A26C9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104FC52F-86AD-9D6E-A982-9BD0C401E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1CA1310B-9EFD-32A1-436B-B4FC6AF8E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F3223-B45B-8C97-B873-AACB0B85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UÖŞ'lerin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Gücü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Azalan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Rekabet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633807-B0CF-A847-B9C0-44271CE94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41FDD-F217-DF85-C832-0BBED057C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Ulusötesi</a:t>
            </a:r>
            <a:r>
              <a:rPr lang="en-US" dirty="0"/>
              <a:t> </a:t>
            </a:r>
            <a:r>
              <a:rPr lang="en-US" dirty="0" err="1"/>
              <a:t>Şirketler</a:t>
            </a:r>
            <a:r>
              <a:rPr lang="en-US" dirty="0"/>
              <a:t> (</a:t>
            </a:r>
            <a:r>
              <a:rPr lang="en-US" dirty="0" err="1"/>
              <a:t>UÖŞ'ler</a:t>
            </a:r>
            <a:r>
              <a:rPr lang="en-US" dirty="0"/>
              <a:t>),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çapında</a:t>
            </a:r>
            <a:r>
              <a:rPr lang="en-US" dirty="0"/>
              <a:t> </a:t>
            </a:r>
            <a:r>
              <a:rPr lang="en-US" dirty="0" err="1"/>
              <a:t>faaliyet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güce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şirketlerdir</a:t>
            </a:r>
            <a:r>
              <a:rPr lang="en-US" dirty="0"/>
              <a:t>.</a:t>
            </a:r>
          </a:p>
          <a:p>
            <a:r>
              <a:rPr lang="en-US" b="1" dirty="0" err="1"/>
              <a:t>Büyüklük</a:t>
            </a:r>
            <a:r>
              <a:rPr lang="en-US" b="1" dirty="0"/>
              <a:t>:</a:t>
            </a:r>
            <a:r>
              <a:rPr lang="en-US" dirty="0"/>
              <a:t> En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UÖŞ'lerin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varlıkları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piyasa</a:t>
            </a:r>
            <a:r>
              <a:rPr lang="en-US" dirty="0"/>
              <a:t> </a:t>
            </a:r>
            <a:r>
              <a:rPr lang="en-US" dirty="0" err="1"/>
              <a:t>değerleri</a:t>
            </a:r>
            <a:r>
              <a:rPr lang="en-US" dirty="0"/>
              <a:t> </a:t>
            </a:r>
            <a:r>
              <a:rPr lang="en-US" dirty="0" err="1"/>
              <a:t>yüz</a:t>
            </a:r>
            <a:r>
              <a:rPr lang="en-US" dirty="0"/>
              <a:t> </a:t>
            </a:r>
            <a:r>
              <a:rPr lang="en-US" dirty="0" err="1"/>
              <a:t>milyarlarca</a:t>
            </a:r>
            <a:r>
              <a:rPr lang="en-US" dirty="0"/>
              <a:t> </a:t>
            </a:r>
            <a:r>
              <a:rPr lang="en-US" dirty="0" err="1"/>
              <a:t>doları</a:t>
            </a:r>
            <a:r>
              <a:rPr lang="en-US" dirty="0"/>
              <a:t> </a:t>
            </a:r>
            <a:r>
              <a:rPr lang="en-US" dirty="0" err="1"/>
              <a:t>bulmaktadır</a:t>
            </a:r>
            <a:r>
              <a:rPr lang="en-US" dirty="0"/>
              <a:t>.</a:t>
            </a:r>
          </a:p>
          <a:p>
            <a:r>
              <a:rPr lang="en-US" b="1" dirty="0" err="1"/>
              <a:t>Rekabetin</a:t>
            </a:r>
            <a:r>
              <a:rPr lang="en-US" b="1" dirty="0"/>
              <a:t> </a:t>
            </a:r>
            <a:r>
              <a:rPr lang="en-US" b="1" dirty="0" err="1"/>
              <a:t>Azalması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Birleşme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devralmalar</a:t>
            </a:r>
            <a:r>
              <a:rPr lang="en-US" dirty="0"/>
              <a:t> (M&amp;A)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sektörde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tarım-kimya</a:t>
            </a:r>
            <a:r>
              <a:rPr lang="en-US" dirty="0"/>
              <a:t>)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şirket</a:t>
            </a:r>
            <a:r>
              <a:rPr lang="en-US" dirty="0"/>
              <a:t> </a:t>
            </a:r>
            <a:r>
              <a:rPr lang="en-US" dirty="0" err="1"/>
              <a:t>bulunmaktadır</a:t>
            </a:r>
            <a:r>
              <a:rPr lang="en-US" dirty="0"/>
              <a:t>. Bu durum, </a:t>
            </a:r>
            <a:r>
              <a:rPr lang="en-US" dirty="0" err="1"/>
              <a:t>piyasa</a:t>
            </a:r>
            <a:r>
              <a:rPr lang="en-US" dirty="0"/>
              <a:t> </a:t>
            </a:r>
            <a:r>
              <a:rPr lang="en-US" dirty="0" err="1"/>
              <a:t>gücünün</a:t>
            </a:r>
            <a:r>
              <a:rPr lang="en-US" dirty="0"/>
              <a:t> </a:t>
            </a:r>
            <a:r>
              <a:rPr lang="en-US" dirty="0" err="1"/>
              <a:t>kötüye</a:t>
            </a:r>
            <a:r>
              <a:rPr lang="en-US" dirty="0"/>
              <a:t> </a:t>
            </a:r>
            <a:r>
              <a:rPr lang="en-US" dirty="0" err="1"/>
              <a:t>kullanılmasına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açabilir</a:t>
            </a:r>
            <a:r>
              <a:rPr lang="en-US" dirty="0"/>
              <a:t>.</a:t>
            </a:r>
          </a:p>
          <a:p>
            <a:r>
              <a:rPr lang="en-US" b="1" dirty="0" err="1"/>
              <a:t>Yapısalcı</a:t>
            </a:r>
            <a:r>
              <a:rPr lang="en-US" b="1" dirty="0"/>
              <a:t> </a:t>
            </a:r>
            <a:r>
              <a:rPr lang="en-US" b="1" dirty="0" err="1"/>
              <a:t>Görüş</a:t>
            </a:r>
            <a:r>
              <a:rPr lang="en-US" b="1" dirty="0"/>
              <a:t>:</a:t>
            </a:r>
            <a:r>
              <a:rPr lang="en-US" dirty="0"/>
              <a:t> Piyasa </a:t>
            </a:r>
            <a:r>
              <a:rPr lang="en-US" dirty="0" err="1"/>
              <a:t>yoğunlaşması</a:t>
            </a:r>
            <a:r>
              <a:rPr lang="en-US" dirty="0"/>
              <a:t>, </a:t>
            </a:r>
            <a:r>
              <a:rPr lang="en-US" dirty="0" err="1"/>
              <a:t>UÖŞ'lerin</a:t>
            </a:r>
            <a:r>
              <a:rPr lang="en-US" dirty="0"/>
              <a:t> </a:t>
            </a:r>
            <a:r>
              <a:rPr lang="en-US" dirty="0" err="1"/>
              <a:t>hükümetler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siyasi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kullanmasına</a:t>
            </a:r>
            <a:r>
              <a:rPr lang="en-US" dirty="0"/>
              <a:t> </a:t>
            </a:r>
            <a:r>
              <a:rPr lang="en-US" dirty="0" err="1"/>
              <a:t>olanak</a:t>
            </a:r>
            <a:r>
              <a:rPr lang="en-US" dirty="0"/>
              <a:t> </a:t>
            </a:r>
            <a:r>
              <a:rPr lang="en-US" dirty="0" err="1"/>
              <a:t>tanır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1027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F4DBF-B442-C37E-1363-350AF6B74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E76CA-033F-9FFB-8227-6E92617EE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UÖŞ'lerin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Yönetişimi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KDZ'ler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Yatırım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Anlaşmaları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38741FB6-66EF-D75E-1D0B-0AA16CD6E4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en-US" sz="1600" dirty="0" err="1"/>
              <a:t>Küresel</a:t>
            </a:r>
            <a:r>
              <a:rPr lang="en-US" sz="1600" dirty="0"/>
              <a:t> </a:t>
            </a:r>
            <a:r>
              <a:rPr lang="en-US" sz="1600" dirty="0" err="1"/>
              <a:t>üretim</a:t>
            </a:r>
            <a:r>
              <a:rPr lang="en-US" sz="1600" dirty="0"/>
              <a:t>, </a:t>
            </a:r>
            <a:r>
              <a:rPr lang="en-US" sz="1600" dirty="0" err="1"/>
              <a:t>iki</a:t>
            </a:r>
            <a:r>
              <a:rPr lang="en-US" sz="1600" dirty="0"/>
              <a:t> </a:t>
            </a:r>
            <a:r>
              <a:rPr lang="en-US" sz="1600" dirty="0" err="1"/>
              <a:t>temel</a:t>
            </a:r>
            <a:r>
              <a:rPr lang="en-US" sz="1600" dirty="0"/>
              <a:t> </a:t>
            </a:r>
            <a:r>
              <a:rPr lang="en-US" sz="1600" dirty="0" err="1"/>
              <a:t>mekanizma</a:t>
            </a:r>
            <a:r>
              <a:rPr lang="en-US" sz="1600" dirty="0"/>
              <a:t> </a:t>
            </a:r>
            <a:r>
              <a:rPr lang="en-US" sz="1600" dirty="0" err="1"/>
              <a:t>ile</a:t>
            </a:r>
            <a:r>
              <a:rPr lang="en-US" sz="1600" dirty="0"/>
              <a:t> </a:t>
            </a:r>
            <a:r>
              <a:rPr lang="en-US" sz="1600" dirty="0" err="1"/>
              <a:t>yönetilir</a:t>
            </a:r>
            <a:r>
              <a:rPr lang="en-US" sz="1600" dirty="0"/>
              <a:t>:</a:t>
            </a:r>
          </a:p>
          <a:p>
            <a:r>
              <a:rPr lang="en-US" sz="1600" b="1" dirty="0"/>
              <a:t>KDZ </a:t>
            </a:r>
            <a:r>
              <a:rPr lang="en-US" sz="1600" b="1" dirty="0" err="1"/>
              <a:t>Yönetişimi</a:t>
            </a:r>
            <a:r>
              <a:rPr lang="en-US" sz="1600" b="1" dirty="0"/>
              <a:t>:</a:t>
            </a:r>
            <a:r>
              <a:rPr lang="en-US" sz="1600" dirty="0"/>
              <a:t> Lider </a:t>
            </a:r>
            <a:r>
              <a:rPr lang="en-US" sz="1600" dirty="0" err="1"/>
              <a:t>firmalar</a:t>
            </a:r>
            <a:r>
              <a:rPr lang="en-US" sz="1600" dirty="0"/>
              <a:t>, </a:t>
            </a:r>
            <a:r>
              <a:rPr lang="en-US" sz="1600" dirty="0" err="1"/>
              <a:t>tedarikçilerin</a:t>
            </a:r>
            <a:r>
              <a:rPr lang="en-US" sz="1600" dirty="0"/>
              <a:t> </a:t>
            </a:r>
            <a:r>
              <a:rPr lang="en-US" sz="1600" dirty="0" err="1"/>
              <a:t>fiyatlarını</a:t>
            </a:r>
            <a:r>
              <a:rPr lang="en-US" sz="1600" dirty="0"/>
              <a:t>, </a:t>
            </a:r>
            <a:r>
              <a:rPr lang="en-US" sz="1600" dirty="0" err="1"/>
              <a:t>üretim</a:t>
            </a:r>
            <a:r>
              <a:rPr lang="en-US" sz="1600" dirty="0"/>
              <a:t> </a:t>
            </a:r>
            <a:r>
              <a:rPr lang="en-US" sz="1600" dirty="0" err="1"/>
              <a:t>standartlarını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çalışma</a:t>
            </a:r>
            <a:r>
              <a:rPr lang="en-US" sz="1600" dirty="0"/>
              <a:t> </a:t>
            </a:r>
            <a:r>
              <a:rPr lang="en-US" sz="1600" dirty="0" err="1"/>
              <a:t>koşullarını</a:t>
            </a:r>
            <a:r>
              <a:rPr lang="en-US" sz="1600" dirty="0"/>
              <a:t> </a:t>
            </a:r>
            <a:r>
              <a:rPr lang="en-US" sz="1600" dirty="0" err="1"/>
              <a:t>belirleyerek</a:t>
            </a:r>
            <a:r>
              <a:rPr lang="en-US" sz="1600" dirty="0"/>
              <a:t> </a:t>
            </a:r>
            <a:r>
              <a:rPr lang="en-US" sz="1600" dirty="0" err="1"/>
              <a:t>tüm</a:t>
            </a:r>
            <a:r>
              <a:rPr lang="en-US" sz="1600" dirty="0"/>
              <a:t> </a:t>
            </a:r>
            <a:r>
              <a:rPr lang="en-US" sz="1600" dirty="0" err="1"/>
              <a:t>değer</a:t>
            </a:r>
            <a:r>
              <a:rPr lang="en-US" sz="1600" dirty="0"/>
              <a:t> </a:t>
            </a:r>
            <a:r>
              <a:rPr lang="en-US" sz="1600" dirty="0" err="1"/>
              <a:t>zincirini</a:t>
            </a:r>
            <a:r>
              <a:rPr lang="en-US" sz="1600" dirty="0"/>
              <a:t> </a:t>
            </a:r>
            <a:r>
              <a:rPr lang="en-US" sz="1600" dirty="0" err="1"/>
              <a:t>yönetir</a:t>
            </a:r>
            <a:r>
              <a:rPr lang="en-US" sz="1600" dirty="0"/>
              <a:t>. Bu durum, </a:t>
            </a:r>
            <a:r>
              <a:rPr lang="en-US" sz="1600" b="1" dirty="0" err="1"/>
              <a:t>Kurumsal</a:t>
            </a:r>
            <a:r>
              <a:rPr lang="en-US" sz="1600" b="1" dirty="0"/>
              <a:t> </a:t>
            </a:r>
            <a:r>
              <a:rPr lang="en-US" sz="1600" b="1" dirty="0" err="1"/>
              <a:t>Sosyal</a:t>
            </a:r>
            <a:r>
              <a:rPr lang="en-US" sz="1600" b="1" dirty="0"/>
              <a:t> </a:t>
            </a:r>
            <a:r>
              <a:rPr lang="en-US" sz="1600" b="1" dirty="0" err="1"/>
              <a:t>Sorumluluk</a:t>
            </a:r>
            <a:r>
              <a:rPr lang="en-US" sz="1600" b="1" dirty="0"/>
              <a:t> (KSS)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hesap</a:t>
            </a:r>
            <a:r>
              <a:rPr lang="en-US" sz="1600" dirty="0"/>
              <a:t> </a:t>
            </a:r>
            <a:r>
              <a:rPr lang="en-US" sz="1600" dirty="0" err="1"/>
              <a:t>verebilirlik</a:t>
            </a:r>
            <a:r>
              <a:rPr lang="en-US" sz="1600" dirty="0"/>
              <a:t> </a:t>
            </a:r>
            <a:r>
              <a:rPr lang="en-US" sz="1600" dirty="0" err="1"/>
              <a:t>konularını</a:t>
            </a:r>
            <a:r>
              <a:rPr lang="en-US" sz="1600" dirty="0"/>
              <a:t> </a:t>
            </a:r>
            <a:r>
              <a:rPr lang="en-US" sz="1600" dirty="0" err="1"/>
              <a:t>gündeme</a:t>
            </a:r>
            <a:r>
              <a:rPr lang="en-US" sz="1600" dirty="0"/>
              <a:t> </a:t>
            </a:r>
            <a:r>
              <a:rPr lang="en-US" sz="1600" dirty="0" err="1"/>
              <a:t>getirir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Uluslararası</a:t>
            </a:r>
            <a:r>
              <a:rPr lang="en-US" sz="1600" b="1" dirty="0"/>
              <a:t> </a:t>
            </a:r>
            <a:r>
              <a:rPr lang="en-US" sz="1600" b="1" dirty="0" err="1"/>
              <a:t>Yatırım</a:t>
            </a:r>
            <a:r>
              <a:rPr lang="en-US" sz="1600" b="1" dirty="0"/>
              <a:t> </a:t>
            </a:r>
            <a:r>
              <a:rPr lang="en-US" sz="1600" b="1" dirty="0" err="1"/>
              <a:t>Anlaşmaları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İkili</a:t>
            </a:r>
            <a:r>
              <a:rPr lang="en-US" sz="1600" dirty="0"/>
              <a:t> </a:t>
            </a:r>
            <a:r>
              <a:rPr lang="en-US" sz="1600" dirty="0" err="1"/>
              <a:t>Yatırım</a:t>
            </a:r>
            <a:r>
              <a:rPr lang="en-US" sz="1600" dirty="0"/>
              <a:t> </a:t>
            </a:r>
            <a:r>
              <a:rPr lang="en-US" sz="1600" dirty="0" err="1"/>
              <a:t>Anlaşmaları</a:t>
            </a:r>
            <a:r>
              <a:rPr lang="en-US" sz="1600" dirty="0"/>
              <a:t> (</a:t>
            </a:r>
            <a:r>
              <a:rPr lang="en-US" sz="1600" dirty="0" err="1"/>
              <a:t>BIT'ler</a:t>
            </a:r>
            <a:r>
              <a:rPr lang="en-US" sz="1600" dirty="0"/>
              <a:t>)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bölgesel</a:t>
            </a:r>
            <a:r>
              <a:rPr lang="en-US" sz="1600" dirty="0"/>
              <a:t> </a:t>
            </a:r>
            <a:r>
              <a:rPr lang="en-US" sz="1600" dirty="0" err="1"/>
              <a:t>anlaşmalar</a:t>
            </a:r>
            <a:r>
              <a:rPr lang="en-US" sz="1600" dirty="0"/>
              <a:t>, </a:t>
            </a:r>
            <a:r>
              <a:rPr lang="en-US" sz="1600" dirty="0" err="1"/>
              <a:t>yabancı</a:t>
            </a:r>
            <a:r>
              <a:rPr lang="en-US" sz="1600" dirty="0"/>
              <a:t> </a:t>
            </a:r>
            <a:r>
              <a:rPr lang="en-US" sz="1600" dirty="0" err="1"/>
              <a:t>yatırımcıları</a:t>
            </a:r>
            <a:r>
              <a:rPr lang="en-US" sz="1600" dirty="0"/>
              <a:t> </a:t>
            </a:r>
            <a:r>
              <a:rPr lang="en-US" sz="1600" dirty="0" err="1"/>
              <a:t>kamulaştırmaya</a:t>
            </a:r>
            <a:r>
              <a:rPr lang="en-US" sz="1600" dirty="0"/>
              <a:t> </a:t>
            </a:r>
            <a:r>
              <a:rPr lang="en-US" sz="1600" dirty="0" err="1"/>
              <a:t>karşı</a:t>
            </a:r>
            <a:r>
              <a:rPr lang="en-US" sz="1600" dirty="0"/>
              <a:t> </a:t>
            </a:r>
            <a:r>
              <a:rPr lang="en-US" sz="1600" dirty="0" err="1"/>
              <a:t>korur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onlara</a:t>
            </a:r>
            <a:r>
              <a:rPr lang="en-US" sz="1600" dirty="0"/>
              <a:t> </a:t>
            </a:r>
            <a:r>
              <a:rPr lang="en-US" sz="1600" dirty="0" err="1"/>
              <a:t>adil</a:t>
            </a:r>
            <a:r>
              <a:rPr lang="en-US" sz="1600" dirty="0"/>
              <a:t> </a:t>
            </a:r>
            <a:r>
              <a:rPr lang="en-US" sz="1600" dirty="0" err="1"/>
              <a:t>muamele</a:t>
            </a:r>
            <a:r>
              <a:rPr lang="en-US" sz="1600" dirty="0"/>
              <a:t> </a:t>
            </a:r>
            <a:r>
              <a:rPr lang="en-US" sz="1600" dirty="0" err="1"/>
              <a:t>garantisi</a:t>
            </a:r>
            <a:r>
              <a:rPr lang="en-US" sz="1600" dirty="0"/>
              <a:t> </a:t>
            </a:r>
            <a:r>
              <a:rPr lang="en-US" sz="1600" dirty="0" err="1"/>
              <a:t>verir</a:t>
            </a:r>
            <a:r>
              <a:rPr lang="en-US" sz="1600" dirty="0"/>
              <a:t>. </a:t>
            </a:r>
            <a:r>
              <a:rPr lang="en-US" sz="1600" dirty="0" err="1"/>
              <a:t>Birçoğu</a:t>
            </a:r>
            <a:r>
              <a:rPr lang="en-US" sz="1600" dirty="0"/>
              <a:t>, </a:t>
            </a:r>
            <a:r>
              <a:rPr lang="en-US" sz="1600" dirty="0" err="1"/>
              <a:t>şirketlerin</a:t>
            </a:r>
            <a:r>
              <a:rPr lang="en-US" sz="1600" dirty="0"/>
              <a:t> </a:t>
            </a:r>
            <a:r>
              <a:rPr lang="en-US" sz="1600" dirty="0" err="1"/>
              <a:t>hükümetlere</a:t>
            </a:r>
            <a:r>
              <a:rPr lang="en-US" sz="1600" dirty="0"/>
              <a:t> </a:t>
            </a:r>
            <a:r>
              <a:rPr lang="en-US" sz="1600" dirty="0" err="1"/>
              <a:t>dava</a:t>
            </a:r>
            <a:r>
              <a:rPr lang="en-US" sz="1600" dirty="0"/>
              <a:t> </a:t>
            </a:r>
            <a:r>
              <a:rPr lang="en-US" sz="1600" dirty="0" err="1"/>
              <a:t>açmasına</a:t>
            </a:r>
            <a:r>
              <a:rPr lang="en-US" sz="1600" dirty="0"/>
              <a:t> </a:t>
            </a:r>
            <a:r>
              <a:rPr lang="en-US" sz="1600" dirty="0" err="1"/>
              <a:t>olanak</a:t>
            </a:r>
            <a:r>
              <a:rPr lang="en-US" sz="1600" dirty="0"/>
              <a:t> </a:t>
            </a:r>
            <a:r>
              <a:rPr lang="en-US" sz="1600" dirty="0" err="1"/>
              <a:t>tanıyan</a:t>
            </a:r>
            <a:r>
              <a:rPr lang="en-US" sz="1600" dirty="0"/>
              <a:t> </a:t>
            </a:r>
            <a:r>
              <a:rPr lang="en-US" sz="1600" dirty="0" err="1"/>
              <a:t>tartışmalı</a:t>
            </a:r>
            <a:r>
              <a:rPr lang="en-US" sz="1600" dirty="0"/>
              <a:t> </a:t>
            </a:r>
            <a:r>
              <a:rPr lang="en-US" sz="1600" b="1" dirty="0" err="1"/>
              <a:t>Yatırımcı</a:t>
            </a:r>
            <a:r>
              <a:rPr lang="en-US" sz="1600" b="1" dirty="0"/>
              <a:t>-Devlet </a:t>
            </a:r>
            <a:r>
              <a:rPr lang="en-US" sz="1600" b="1" dirty="0" err="1"/>
              <a:t>Uyuşmazlık</a:t>
            </a:r>
            <a:r>
              <a:rPr lang="en-US" sz="1600" b="1" dirty="0"/>
              <a:t> </a:t>
            </a:r>
            <a:r>
              <a:rPr lang="en-US" sz="1600" b="1" dirty="0" err="1"/>
              <a:t>Çözümü</a:t>
            </a:r>
            <a:r>
              <a:rPr lang="en-US" sz="1600" b="1" dirty="0"/>
              <a:t> (ISDS)</a:t>
            </a:r>
            <a:r>
              <a:rPr lang="en-US" sz="1600" dirty="0"/>
              <a:t> </a:t>
            </a:r>
            <a:r>
              <a:rPr lang="en-US" sz="1600" dirty="0" err="1"/>
              <a:t>mekanizmalarını</a:t>
            </a:r>
            <a:r>
              <a:rPr lang="en-US" sz="1600" dirty="0"/>
              <a:t> </a:t>
            </a:r>
            <a:r>
              <a:rPr lang="en-US" sz="1600" dirty="0" err="1"/>
              <a:t>içerir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650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D6E65-B0DC-14D5-C732-098193D1D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B587C3B-4255-4D9C-2F5A-66DA6FD0B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AAF1ED-D20E-CE14-6FC3-62B63B6F7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C9D49E6-CF43-C04A-CF96-A3A29473C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44F6637-A826-D4E3-2560-4808629369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57B9BE0-A8DC-CAB0-E823-7896D0758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28A91853-63F4-D97A-3304-04D15AF6E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00CF9A7-C2D8-6323-7DA4-95BABC8AD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920796A2-E88E-4820-6A38-632275A09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DA00EB62-36D7-A6CB-2F8D-F139AAC3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5CED01FE-903E-FCA6-059A-BA203DB82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C6C1C7CE-F563-334F-722E-C2594EC28C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0EDB4D72-A644-1D96-C0D3-B4BF3B296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D9153C6E-36E9-B275-A851-441F9EB2AF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793BB00-C3DF-5864-9953-D9243000F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6E9A4247-86C8-615F-058A-AA09F1F05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E39E546F-88B8-E484-CDA1-20C5FEFF0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7977DD0-D089-1A78-A3BB-2B16D3CA6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C1C6504-508F-077B-B1F1-389E8E578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D6DC585-6FE6-8E61-7F06-E6B36C3C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7DE5D64-7C01-143F-590D-B94FA49CB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93643A2E-A2F3-C73D-5C05-0D41CCB94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E64FAC6-6BBD-07BF-E6D7-621E3AC98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ECA7120-F262-E338-707E-7AF1CE412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E9A6C146-DDE6-81D6-2A4E-67829DB90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48DD79-9731-97D8-73F4-DADCDB1A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Devlet-UÖŞ </a:t>
            </a:r>
            <a:r>
              <a:rPr lang="en-US" sz="4400" dirty="0" err="1">
                <a:solidFill>
                  <a:schemeClr val="tx1"/>
                </a:solidFill>
              </a:rPr>
              <a:t>İlişkileri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İşbirliği</a:t>
            </a:r>
            <a:r>
              <a:rPr lang="en-US" sz="4400" dirty="0">
                <a:solidFill>
                  <a:schemeClr val="tx1"/>
                </a:solidFill>
              </a:rPr>
              <a:t> mi, </a:t>
            </a:r>
            <a:r>
              <a:rPr lang="en-US" sz="4400" dirty="0" err="1">
                <a:solidFill>
                  <a:schemeClr val="tx1"/>
                </a:solidFill>
              </a:rPr>
              <a:t>Çatışma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mı</a:t>
            </a:r>
            <a:r>
              <a:rPr lang="en-US" sz="4400" dirty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F2786BD-E8F7-EA06-407C-5CBCC56F6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836B-09DB-4378-E9CC-01428D81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Devletler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UÖŞ'ler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çoğu</a:t>
            </a:r>
            <a:r>
              <a:rPr lang="en-US" dirty="0"/>
              <a:t> zaman </a:t>
            </a:r>
            <a:r>
              <a:rPr lang="en-US" dirty="0" err="1"/>
              <a:t>çelişkili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</a:t>
            </a:r>
          </a:p>
          <a:p>
            <a:r>
              <a:rPr lang="en-US" b="1" dirty="0" err="1"/>
              <a:t>Ulusal</a:t>
            </a:r>
            <a:r>
              <a:rPr lang="en-US" b="1" dirty="0"/>
              <a:t> </a:t>
            </a:r>
            <a:r>
              <a:rPr lang="en-US" b="1" dirty="0" err="1"/>
              <a:t>Gücün</a:t>
            </a:r>
            <a:r>
              <a:rPr lang="en-US" b="1" dirty="0"/>
              <a:t> </a:t>
            </a:r>
            <a:r>
              <a:rPr lang="en-US" b="1" dirty="0" err="1"/>
              <a:t>Araçları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UÖŞ'ler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,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çıkarlarını</a:t>
            </a:r>
            <a:r>
              <a:rPr lang="en-US" dirty="0"/>
              <a:t> </a:t>
            </a:r>
            <a:r>
              <a:rPr lang="en-US" dirty="0" err="1"/>
              <a:t>ilerletmek</a:t>
            </a:r>
            <a:r>
              <a:rPr lang="en-US" dirty="0"/>
              <a:t>, </a:t>
            </a:r>
            <a:r>
              <a:rPr lang="en-US" dirty="0" err="1"/>
              <a:t>pazarlara</a:t>
            </a:r>
            <a:r>
              <a:rPr lang="en-US" dirty="0"/>
              <a:t> </a:t>
            </a:r>
            <a:r>
              <a:rPr lang="en-US" dirty="0" err="1"/>
              <a:t>erişim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"</a:t>
            </a:r>
            <a:r>
              <a:rPr lang="en-US" dirty="0" err="1"/>
              <a:t>yumuşak</a:t>
            </a:r>
            <a:r>
              <a:rPr lang="en-US" dirty="0"/>
              <a:t> </a:t>
            </a:r>
            <a:r>
              <a:rPr lang="en-US" dirty="0" err="1"/>
              <a:t>güçlerini</a:t>
            </a:r>
            <a:r>
              <a:rPr lang="en-US" dirty="0"/>
              <a:t>" (</a:t>
            </a:r>
            <a:r>
              <a:rPr lang="en-US" dirty="0" err="1"/>
              <a:t>örneğin</a:t>
            </a:r>
            <a:r>
              <a:rPr lang="en-US" dirty="0"/>
              <a:t>, ABD </a:t>
            </a:r>
            <a:r>
              <a:rPr lang="en-US" dirty="0" err="1"/>
              <a:t>teknoloji</a:t>
            </a:r>
            <a:r>
              <a:rPr lang="en-US" dirty="0"/>
              <a:t> </a:t>
            </a:r>
            <a:r>
              <a:rPr lang="en-US" dirty="0" err="1"/>
              <a:t>şirketleri</a:t>
            </a:r>
            <a:r>
              <a:rPr lang="en-US" dirty="0"/>
              <a:t> </a:t>
            </a:r>
            <a:r>
              <a:rPr lang="en-US" dirty="0" err="1"/>
              <a:t>aracılığıyla</a:t>
            </a:r>
            <a:r>
              <a:rPr lang="en-US" dirty="0"/>
              <a:t>) </a:t>
            </a:r>
            <a:r>
              <a:rPr lang="en-US" dirty="0" err="1"/>
              <a:t>yansıtmak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merkezli</a:t>
            </a:r>
            <a:r>
              <a:rPr lang="en-US" dirty="0"/>
              <a:t> </a:t>
            </a:r>
            <a:r>
              <a:rPr lang="en-US" dirty="0" err="1"/>
              <a:t>UÖŞ'lerini</a:t>
            </a:r>
            <a:r>
              <a:rPr lang="en-US" dirty="0"/>
              <a:t> </a:t>
            </a:r>
            <a:r>
              <a:rPr lang="en-US" dirty="0" err="1"/>
              <a:t>kullanabilirler</a:t>
            </a:r>
            <a:r>
              <a:rPr lang="en-US" dirty="0"/>
              <a:t>.</a:t>
            </a:r>
          </a:p>
          <a:p>
            <a:r>
              <a:rPr lang="en-US" b="1" dirty="0" err="1"/>
              <a:t>Devletler</a:t>
            </a:r>
            <a:r>
              <a:rPr lang="en-US" b="1" dirty="0"/>
              <a:t> </a:t>
            </a:r>
            <a:r>
              <a:rPr lang="en-US" b="1" dirty="0" err="1"/>
              <a:t>Üzerinde</a:t>
            </a:r>
            <a:r>
              <a:rPr lang="en-US" b="1" dirty="0"/>
              <a:t> </a:t>
            </a:r>
            <a:r>
              <a:rPr lang="en-US" b="1" dirty="0" err="1"/>
              <a:t>Avantaj</a:t>
            </a:r>
            <a:r>
              <a:rPr lang="en-US" b="1" dirty="0"/>
              <a:t> </a:t>
            </a:r>
            <a:r>
              <a:rPr lang="en-US" b="1" dirty="0" err="1"/>
              <a:t>Sağlayan</a:t>
            </a:r>
            <a:r>
              <a:rPr lang="en-US" b="1" dirty="0"/>
              <a:t> </a:t>
            </a:r>
            <a:r>
              <a:rPr lang="en-US" b="1" dirty="0" err="1"/>
              <a:t>UÖŞ'ler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UÖŞ'ler</a:t>
            </a:r>
            <a:r>
              <a:rPr lang="en-US" dirty="0"/>
              <a:t>, </a:t>
            </a:r>
            <a:r>
              <a:rPr lang="en-US" dirty="0" err="1"/>
              <a:t>yatırım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devletleri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düşürerek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indirimleri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sübvansiyonlar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edebilirler</a:t>
            </a:r>
            <a:r>
              <a:rPr lang="en-US" dirty="0"/>
              <a:t>. </a:t>
            </a:r>
            <a:r>
              <a:rPr lang="en-US" dirty="0" err="1"/>
              <a:t>Ayrıca</a:t>
            </a:r>
            <a:r>
              <a:rPr lang="en-US" dirty="0"/>
              <a:t>, </a:t>
            </a:r>
            <a:r>
              <a:rPr lang="en-US" dirty="0" err="1"/>
              <a:t>kârları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vergili</a:t>
            </a:r>
            <a:r>
              <a:rPr lang="en-US" dirty="0"/>
              <a:t> </a:t>
            </a:r>
            <a:r>
              <a:rPr lang="en-US" dirty="0" err="1"/>
              <a:t>bölgelere</a:t>
            </a:r>
            <a:r>
              <a:rPr lang="en-US" dirty="0"/>
              <a:t> </a:t>
            </a:r>
            <a:r>
              <a:rPr lang="en-US" dirty="0" err="1"/>
              <a:t>kaydırmak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b="1" dirty="0" err="1"/>
              <a:t>vergi</a:t>
            </a:r>
            <a:r>
              <a:rPr lang="en-US" b="1" dirty="0"/>
              <a:t> </a:t>
            </a:r>
            <a:r>
              <a:rPr lang="en-US" b="1" dirty="0" err="1"/>
              <a:t>cennetleri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/>
              <a:t>transfer </a:t>
            </a:r>
            <a:r>
              <a:rPr lang="en-US" b="1" dirty="0" err="1"/>
              <a:t>fiyatlandırması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yöntemler</a:t>
            </a:r>
            <a:r>
              <a:rPr lang="en-US" dirty="0"/>
              <a:t> </a:t>
            </a:r>
            <a:r>
              <a:rPr lang="en-US" dirty="0" err="1"/>
              <a:t>kullanırlar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6366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EF060-B443-EB8E-7EFA-35045D3B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72EB158-CD7F-718B-399A-87C568416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D6AF2D-BCCC-478B-843C-8BFCA3955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60946C4-F217-7E70-84C4-DD448FCE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3CD7F43-20A1-CCEB-A5FC-D2C490533B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F9F3BF5A-160D-F9EC-59BA-DCB24028A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8EDAF36-EB41-5593-B9AB-0005263193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528A36-912C-EA17-0349-A61E04414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15A29ED-DD08-E972-5555-55DC88EDE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C559D3E-302A-0192-E9AA-CFF98194C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66DA184D-D555-4F4B-946E-68E32009A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23DC6CDD-FF28-9725-4B27-811589481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7CD2148-C677-ECB2-955F-3504441E5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11C2A309-DCC3-5F8C-533A-485C37F42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0D9C7B41-2F6E-D1BA-F73D-267C639C8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256494F8-F010-0789-F3E8-08BE75520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F10034A4-EF2F-F593-5AC8-F512842F9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7F29DE73-1D60-69DC-C8D7-925E0EC23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C182D9F3-3920-5D74-B4EC-C6C6E1593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5A5051FE-0327-1613-4397-C4B5FBBDC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902466B2-5B04-BE19-CE67-8BCB557C4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2D466FC-3315-920E-25EE-D92C62CD58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124276C9-68DE-29A9-4B39-8799D1FFC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7F266642-F8CB-8306-43A5-AA16E5812A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4206FB5-A88C-9E6A-65FA-3A2883052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70734-86EF-6D36-B8EC-9681E402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Üretim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Otomasyonun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İşçiler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Üzerindeki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Etkileri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912CE95-6283-0F0B-F503-D4FE24C43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F545-4634-06BB-076A-3AFBC5DF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Üretimin</a:t>
            </a:r>
            <a:r>
              <a:rPr lang="en-US" dirty="0"/>
              <a:t> </a:t>
            </a:r>
            <a:r>
              <a:rPr lang="en-US" dirty="0" err="1"/>
              <a:t>küreselleşmesi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otomasyon</a:t>
            </a:r>
            <a:r>
              <a:rPr lang="en-US" dirty="0"/>
              <a:t>, </a:t>
            </a:r>
            <a:r>
              <a:rPr lang="en-US" dirty="0" err="1"/>
              <a:t>işçiler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derin</a:t>
            </a:r>
            <a:r>
              <a:rPr lang="en-US" dirty="0"/>
              <a:t> </a:t>
            </a:r>
            <a:r>
              <a:rPr lang="en-US" dirty="0" err="1"/>
              <a:t>etkilere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.</a:t>
            </a:r>
          </a:p>
          <a:p>
            <a:r>
              <a:rPr lang="en-US" b="1" dirty="0" err="1"/>
              <a:t>Gelişmiş</a:t>
            </a:r>
            <a:r>
              <a:rPr lang="en-US" b="1" dirty="0"/>
              <a:t> </a:t>
            </a:r>
            <a:r>
              <a:rPr lang="en-US" b="1" dirty="0" err="1"/>
              <a:t>Ülkeler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vasıflı</a:t>
            </a:r>
            <a:r>
              <a:rPr lang="en-US" dirty="0"/>
              <a:t> </a:t>
            </a:r>
            <a:r>
              <a:rPr lang="en-US" dirty="0" err="1"/>
              <a:t>işçilere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talep</a:t>
            </a:r>
            <a:r>
              <a:rPr lang="en-US" dirty="0"/>
              <a:t> </a:t>
            </a:r>
            <a:r>
              <a:rPr lang="en-US" dirty="0" err="1"/>
              <a:t>azalırken</a:t>
            </a:r>
            <a:r>
              <a:rPr lang="en-US" dirty="0"/>
              <a:t>, </a:t>
            </a:r>
            <a:r>
              <a:rPr lang="en-US" dirty="0" err="1"/>
              <a:t>imalat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 </a:t>
            </a:r>
            <a:r>
              <a:rPr lang="en-US" dirty="0" err="1"/>
              <a:t>kaybolmakta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orta</a:t>
            </a:r>
            <a:r>
              <a:rPr lang="en-US" dirty="0"/>
              <a:t> </a:t>
            </a:r>
            <a:r>
              <a:rPr lang="en-US" dirty="0" err="1"/>
              <a:t>vasıflı</a:t>
            </a:r>
            <a:r>
              <a:rPr lang="en-US" dirty="0"/>
              <a:t> </a:t>
            </a:r>
            <a:r>
              <a:rPr lang="en-US" dirty="0" err="1"/>
              <a:t>işler</a:t>
            </a:r>
            <a:r>
              <a:rPr lang="en-US" dirty="0"/>
              <a:t> bile (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büro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) </a:t>
            </a:r>
            <a:r>
              <a:rPr lang="en-US" dirty="0" err="1"/>
              <a:t>otomasyon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tehdit</a:t>
            </a:r>
            <a:r>
              <a:rPr lang="en-US" dirty="0"/>
              <a:t> </a:t>
            </a:r>
            <a:r>
              <a:rPr lang="en-US" dirty="0" err="1"/>
              <a:t>edilmektedir</a:t>
            </a:r>
            <a:r>
              <a:rPr lang="en-US" dirty="0"/>
              <a:t>.</a:t>
            </a:r>
          </a:p>
          <a:p>
            <a:r>
              <a:rPr lang="en-US" b="1" dirty="0"/>
              <a:t>"</a:t>
            </a:r>
            <a:r>
              <a:rPr lang="en-US" b="1" dirty="0" err="1"/>
              <a:t>Prekarya"nın</a:t>
            </a:r>
            <a:r>
              <a:rPr lang="en-US" b="1" dirty="0"/>
              <a:t> </a:t>
            </a:r>
            <a:r>
              <a:rPr lang="en-US" b="1" dirty="0" err="1"/>
              <a:t>Yükselişi</a:t>
            </a:r>
            <a:r>
              <a:rPr lang="en-US" b="1" dirty="0"/>
              <a:t>:</a:t>
            </a:r>
            <a:r>
              <a:rPr lang="en-US" dirty="0"/>
              <a:t> Esnek </a:t>
            </a:r>
            <a:r>
              <a:rPr lang="en-US" dirty="0" err="1"/>
              <a:t>sözleşmelerle</a:t>
            </a:r>
            <a:r>
              <a:rPr lang="en-US" dirty="0"/>
              <a:t>, </a:t>
            </a:r>
            <a:r>
              <a:rPr lang="en-US" dirty="0" err="1"/>
              <a:t>geçici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yarı</a:t>
            </a:r>
            <a:r>
              <a:rPr lang="en-US" dirty="0"/>
              <a:t> </a:t>
            </a:r>
            <a:r>
              <a:rPr lang="en-US" dirty="0" err="1"/>
              <a:t>zamanlı</a:t>
            </a:r>
            <a:r>
              <a:rPr lang="en-US" dirty="0"/>
              <a:t> </a:t>
            </a:r>
            <a:r>
              <a:rPr lang="en-US" dirty="0" err="1"/>
              <a:t>işlerde</a:t>
            </a:r>
            <a:r>
              <a:rPr lang="en-US" dirty="0"/>
              <a:t> </a:t>
            </a:r>
            <a:r>
              <a:rPr lang="en-US" dirty="0" err="1"/>
              <a:t>çalışan</a:t>
            </a:r>
            <a:r>
              <a:rPr lang="en-US" dirty="0"/>
              <a:t>,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güvencesi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, </a:t>
            </a:r>
            <a:r>
              <a:rPr lang="en-US" dirty="0" err="1"/>
              <a:t>güvencesiz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işçi</a:t>
            </a:r>
            <a:r>
              <a:rPr lang="en-US" dirty="0"/>
              <a:t> </a:t>
            </a:r>
            <a:r>
              <a:rPr lang="en-US" dirty="0" err="1"/>
              <a:t>sınıfı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çıkmaktadır</a:t>
            </a:r>
            <a:r>
              <a:rPr lang="en-US" dirty="0"/>
              <a:t>.</a:t>
            </a:r>
          </a:p>
          <a:p>
            <a:r>
              <a:rPr lang="en-US" b="1" dirty="0" err="1"/>
              <a:t>Gelişmekte</a:t>
            </a:r>
            <a:r>
              <a:rPr lang="en-US" b="1" dirty="0"/>
              <a:t> Olan </a:t>
            </a:r>
            <a:r>
              <a:rPr lang="en-US" b="1" dirty="0" err="1"/>
              <a:t>Ülkeler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zincirleri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fırsatları</a:t>
            </a:r>
            <a:r>
              <a:rPr lang="en-US" dirty="0"/>
              <a:t> </a:t>
            </a:r>
            <a:r>
              <a:rPr lang="en-US" dirty="0" err="1"/>
              <a:t>yaratırken</a:t>
            </a:r>
            <a:r>
              <a:rPr lang="en-US" dirty="0"/>
              <a:t>, </a:t>
            </a:r>
            <a:r>
              <a:rPr lang="en-US" dirty="0" err="1"/>
              <a:t>tedarikçiler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maliyet</a:t>
            </a:r>
            <a:r>
              <a:rPr lang="en-US" dirty="0"/>
              <a:t> </a:t>
            </a:r>
            <a:r>
              <a:rPr lang="en-US" dirty="0" err="1"/>
              <a:t>baskısı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güvencesiz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sömürücü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koşullarına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açmaktadır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82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24716F-C831-4AC2-BB0A-5EC60E4671B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8F3D8C7-1E6F-4D15-8163-ADBC81A00A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A8986E-DA64-415A-A390-AF2FFA01BA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 design</Template>
  <TotalTime>20</TotalTime>
  <Words>879</Words>
  <Application>Microsoft Office PowerPoint</Application>
  <PresentationFormat>Geniş ekran</PresentationFormat>
  <Paragraphs>55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Rockwell</vt:lpstr>
      <vt:lpstr>Times New Roman</vt:lpstr>
      <vt:lpstr>Wingdings</vt:lpstr>
      <vt:lpstr>Atlas</vt:lpstr>
      <vt:lpstr>Küresel Üretim Yapısı</vt:lpstr>
      <vt:lpstr>Küresel Üretim Yapısı Nedir?</vt:lpstr>
      <vt:lpstr>Doğrudan Yabancı Yatırım (DYY)</vt:lpstr>
      <vt:lpstr>Küresel Değer Zincirleri (KDZ'ler)</vt:lpstr>
      <vt:lpstr>Merkantilist Endişeler: Dış Kaynak Kullanımı ve Güvenlik</vt:lpstr>
      <vt:lpstr>UÖŞ'lerin Gücü ve Azalan Rekabet</vt:lpstr>
      <vt:lpstr>UÖŞ'lerin Yönetişimi: KDZ'ler ve Yatırım Anlaşmaları</vt:lpstr>
      <vt:lpstr>Devlet-UÖŞ İlişkileri: İşbirliği mi, Çatışma mı?</vt:lpstr>
      <vt:lpstr>Üretim ve Otomasyonun İşçiler Üzerindeki Etkileri</vt:lpstr>
      <vt:lpstr>Değişen Yapı: Yükselen Ekonomiler ve SWF'ler</vt:lpstr>
      <vt:lpstr>Kaynak: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MURAT YILMAZ</dc:creator>
  <cp:lastModifiedBy>BAHAR YAYLA</cp:lastModifiedBy>
  <cp:revision>2</cp:revision>
  <dcterms:created xsi:type="dcterms:W3CDTF">2025-10-06T13:02:10Z</dcterms:created>
  <dcterms:modified xsi:type="dcterms:W3CDTF">2025-10-20T08:45:40Z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