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DBB6E-8501-4602-802E-087B20613EE2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6B4A4-CA98-4D2B-B639-36FC94A0CD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85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2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5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0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65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41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19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43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00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5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7388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30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3355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332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661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9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48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24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69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29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18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B9F6F-E5AB-406F-90CF-65E6B537DE8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CCFFC-6B6E-4EFC-A5E9-9DE16E654A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73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Temel Yaklaşımlar 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B45309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İşlevselci ve çatışmacı yaklaşım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yaklaşımın sağlık kurumuna bakışını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Çatışmacı yaklaşımın güç ve eşitsizlik vurgusunu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Aynı sağlık sorununu iki yaklaşım üzerinden yorumlar.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FEF3C7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sistemi toplumsal düzeni mi sürdürür, yoksa eşitsizlikleri mi yeniden üretir?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153937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İşlev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kurumun toplumsal düzenin sürmesine yaptığı katkıdır.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Toplumsal düzen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Rollerin, normların ve kurumların görece istikrarlı işleyişidir.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Çatışma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Kaynak, güç ve çıkar farklılıklarından doğan gerilimdir.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Sınıf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Ekonomik kaynaklara ve yaşam şanslarına göre oluşan konumdur.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Güç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Kararları, kaynakları ve gündemi etkileyebilme kapasitesidir.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B45309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Eşitsizlik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riskleri ve hizmetlere erişimde sistematik farklılıktır.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892751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İki kuramsal mercek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Kuramlar aynı olaya farklı soru sorar.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yaklaşım: sağlık kurumu toplumsal düzeni nasıl korur?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rolü: geçici sapmanın denetlenmesi ve iyileşmeye yönelme.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Çatışmacı yaklaşım: kaynaklara kim, hangi koşullarda erişir?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sistemi sınıf, gelir ve meslek eşitsizlikleriyle nasıl ilişkilidir?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Kuram seçimi “doğru cevap” değil, hangi ilişkiye odaklandığınızı belirleyen analitik tercihtir.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Acil serviste uzun bekleme süresini işlevselci ve çatışmacı bakışla ayrı ayrı açıklayın.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90917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Aynı sorun, iki açıklama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B45309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Sorun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bekleme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İşlev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düzen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Çatışma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kaynak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Sonuç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Kuramsal yaklaşım, sağlık sorununda hangi unsuru merkezi gördüğümüzü değiştirir.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analiz: roller, kurumlar, hizmet sürekliliği ve sistem ihtiyacı.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Çatışmacı analiz: kaynak dağılımı, sınıf farkı, özel/kamu ayrımı ve güç.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Karşılaştırmalı analiz öğrencinin kuramsal esnekliğini artırır.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422150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bölgede uzman hekime erişim zor, özel hastaneye erişim ise gelir düzeyine bağlı olarak değişiyor.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yaklaşım hangi düzen sorununu görür?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Çatışmacı yaklaşım hangi eşitsizliği vurgular?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Hangi veriler bu iki yorumu destekleyebilir?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408679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Kuramsal yorum karşılaştırması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hizmeti sorunu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İşlevselci açıklamayı iki maddeyle yazın.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Çatışmacı açıklamayı iki maddeyle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Hangi yaklaşımın daha açıklayıcı olduğunu savunun.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9F3EE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İki sütunlu kuram karşılaştırma formu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3000204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İşlevselci yaklaşım sağlık kurumuna nasıl bakar?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Çatışmacı yaklaşım hangi kavramları öne çıkarır?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Hasta rolü hangi kuramla ilişkilidir?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Sağlık eşitsizliğine çatışmacı yaklaşım nasıl yaklaşır?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566421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5.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5/14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yaklaşım düzen, rol ve kurumların işlevine odaklanır.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Çatışmacı yaklaşım güç, kaynak ve eşitsizlik ilişkilerini görünür kılar.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Kuramsal çoğulluk sağlık olaylarını daha derin analiz etmeyi sağlar.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B45309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FEF3C7"/>
          </a:solidFill>
          <a:ln w="12700">
            <a:solidFill>
              <a:srgbClr val="B45309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Bugünkü iki yaklaşımı tek bir sağlık örneği üzerinden birer cümleyle karşılaştırın.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B4530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Yorumlayıcı, feminist ve postmodern yaklaşımların sağlık deneyimini nasıl ele aldığını düşünün.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Hasta-hekim etkileşiminde anlam ve güç ilişkilerini gözlemleyin.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425372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661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2026-05-12T20:24:48Z</dcterms:created>
  <dcterms:modified xsi:type="dcterms:W3CDTF">2026-05-12T20:26:19Z</dcterms:modified>
</cp:coreProperties>
</file>