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312" r:id="rId3"/>
    <p:sldId id="268" r:id="rId4"/>
    <p:sldId id="311" r:id="rId5"/>
    <p:sldId id="285" r:id="rId6"/>
    <p:sldId id="286" r:id="rId7"/>
    <p:sldId id="287" r:id="rId8"/>
    <p:sldId id="290" r:id="rId9"/>
    <p:sldId id="288" r:id="rId10"/>
    <p:sldId id="294" r:id="rId11"/>
    <p:sldId id="293" r:id="rId12"/>
    <p:sldId id="303" r:id="rId13"/>
    <p:sldId id="306" r:id="rId14"/>
    <p:sldId id="304" r:id="rId15"/>
    <p:sldId id="295" r:id="rId16"/>
    <p:sldId id="296" r:id="rId17"/>
    <p:sldId id="297" r:id="rId18"/>
    <p:sldId id="298" r:id="rId19"/>
    <p:sldId id="305" r:id="rId20"/>
    <p:sldId id="308" r:id="rId21"/>
    <p:sldId id="309" r:id="rId22"/>
    <p:sldId id="299" r:id="rId23"/>
    <p:sldId id="301" r:id="rId24"/>
    <p:sldId id="302" r:id="rId25"/>
    <p:sldId id="310" r:id="rId26"/>
    <p:sldId id="284"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462" autoAdjust="0"/>
    <p:restoredTop sz="94660"/>
  </p:normalViewPr>
  <p:slideViewPr>
    <p:cSldViewPr snapToGrid="0">
      <p:cViewPr varScale="1">
        <p:scale>
          <a:sx n="97" d="100"/>
          <a:sy n="97" d="100"/>
        </p:scale>
        <p:origin x="72" y="21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üler Demir" userId="51ad5cf4d1839854" providerId="LiveId" clId="{2E81D9F6-738E-41D6-82F6-9AC7D0DA84FD}"/>
    <pc:docChg chg="undo custSel addSld modSld">
      <pc:chgData name="Güler Demir" userId="51ad5cf4d1839854" providerId="LiveId" clId="{2E81D9F6-738E-41D6-82F6-9AC7D0DA84FD}" dt="2025-07-24T10:51:18.785" v="3990" actId="6549"/>
      <pc:docMkLst>
        <pc:docMk/>
      </pc:docMkLst>
      <pc:sldChg chg="modSp mod">
        <pc:chgData name="Güler Demir" userId="51ad5cf4d1839854" providerId="LiveId" clId="{2E81D9F6-738E-41D6-82F6-9AC7D0DA84FD}" dt="2025-07-24T10:51:18.785" v="3990" actId="6549"/>
        <pc:sldMkLst>
          <pc:docMk/>
          <pc:sldMk cId="951358384" sldId="256"/>
        </pc:sldMkLst>
        <pc:spChg chg="mod">
          <ac:chgData name="Güler Demir" userId="51ad5cf4d1839854" providerId="LiveId" clId="{2E81D9F6-738E-41D6-82F6-9AC7D0DA84FD}" dt="2025-07-24T10:51:18.785" v="3990" actId="6549"/>
          <ac:spMkLst>
            <pc:docMk/>
            <pc:sldMk cId="951358384" sldId="256"/>
            <ac:spMk id="2" creationId="{00000000-0000-0000-0000-000000000000}"/>
          </ac:spMkLst>
        </pc:spChg>
      </pc:sldChg>
      <pc:sldChg chg="addSp delSp modSp mod">
        <pc:chgData name="Güler Demir" userId="51ad5cf4d1839854" providerId="LiveId" clId="{2E81D9F6-738E-41D6-82F6-9AC7D0DA84FD}" dt="2025-07-24T07:26:16.753" v="1468" actId="14100"/>
        <pc:sldMkLst>
          <pc:docMk/>
          <pc:sldMk cId="2988615369" sldId="258"/>
        </pc:sldMkLst>
      </pc:sldChg>
      <pc:sldChg chg="modSp mod">
        <pc:chgData name="Güler Demir" userId="51ad5cf4d1839854" providerId="LiveId" clId="{2E81D9F6-738E-41D6-82F6-9AC7D0DA84FD}" dt="2025-07-24T09:55:29.077" v="3363" actId="114"/>
        <pc:sldMkLst>
          <pc:docMk/>
          <pc:sldMk cId="2053632720" sldId="259"/>
        </pc:sldMkLst>
      </pc:sldChg>
      <pc:sldChg chg="modSp mod">
        <pc:chgData name="Güler Demir" userId="51ad5cf4d1839854" providerId="LiveId" clId="{2E81D9F6-738E-41D6-82F6-9AC7D0DA84FD}" dt="2025-07-24T07:31:48.612" v="1574" actId="14100"/>
        <pc:sldMkLst>
          <pc:docMk/>
          <pc:sldMk cId="3740274549" sldId="260"/>
        </pc:sldMkLst>
      </pc:sldChg>
      <pc:sldChg chg="modSp mod">
        <pc:chgData name="Güler Demir" userId="51ad5cf4d1839854" providerId="LiveId" clId="{2E81D9F6-738E-41D6-82F6-9AC7D0DA84FD}" dt="2025-07-24T07:32:03.454" v="1576" actId="14100"/>
        <pc:sldMkLst>
          <pc:docMk/>
          <pc:sldMk cId="1133085718" sldId="261"/>
        </pc:sldMkLst>
      </pc:sldChg>
      <pc:sldChg chg="modSp mod">
        <pc:chgData name="Güler Demir" userId="51ad5cf4d1839854" providerId="LiveId" clId="{2E81D9F6-738E-41D6-82F6-9AC7D0DA84FD}" dt="2025-07-24T10:26:48.178" v="3913" actId="20577"/>
        <pc:sldMkLst>
          <pc:docMk/>
          <pc:sldMk cId="2673842134" sldId="262"/>
        </pc:sldMkLst>
      </pc:sldChg>
      <pc:sldChg chg="modSp mod">
        <pc:chgData name="Güler Demir" userId="51ad5cf4d1839854" providerId="LiveId" clId="{2E81D9F6-738E-41D6-82F6-9AC7D0DA84FD}" dt="2025-07-24T07:32:19.730" v="1578" actId="14100"/>
        <pc:sldMkLst>
          <pc:docMk/>
          <pc:sldMk cId="4149757107" sldId="263"/>
        </pc:sldMkLst>
      </pc:sldChg>
      <pc:sldChg chg="modSp mod">
        <pc:chgData name="Güler Demir" userId="51ad5cf4d1839854" providerId="LiveId" clId="{2E81D9F6-738E-41D6-82F6-9AC7D0DA84FD}" dt="2025-07-24T10:35:03.883" v="3939" actId="6549"/>
        <pc:sldMkLst>
          <pc:docMk/>
          <pc:sldMk cId="3758047188" sldId="264"/>
        </pc:sldMkLst>
      </pc:sldChg>
      <pc:sldChg chg="modSp add mod">
        <pc:chgData name="Güler Demir" userId="51ad5cf4d1839854" providerId="LiveId" clId="{2E81D9F6-738E-41D6-82F6-9AC7D0DA84FD}" dt="2025-07-24T07:31:20.808" v="1564" actId="14100"/>
        <pc:sldMkLst>
          <pc:docMk/>
          <pc:sldMk cId="2187342173" sldId="265"/>
        </pc:sldMkLst>
      </pc:sldChg>
      <pc:sldChg chg="modSp add mod">
        <pc:chgData name="Güler Demir" userId="51ad5cf4d1839854" providerId="LiveId" clId="{2E81D9F6-738E-41D6-82F6-9AC7D0DA84FD}" dt="2025-07-24T10:35:31.634" v="3942" actId="6549"/>
        <pc:sldMkLst>
          <pc:docMk/>
          <pc:sldMk cId="4062400833" sldId="266"/>
        </pc:sldMkLst>
      </pc:sldChg>
      <pc:sldChg chg="modSp add mod">
        <pc:chgData name="Güler Demir" userId="51ad5cf4d1839854" providerId="LiveId" clId="{2E81D9F6-738E-41D6-82F6-9AC7D0DA84FD}" dt="2025-07-24T10:24:55.196" v="3911" actId="20577"/>
        <pc:sldMkLst>
          <pc:docMk/>
          <pc:sldMk cId="1166283070" sldId="267"/>
        </pc:sldMkLst>
      </pc:sldChg>
      <pc:sldChg chg="modSp add mod">
        <pc:chgData name="Güler Demir" userId="51ad5cf4d1839854" providerId="LiveId" clId="{2E81D9F6-738E-41D6-82F6-9AC7D0DA84FD}" dt="2025-07-24T08:32:47.169" v="2168" actId="115"/>
        <pc:sldMkLst>
          <pc:docMk/>
          <pc:sldMk cId="3789681931" sldId="268"/>
        </pc:sldMkLst>
      </pc:sldChg>
      <pc:sldChg chg="modSp add mod">
        <pc:chgData name="Güler Demir" userId="51ad5cf4d1839854" providerId="LiveId" clId="{2E81D9F6-738E-41D6-82F6-9AC7D0DA84FD}" dt="2025-07-24T08:49:05.866" v="2600" actId="20577"/>
        <pc:sldMkLst>
          <pc:docMk/>
          <pc:sldMk cId="730422893" sldId="269"/>
        </pc:sldMkLst>
      </pc:sldChg>
      <pc:sldChg chg="modSp add mod">
        <pc:chgData name="Güler Demir" userId="51ad5cf4d1839854" providerId="LiveId" clId="{2E81D9F6-738E-41D6-82F6-9AC7D0DA84FD}" dt="2025-07-24T08:51:21.069" v="2619" actId="20577"/>
        <pc:sldMkLst>
          <pc:docMk/>
          <pc:sldMk cId="3937052180" sldId="270"/>
        </pc:sldMkLst>
      </pc:sldChg>
      <pc:sldChg chg="modSp add mod">
        <pc:chgData name="Güler Demir" userId="51ad5cf4d1839854" providerId="LiveId" clId="{2E81D9F6-738E-41D6-82F6-9AC7D0DA84FD}" dt="2025-07-24T10:37:27.615" v="3982" actId="14100"/>
        <pc:sldMkLst>
          <pc:docMk/>
          <pc:sldMk cId="2419834256" sldId="271"/>
        </pc:sldMkLst>
      </pc:sldChg>
      <pc:sldChg chg="modSp add mod">
        <pc:chgData name="Güler Demir" userId="51ad5cf4d1839854" providerId="LiveId" clId="{2E81D9F6-738E-41D6-82F6-9AC7D0DA84FD}" dt="2025-07-24T09:10:03.027" v="2986" actId="6549"/>
        <pc:sldMkLst>
          <pc:docMk/>
          <pc:sldMk cId="1696983698" sldId="272"/>
        </pc:sldMkLst>
      </pc:sldChg>
      <pc:sldChg chg="modSp add mod">
        <pc:chgData name="Güler Demir" userId="51ad5cf4d1839854" providerId="LiveId" clId="{2E81D9F6-738E-41D6-82F6-9AC7D0DA84FD}" dt="2025-07-24T09:31:50.648" v="3095" actId="20577"/>
        <pc:sldMkLst>
          <pc:docMk/>
          <pc:sldMk cId="1567964758" sldId="273"/>
        </pc:sldMkLst>
      </pc:sldChg>
      <pc:sldChg chg="modSp add mod">
        <pc:chgData name="Güler Demir" userId="51ad5cf4d1839854" providerId="LiveId" clId="{2E81D9F6-738E-41D6-82F6-9AC7D0DA84FD}" dt="2025-07-24T10:01:54.471" v="3548" actId="20577"/>
        <pc:sldMkLst>
          <pc:docMk/>
          <pc:sldMk cId="2219951129" sldId="274"/>
        </pc:sldMkLst>
      </pc:sldChg>
      <pc:sldChg chg="modSp add mod">
        <pc:chgData name="Güler Demir" userId="51ad5cf4d1839854" providerId="LiveId" clId="{2E81D9F6-738E-41D6-82F6-9AC7D0DA84FD}" dt="2025-07-24T10:09:36.248" v="3640" actId="20577"/>
        <pc:sldMkLst>
          <pc:docMk/>
          <pc:sldMk cId="1886383686" sldId="275"/>
        </pc:sldMkLst>
      </pc:sldChg>
      <pc:sldChg chg="modSp add mod">
        <pc:chgData name="Güler Demir" userId="51ad5cf4d1839854" providerId="LiveId" clId="{2E81D9F6-738E-41D6-82F6-9AC7D0DA84FD}" dt="2025-07-24T10:18:32.902" v="3711" actId="20577"/>
        <pc:sldMkLst>
          <pc:docMk/>
          <pc:sldMk cId="4224082616" sldId="276"/>
        </pc:sldMkLst>
      </pc:sldChg>
    </pc:docChg>
  </pc:docChgLst>
  <pc:docChgLst>
    <pc:chgData name="Güler Demir" userId="51ad5cf4d1839854" providerId="LiveId" clId="{62587B0A-7197-44AB-956A-01B0436871B5}"/>
    <pc:docChg chg="undo custSel addSld delSld modSld sldOrd">
      <pc:chgData name="Güler Demir" userId="51ad5cf4d1839854" providerId="LiveId" clId="{62587B0A-7197-44AB-956A-01B0436871B5}" dt="2025-08-02T17:10:15.878" v="2203" actId="1076"/>
      <pc:docMkLst>
        <pc:docMk/>
      </pc:docMkLst>
      <pc:sldChg chg="modSp mod">
        <pc:chgData name="Güler Demir" userId="51ad5cf4d1839854" providerId="LiveId" clId="{62587B0A-7197-44AB-956A-01B0436871B5}" dt="2025-08-02T17:03:23.824" v="2156" actId="14100"/>
        <pc:sldMkLst>
          <pc:docMk/>
          <pc:sldMk cId="951358384" sldId="256"/>
        </pc:sldMkLst>
        <pc:spChg chg="mod">
          <ac:chgData name="Güler Demir" userId="51ad5cf4d1839854" providerId="LiveId" clId="{62587B0A-7197-44AB-956A-01B0436871B5}" dt="2025-08-02T17:03:23.824" v="2156" actId="14100"/>
          <ac:spMkLst>
            <pc:docMk/>
            <pc:sldMk cId="951358384" sldId="256"/>
            <ac:spMk id="2" creationId="{00000000-0000-0000-0000-000000000000}"/>
          </ac:spMkLst>
        </pc:spChg>
      </pc:sldChg>
      <pc:sldChg chg="modSp mod">
        <pc:chgData name="Güler Demir" userId="51ad5cf4d1839854" providerId="LiveId" clId="{62587B0A-7197-44AB-956A-01B0436871B5}" dt="2025-08-02T17:02:33.798" v="2071" actId="6549"/>
        <pc:sldMkLst>
          <pc:docMk/>
          <pc:sldMk cId="2053632720" sldId="259"/>
        </pc:sldMkLst>
      </pc:sldChg>
      <pc:sldChg chg="modSp mod">
        <pc:chgData name="Güler Demir" userId="51ad5cf4d1839854" providerId="LiveId" clId="{62587B0A-7197-44AB-956A-01B0436871B5}" dt="2025-08-02T17:00:17.429" v="1998" actId="6549"/>
        <pc:sldMkLst>
          <pc:docMk/>
          <pc:sldMk cId="4088613481" sldId="268"/>
        </pc:sldMkLst>
        <pc:spChg chg="mod">
          <ac:chgData name="Güler Demir" userId="51ad5cf4d1839854" providerId="LiveId" clId="{62587B0A-7197-44AB-956A-01B0436871B5}" dt="2025-08-02T11:10:28.816" v="31" actId="1076"/>
          <ac:spMkLst>
            <pc:docMk/>
            <pc:sldMk cId="4088613481" sldId="268"/>
            <ac:spMk id="2" creationId="{A2DCC7FD-BF56-9AF1-81B5-4815C046ED76}"/>
          </ac:spMkLst>
        </pc:spChg>
        <pc:spChg chg="mod">
          <ac:chgData name="Güler Demir" userId="51ad5cf4d1839854" providerId="LiveId" clId="{62587B0A-7197-44AB-956A-01B0436871B5}" dt="2025-08-02T17:00:17.429" v="1998" actId="6549"/>
          <ac:spMkLst>
            <pc:docMk/>
            <pc:sldMk cId="4088613481" sldId="268"/>
            <ac:spMk id="3" creationId="{6CABB9E9-7DA7-206D-2E8C-E6913BCE2D07}"/>
          </ac:spMkLst>
        </pc:spChg>
      </pc:sldChg>
      <pc:sldChg chg="modSp add mod">
        <pc:chgData name="Güler Demir" userId="51ad5cf4d1839854" providerId="LiveId" clId="{62587B0A-7197-44AB-956A-01B0436871B5}" dt="2025-08-02T12:44:12.286" v="508" actId="6549"/>
        <pc:sldMkLst>
          <pc:docMk/>
          <pc:sldMk cId="1668971876" sldId="269"/>
        </pc:sldMkLst>
      </pc:sldChg>
      <pc:sldChg chg="del">
        <pc:chgData name="Güler Demir" userId="51ad5cf4d1839854" providerId="LiveId" clId="{62587B0A-7197-44AB-956A-01B0436871B5}" dt="2025-08-02T11:08:42.487" v="2" actId="47"/>
        <pc:sldMkLst>
          <pc:docMk/>
          <pc:sldMk cId="3702626001" sldId="269"/>
        </pc:sldMkLst>
      </pc:sldChg>
      <pc:sldChg chg="add del">
        <pc:chgData name="Güler Demir" userId="51ad5cf4d1839854" providerId="LiveId" clId="{62587B0A-7197-44AB-956A-01B0436871B5}" dt="2025-08-02T12:37:03.288" v="262" actId="2696"/>
        <pc:sldMkLst>
          <pc:docMk/>
          <pc:sldMk cId="127204019" sldId="270"/>
        </pc:sldMkLst>
      </pc:sldChg>
      <pc:sldChg chg="del">
        <pc:chgData name="Güler Demir" userId="51ad5cf4d1839854" providerId="LiveId" clId="{62587B0A-7197-44AB-956A-01B0436871B5}" dt="2025-08-02T11:08:42.235" v="1" actId="47"/>
        <pc:sldMkLst>
          <pc:docMk/>
          <pc:sldMk cId="1383720199" sldId="270"/>
        </pc:sldMkLst>
      </pc:sldChg>
      <pc:sldChg chg="modSp add mod ord">
        <pc:chgData name="Güler Demir" userId="51ad5cf4d1839854" providerId="LiveId" clId="{62587B0A-7197-44AB-956A-01B0436871B5}" dt="2025-08-02T12:38:24.787" v="317"/>
        <pc:sldMkLst>
          <pc:docMk/>
          <pc:sldMk cId="3706113722" sldId="270"/>
        </pc:sldMkLst>
      </pc:sldChg>
      <pc:sldChg chg="del">
        <pc:chgData name="Güler Demir" userId="51ad5cf4d1839854" providerId="LiveId" clId="{62587B0A-7197-44AB-956A-01B0436871B5}" dt="2025-08-02T11:08:42.692" v="3" actId="47"/>
        <pc:sldMkLst>
          <pc:docMk/>
          <pc:sldMk cId="1031916199" sldId="271"/>
        </pc:sldMkLst>
      </pc:sldChg>
      <pc:sldChg chg="modSp add mod">
        <pc:chgData name="Güler Demir" userId="51ad5cf4d1839854" providerId="LiveId" clId="{62587B0A-7197-44AB-956A-01B0436871B5}" dt="2025-08-02T12:45:53.716" v="544" actId="6549"/>
        <pc:sldMkLst>
          <pc:docMk/>
          <pc:sldMk cId="2016431625" sldId="271"/>
        </pc:sldMkLst>
      </pc:sldChg>
      <pc:sldChg chg="del">
        <pc:chgData name="Güler Demir" userId="51ad5cf4d1839854" providerId="LiveId" clId="{62587B0A-7197-44AB-956A-01B0436871B5}" dt="2025-08-02T11:08:42.882" v="4" actId="47"/>
        <pc:sldMkLst>
          <pc:docMk/>
          <pc:sldMk cId="1726017069" sldId="272"/>
        </pc:sldMkLst>
      </pc:sldChg>
      <pc:sldChg chg="modSp add mod">
        <pc:chgData name="Güler Demir" userId="51ad5cf4d1839854" providerId="LiveId" clId="{62587B0A-7197-44AB-956A-01B0436871B5}" dt="2025-08-02T12:53:27.375" v="721" actId="20577"/>
        <pc:sldMkLst>
          <pc:docMk/>
          <pc:sldMk cId="2037192616" sldId="272"/>
        </pc:sldMkLst>
      </pc:sldChg>
      <pc:sldChg chg="addSp modSp add mod">
        <pc:chgData name="Güler Demir" userId="51ad5cf4d1839854" providerId="LiveId" clId="{62587B0A-7197-44AB-956A-01B0436871B5}" dt="2025-08-02T17:10:15.878" v="2203" actId="1076"/>
        <pc:sldMkLst>
          <pc:docMk/>
          <pc:sldMk cId="723495324" sldId="273"/>
        </pc:sldMkLst>
      </pc:sldChg>
      <pc:sldChg chg="del">
        <pc:chgData name="Güler Demir" userId="51ad5cf4d1839854" providerId="LiveId" clId="{62587B0A-7197-44AB-956A-01B0436871B5}" dt="2025-08-02T11:08:43.632" v="8" actId="47"/>
        <pc:sldMkLst>
          <pc:docMk/>
          <pc:sldMk cId="4171542131" sldId="273"/>
        </pc:sldMkLst>
      </pc:sldChg>
      <pc:sldChg chg="addSp modSp add mod">
        <pc:chgData name="Güler Demir" userId="51ad5cf4d1839854" providerId="LiveId" clId="{62587B0A-7197-44AB-956A-01B0436871B5}" dt="2025-08-02T16:55:21.295" v="1935" actId="20577"/>
        <pc:sldMkLst>
          <pc:docMk/>
          <pc:sldMk cId="37604379" sldId="274"/>
        </pc:sldMkLst>
      </pc:sldChg>
      <pc:sldChg chg="del">
        <pc:chgData name="Güler Demir" userId="51ad5cf4d1839854" providerId="LiveId" clId="{62587B0A-7197-44AB-956A-01B0436871B5}" dt="2025-08-02T11:08:43.052" v="5" actId="47"/>
        <pc:sldMkLst>
          <pc:docMk/>
          <pc:sldMk cId="3746920753" sldId="274"/>
        </pc:sldMkLst>
      </pc:sldChg>
      <pc:sldChg chg="modSp add mod">
        <pc:chgData name="Güler Demir" userId="51ad5cf4d1839854" providerId="LiveId" clId="{62587B0A-7197-44AB-956A-01B0436871B5}" dt="2025-08-02T16:55:20.770" v="1933" actId="20577"/>
        <pc:sldMkLst>
          <pc:docMk/>
          <pc:sldMk cId="1608230474" sldId="275"/>
        </pc:sldMkLst>
      </pc:sldChg>
      <pc:sldChg chg="del">
        <pc:chgData name="Güler Demir" userId="51ad5cf4d1839854" providerId="LiveId" clId="{62587B0A-7197-44AB-956A-01B0436871B5}" dt="2025-08-02T11:08:43.244" v="6" actId="47"/>
        <pc:sldMkLst>
          <pc:docMk/>
          <pc:sldMk cId="4070445334" sldId="275"/>
        </pc:sldMkLst>
      </pc:sldChg>
      <pc:sldChg chg="del">
        <pc:chgData name="Güler Demir" userId="51ad5cf4d1839854" providerId="LiveId" clId="{62587B0A-7197-44AB-956A-01B0436871B5}" dt="2025-08-02T11:08:43.472" v="7" actId="47"/>
        <pc:sldMkLst>
          <pc:docMk/>
          <pc:sldMk cId="3160015527" sldId="276"/>
        </pc:sldMkLst>
      </pc:sldChg>
      <pc:sldChg chg="modSp add mod">
        <pc:chgData name="Güler Demir" userId="51ad5cf4d1839854" providerId="LiveId" clId="{62587B0A-7197-44AB-956A-01B0436871B5}" dt="2025-08-02T15:27:51.180" v="1922" actId="14100"/>
        <pc:sldMkLst>
          <pc:docMk/>
          <pc:sldMk cId="4255682277" sldId="276"/>
        </pc:sldMkLst>
      </pc:sldChg>
      <pc:sldChg chg="modSp add mod">
        <pc:chgData name="Güler Demir" userId="51ad5cf4d1839854" providerId="LiveId" clId="{62587B0A-7197-44AB-956A-01B0436871B5}" dt="2025-08-02T13:22:57.121" v="1013" actId="6549"/>
        <pc:sldMkLst>
          <pc:docMk/>
          <pc:sldMk cId="510645323" sldId="277"/>
        </pc:sldMkLst>
      </pc:sldChg>
      <pc:sldChg chg="del">
        <pc:chgData name="Güler Demir" userId="51ad5cf4d1839854" providerId="LiveId" clId="{62587B0A-7197-44AB-956A-01B0436871B5}" dt="2025-08-02T11:08:44.235" v="11" actId="47"/>
        <pc:sldMkLst>
          <pc:docMk/>
          <pc:sldMk cId="1732691812" sldId="277"/>
        </pc:sldMkLst>
      </pc:sldChg>
      <pc:sldChg chg="modSp add del mod">
        <pc:chgData name="Güler Demir" userId="51ad5cf4d1839854" providerId="LiveId" clId="{62587B0A-7197-44AB-956A-01B0436871B5}" dt="2025-08-02T17:02:44.074" v="2072" actId="2696"/>
        <pc:sldMkLst>
          <pc:docMk/>
          <pc:sldMk cId="2143451949" sldId="278"/>
        </pc:sldMkLst>
      </pc:sldChg>
      <pc:sldChg chg="del">
        <pc:chgData name="Güler Demir" userId="51ad5cf4d1839854" providerId="LiveId" clId="{62587B0A-7197-44AB-956A-01B0436871B5}" dt="2025-08-02T11:08:44.841" v="14" actId="47"/>
        <pc:sldMkLst>
          <pc:docMk/>
          <pc:sldMk cId="130365800" sldId="279"/>
        </pc:sldMkLst>
      </pc:sldChg>
      <pc:sldChg chg="addSp modSp add mod">
        <pc:chgData name="Güler Demir" userId="51ad5cf4d1839854" providerId="LiveId" clId="{62587B0A-7197-44AB-956A-01B0436871B5}" dt="2025-08-02T13:31:15.469" v="1164" actId="6549"/>
        <pc:sldMkLst>
          <pc:docMk/>
          <pc:sldMk cId="1216365519" sldId="279"/>
        </pc:sldMkLst>
      </pc:sldChg>
      <pc:sldChg chg="modSp add mod">
        <pc:chgData name="Güler Demir" userId="51ad5cf4d1839854" providerId="LiveId" clId="{62587B0A-7197-44AB-956A-01B0436871B5}" dt="2025-08-02T13:34:42.015" v="1306" actId="6549"/>
        <pc:sldMkLst>
          <pc:docMk/>
          <pc:sldMk cId="476478163" sldId="280"/>
        </pc:sldMkLst>
      </pc:sldChg>
      <pc:sldChg chg="del">
        <pc:chgData name="Güler Demir" userId="51ad5cf4d1839854" providerId="LiveId" clId="{62587B0A-7197-44AB-956A-01B0436871B5}" dt="2025-08-02T11:08:44.432" v="12" actId="47"/>
        <pc:sldMkLst>
          <pc:docMk/>
          <pc:sldMk cId="1597198403" sldId="280"/>
        </pc:sldMkLst>
      </pc:sldChg>
      <pc:sldChg chg="addSp delSp modSp add mod">
        <pc:chgData name="Güler Demir" userId="51ad5cf4d1839854" providerId="LiveId" clId="{62587B0A-7197-44AB-956A-01B0436871B5}" dt="2025-08-02T15:30:47.409" v="1923" actId="115"/>
        <pc:sldMkLst>
          <pc:docMk/>
          <pc:sldMk cId="3580318000" sldId="281"/>
        </pc:sldMkLst>
      </pc:sldChg>
      <pc:sldChg chg="modSp add mod">
        <pc:chgData name="Güler Demir" userId="51ad5cf4d1839854" providerId="LiveId" clId="{62587B0A-7197-44AB-956A-01B0436871B5}" dt="2025-08-02T15:30:56.869" v="1926" actId="115"/>
        <pc:sldMkLst>
          <pc:docMk/>
          <pc:sldMk cId="4287103550" sldId="282"/>
        </pc:sldMkLst>
      </pc:sldChg>
      <pc:sldChg chg="modSp add mod">
        <pc:chgData name="Güler Demir" userId="51ad5cf4d1839854" providerId="LiveId" clId="{62587B0A-7197-44AB-956A-01B0436871B5}" dt="2025-08-02T14:20:59.131" v="1665" actId="6549"/>
        <pc:sldMkLst>
          <pc:docMk/>
          <pc:sldMk cId="916280172" sldId="283"/>
        </pc:sldMkLst>
      </pc:sldChg>
      <pc:sldChg chg="del">
        <pc:chgData name="Güler Demir" userId="51ad5cf4d1839854" providerId="LiveId" clId="{62587B0A-7197-44AB-956A-01B0436871B5}" dt="2025-08-02T11:08:44.634" v="13" actId="47"/>
        <pc:sldMkLst>
          <pc:docMk/>
          <pc:sldMk cId="3754926507" sldId="283"/>
        </pc:sldMkLst>
      </pc:sldChg>
      <pc:sldChg chg="modSp add mod">
        <pc:chgData name="Güler Demir" userId="51ad5cf4d1839854" providerId="LiveId" clId="{62587B0A-7197-44AB-956A-01B0436871B5}" dt="2025-08-02T17:08:01.562" v="2185" actId="114"/>
        <pc:sldMkLst>
          <pc:docMk/>
          <pc:sldMk cId="1079201827" sldId="284"/>
        </pc:sldMkLst>
        <pc:spChg chg="mod">
          <ac:chgData name="Güler Demir" userId="51ad5cf4d1839854" providerId="LiveId" clId="{62587B0A-7197-44AB-956A-01B0436871B5}" dt="2025-08-02T17:08:01.562" v="2185" actId="114"/>
          <ac:spMkLst>
            <pc:docMk/>
            <pc:sldMk cId="1079201827" sldId="284"/>
            <ac:spMk id="3" creationId="{A8CF00E1-E9E8-C5E7-47AA-ABA42FFFBE2B}"/>
          </ac:spMkLst>
        </pc:spChg>
      </pc:sldChg>
      <pc:sldChg chg="del">
        <pc:chgData name="Güler Demir" userId="51ad5cf4d1839854" providerId="LiveId" clId="{62587B0A-7197-44AB-956A-01B0436871B5}" dt="2025-08-02T11:08:45.052" v="15" actId="47"/>
        <pc:sldMkLst>
          <pc:docMk/>
          <pc:sldMk cId="2771048643" sldId="284"/>
        </pc:sldMkLst>
      </pc:sldChg>
      <pc:sldChg chg="del">
        <pc:chgData name="Güler Demir" userId="51ad5cf4d1839854" providerId="LiveId" clId="{62587B0A-7197-44AB-956A-01B0436871B5}" dt="2025-08-02T11:08:45.273" v="16" actId="47"/>
        <pc:sldMkLst>
          <pc:docMk/>
          <pc:sldMk cId="1051854827" sldId="285"/>
        </pc:sldMkLst>
      </pc:sldChg>
      <pc:sldChg chg="modSp add mod">
        <pc:chgData name="Güler Demir" userId="51ad5cf4d1839854" providerId="LiveId" clId="{62587B0A-7197-44AB-956A-01B0436871B5}" dt="2025-08-02T14:28:08.435" v="1790" actId="6549"/>
        <pc:sldMkLst>
          <pc:docMk/>
          <pc:sldMk cId="1324786316" sldId="285"/>
        </pc:sldMkLst>
      </pc:sldChg>
      <pc:sldChg chg="modSp add mod">
        <pc:chgData name="Güler Demir" userId="51ad5cf4d1839854" providerId="LiveId" clId="{62587B0A-7197-44AB-956A-01B0436871B5}" dt="2025-08-02T15:23:58.426" v="1920" actId="14100"/>
        <pc:sldMkLst>
          <pc:docMk/>
          <pc:sldMk cId="2952204374" sldId="286"/>
        </pc:sldMkLst>
      </pc:sldChg>
      <pc:sldChg chg="del">
        <pc:chgData name="Güler Demir" userId="51ad5cf4d1839854" providerId="LiveId" clId="{62587B0A-7197-44AB-956A-01B0436871B5}" dt="2025-08-02T11:08:43.827" v="9" actId="47"/>
        <pc:sldMkLst>
          <pc:docMk/>
          <pc:sldMk cId="3800872341" sldId="286"/>
        </pc:sldMkLst>
      </pc:sldChg>
      <pc:sldChg chg="modSp add mod">
        <pc:chgData name="Güler Demir" userId="51ad5cf4d1839854" providerId="LiveId" clId="{62587B0A-7197-44AB-956A-01B0436871B5}" dt="2025-08-02T17:01:15.408" v="2035" actId="20577"/>
        <pc:sldMkLst>
          <pc:docMk/>
          <pc:sldMk cId="1183705592" sldId="287"/>
        </pc:sldMkLst>
      </pc:sldChg>
      <pc:sldChg chg="del">
        <pc:chgData name="Güler Demir" userId="51ad5cf4d1839854" providerId="LiveId" clId="{62587B0A-7197-44AB-956A-01B0436871B5}" dt="2025-08-02T11:08:44.032" v="10" actId="47"/>
        <pc:sldMkLst>
          <pc:docMk/>
          <pc:sldMk cId="1330344548" sldId="287"/>
        </pc:sldMkLst>
      </pc:sldChg>
      <pc:sldChg chg="del">
        <pc:chgData name="Güler Demir" userId="51ad5cf4d1839854" providerId="LiveId" clId="{62587B0A-7197-44AB-956A-01B0436871B5}" dt="2025-08-02T11:08:45.942" v="17" actId="47"/>
        <pc:sldMkLst>
          <pc:docMk/>
          <pc:sldMk cId="2475535976" sldId="288"/>
        </pc:sldMkLst>
      </pc:sldChg>
    </pc:docChg>
  </pc:docChgLst>
  <pc:docChgLst>
    <pc:chgData name="Güler Demir" userId="51ad5cf4d1839854" providerId="LiveId" clId="{38634DC3-379D-40D7-88F8-366C02306638}"/>
    <pc:docChg chg="custSel modSld sldOrd">
      <pc:chgData name="Güler Demir" userId="51ad5cf4d1839854" providerId="LiveId" clId="{38634DC3-379D-40D7-88F8-366C02306638}" dt="2025-08-11T15:15:09.033" v="1587" actId="6549"/>
      <pc:docMkLst>
        <pc:docMk/>
      </pc:docMkLst>
      <pc:sldChg chg="modSp mod">
        <pc:chgData name="Güler Demir" userId="51ad5cf4d1839854" providerId="LiveId" clId="{38634DC3-379D-40D7-88F8-366C02306638}" dt="2025-08-11T12:53:28.731" v="68" actId="6549"/>
        <pc:sldMkLst>
          <pc:docMk/>
          <pc:sldMk cId="951358384" sldId="256"/>
        </pc:sldMkLst>
        <pc:spChg chg="mod">
          <ac:chgData name="Güler Demir" userId="51ad5cf4d1839854" providerId="LiveId" clId="{38634DC3-379D-40D7-88F8-366C02306638}" dt="2025-08-11T12:53:28.731" v="68" actId="6549"/>
          <ac:spMkLst>
            <pc:docMk/>
            <pc:sldMk cId="951358384" sldId="256"/>
            <ac:spMk id="2" creationId="{00000000-0000-0000-0000-000000000000}"/>
          </ac:spMkLst>
        </pc:spChg>
        <pc:spChg chg="mod">
          <ac:chgData name="Güler Demir" userId="51ad5cf4d1839854" providerId="LiveId" clId="{38634DC3-379D-40D7-88F8-366C02306638}" dt="2025-08-11T12:53:20.720" v="60" actId="207"/>
          <ac:spMkLst>
            <pc:docMk/>
            <pc:sldMk cId="951358384" sldId="256"/>
            <ac:spMk id="3" creationId="{00000000-0000-0000-0000-000000000000}"/>
          </ac:spMkLst>
        </pc:spChg>
      </pc:sldChg>
      <pc:sldChg chg="modSp mod">
        <pc:chgData name="Güler Demir" userId="51ad5cf4d1839854" providerId="LiveId" clId="{38634DC3-379D-40D7-88F8-366C02306638}" dt="2025-08-11T12:54:01.932" v="71" actId="14100"/>
        <pc:sldMkLst>
          <pc:docMk/>
          <pc:sldMk cId="4088613481" sldId="268"/>
        </pc:sldMkLst>
        <pc:spChg chg="mod">
          <ac:chgData name="Güler Demir" userId="51ad5cf4d1839854" providerId="LiveId" clId="{38634DC3-379D-40D7-88F8-366C02306638}" dt="2025-08-11T12:54:01.932" v="71" actId="14100"/>
          <ac:spMkLst>
            <pc:docMk/>
            <pc:sldMk cId="4088613481" sldId="268"/>
            <ac:spMk id="3" creationId="{6CABB9E9-7DA7-206D-2E8C-E6913BCE2D07}"/>
          </ac:spMkLst>
        </pc:spChg>
      </pc:sldChg>
      <pc:sldChg chg="modSp mod">
        <pc:chgData name="Güler Demir" userId="51ad5cf4d1839854" providerId="LiveId" clId="{38634DC3-379D-40D7-88F8-366C02306638}" dt="2025-08-11T15:15:09.033" v="1587" actId="6549"/>
        <pc:sldMkLst>
          <pc:docMk/>
          <pc:sldMk cId="1079201827" sldId="284"/>
        </pc:sldMkLst>
        <pc:spChg chg="mod">
          <ac:chgData name="Güler Demir" userId="51ad5cf4d1839854" providerId="LiveId" clId="{38634DC3-379D-40D7-88F8-366C02306638}" dt="2025-08-11T15:15:09.033" v="1587" actId="6549"/>
          <ac:spMkLst>
            <pc:docMk/>
            <pc:sldMk cId="1079201827" sldId="284"/>
            <ac:spMk id="3" creationId="{A8CF00E1-E9E8-C5E7-47AA-ABA42FFFBE2B}"/>
          </ac:spMkLst>
        </pc:spChg>
      </pc:sldChg>
      <pc:sldChg chg="modSp mod">
        <pc:chgData name="Güler Demir" userId="51ad5cf4d1839854" providerId="LiveId" clId="{38634DC3-379D-40D7-88F8-366C02306638}" dt="2025-08-11T13:06:58.414" v="157" actId="20577"/>
        <pc:sldMkLst>
          <pc:docMk/>
          <pc:sldMk cId="509448299" sldId="285"/>
        </pc:sldMkLst>
        <pc:spChg chg="mod">
          <ac:chgData name="Güler Demir" userId="51ad5cf4d1839854" providerId="LiveId" clId="{38634DC3-379D-40D7-88F8-366C02306638}" dt="2025-08-11T12:57:50.869" v="126" actId="1076"/>
          <ac:spMkLst>
            <pc:docMk/>
            <pc:sldMk cId="509448299" sldId="285"/>
            <ac:spMk id="2" creationId="{7BE91AA7-0008-36EB-2D17-276D62820B8E}"/>
          </ac:spMkLst>
        </pc:spChg>
        <pc:spChg chg="mod">
          <ac:chgData name="Güler Demir" userId="51ad5cf4d1839854" providerId="LiveId" clId="{38634DC3-379D-40D7-88F8-366C02306638}" dt="2025-08-11T13:06:58.414" v="157" actId="20577"/>
          <ac:spMkLst>
            <pc:docMk/>
            <pc:sldMk cId="509448299" sldId="285"/>
            <ac:spMk id="3" creationId="{DA6A0097-2017-7FBF-FFD3-31865648AC2D}"/>
          </ac:spMkLst>
        </pc:spChg>
      </pc:sldChg>
      <pc:sldChg chg="modSp mod">
        <pc:chgData name="Güler Demir" userId="51ad5cf4d1839854" providerId="LiveId" clId="{38634DC3-379D-40D7-88F8-366C02306638}" dt="2025-08-11T13:08:52.087" v="174" actId="6549"/>
        <pc:sldMkLst>
          <pc:docMk/>
          <pc:sldMk cId="184108939" sldId="286"/>
        </pc:sldMkLst>
        <pc:spChg chg="mod">
          <ac:chgData name="Güler Demir" userId="51ad5cf4d1839854" providerId="LiveId" clId="{38634DC3-379D-40D7-88F8-366C02306638}" dt="2025-08-11T13:08:52.087" v="174" actId="6549"/>
          <ac:spMkLst>
            <pc:docMk/>
            <pc:sldMk cId="184108939" sldId="286"/>
            <ac:spMk id="3" creationId="{2C26F65F-42A2-DA91-018D-C8827E363273}"/>
          </ac:spMkLst>
        </pc:spChg>
      </pc:sldChg>
      <pc:sldChg chg="modSp mod">
        <pc:chgData name="Güler Demir" userId="51ad5cf4d1839854" providerId="LiveId" clId="{38634DC3-379D-40D7-88F8-366C02306638}" dt="2025-08-11T13:10:27.738" v="192" actId="12"/>
        <pc:sldMkLst>
          <pc:docMk/>
          <pc:sldMk cId="2119877421" sldId="287"/>
        </pc:sldMkLst>
        <pc:spChg chg="mod">
          <ac:chgData name="Güler Demir" userId="51ad5cf4d1839854" providerId="LiveId" clId="{38634DC3-379D-40D7-88F8-366C02306638}" dt="2025-08-11T13:10:27.738" v="192" actId="12"/>
          <ac:spMkLst>
            <pc:docMk/>
            <pc:sldMk cId="2119877421" sldId="287"/>
            <ac:spMk id="3" creationId="{C8BFA4A0-477C-1BF8-8F83-64D6DA189068}"/>
          </ac:spMkLst>
        </pc:spChg>
      </pc:sldChg>
      <pc:sldChg chg="modSp mod">
        <pc:chgData name="Güler Demir" userId="51ad5cf4d1839854" providerId="LiveId" clId="{38634DC3-379D-40D7-88F8-366C02306638}" dt="2025-08-11T13:15:07.906" v="298" actId="20577"/>
        <pc:sldMkLst>
          <pc:docMk/>
          <pc:sldMk cId="638818489" sldId="288"/>
        </pc:sldMkLst>
        <pc:spChg chg="mod">
          <ac:chgData name="Güler Demir" userId="51ad5cf4d1839854" providerId="LiveId" clId="{38634DC3-379D-40D7-88F8-366C02306638}" dt="2025-08-11T13:15:07.906" v="298" actId="20577"/>
          <ac:spMkLst>
            <pc:docMk/>
            <pc:sldMk cId="638818489" sldId="288"/>
            <ac:spMk id="3" creationId="{3C6D2824-2112-C540-1B9D-9CD644525779}"/>
          </ac:spMkLst>
        </pc:spChg>
      </pc:sldChg>
      <pc:sldChg chg="modSp mod">
        <pc:chgData name="Güler Demir" userId="51ad5cf4d1839854" providerId="LiveId" clId="{38634DC3-379D-40D7-88F8-366C02306638}" dt="2025-08-11T13:13:23.112" v="262" actId="6549"/>
        <pc:sldMkLst>
          <pc:docMk/>
          <pc:sldMk cId="3860268725" sldId="290"/>
        </pc:sldMkLst>
        <pc:spChg chg="mod">
          <ac:chgData name="Güler Demir" userId="51ad5cf4d1839854" providerId="LiveId" clId="{38634DC3-379D-40D7-88F8-366C02306638}" dt="2025-08-11T13:12:57.560" v="256" actId="6549"/>
          <ac:spMkLst>
            <pc:docMk/>
            <pc:sldMk cId="3860268725" sldId="290"/>
            <ac:spMk id="2" creationId="{B2BFE3AC-44A9-8484-13FC-34AB5E428E42}"/>
          </ac:spMkLst>
        </pc:spChg>
        <pc:spChg chg="mod">
          <ac:chgData name="Güler Demir" userId="51ad5cf4d1839854" providerId="LiveId" clId="{38634DC3-379D-40D7-88F8-366C02306638}" dt="2025-08-11T13:13:23.112" v="262" actId="6549"/>
          <ac:spMkLst>
            <pc:docMk/>
            <pc:sldMk cId="3860268725" sldId="290"/>
            <ac:spMk id="3" creationId="{4359B515-5173-B4D2-BBC3-AE4491220E00}"/>
          </ac:spMkLst>
        </pc:spChg>
      </pc:sldChg>
      <pc:sldChg chg="modSp mod">
        <pc:chgData name="Güler Demir" userId="51ad5cf4d1839854" providerId="LiveId" clId="{38634DC3-379D-40D7-88F8-366C02306638}" dt="2025-08-11T13:26:11.677" v="489" actId="115"/>
        <pc:sldMkLst>
          <pc:docMk/>
          <pc:sldMk cId="138206964" sldId="293"/>
        </pc:sldMkLst>
        <pc:spChg chg="mod">
          <ac:chgData name="Güler Demir" userId="51ad5cf4d1839854" providerId="LiveId" clId="{38634DC3-379D-40D7-88F8-366C02306638}" dt="2025-08-11T13:26:11.677" v="489" actId="115"/>
          <ac:spMkLst>
            <pc:docMk/>
            <pc:sldMk cId="138206964" sldId="293"/>
            <ac:spMk id="3" creationId="{D164B6F2-C924-585F-462B-51013E5AA200}"/>
          </ac:spMkLst>
        </pc:spChg>
      </pc:sldChg>
      <pc:sldChg chg="modSp mod ord">
        <pc:chgData name="Güler Demir" userId="51ad5cf4d1839854" providerId="LiveId" clId="{38634DC3-379D-40D7-88F8-366C02306638}" dt="2025-08-11T13:25:36.136" v="486" actId="14100"/>
        <pc:sldMkLst>
          <pc:docMk/>
          <pc:sldMk cId="518474737" sldId="294"/>
        </pc:sldMkLst>
        <pc:spChg chg="mod">
          <ac:chgData name="Güler Demir" userId="51ad5cf4d1839854" providerId="LiveId" clId="{38634DC3-379D-40D7-88F8-366C02306638}" dt="2025-08-11T13:21:17.086" v="395" actId="1076"/>
          <ac:spMkLst>
            <pc:docMk/>
            <pc:sldMk cId="518474737" sldId="294"/>
            <ac:spMk id="2" creationId="{CA6933A5-CC1D-8EF9-3DF3-9486BC864F9F}"/>
          </ac:spMkLst>
        </pc:spChg>
        <pc:spChg chg="mod">
          <ac:chgData name="Güler Demir" userId="51ad5cf4d1839854" providerId="LiveId" clId="{38634DC3-379D-40D7-88F8-366C02306638}" dt="2025-08-11T13:25:36.136" v="486" actId="14100"/>
          <ac:spMkLst>
            <pc:docMk/>
            <pc:sldMk cId="518474737" sldId="294"/>
            <ac:spMk id="3" creationId="{EA0D8268-9604-261C-0FBB-D0945A1EA6B4}"/>
          </ac:spMkLst>
        </pc:spChg>
      </pc:sldChg>
      <pc:sldChg chg="modSp mod">
        <pc:chgData name="Güler Demir" userId="51ad5cf4d1839854" providerId="LiveId" clId="{38634DC3-379D-40D7-88F8-366C02306638}" dt="2025-08-11T13:50:43.805" v="907" actId="14100"/>
        <pc:sldMkLst>
          <pc:docMk/>
          <pc:sldMk cId="2517540450" sldId="295"/>
        </pc:sldMkLst>
        <pc:spChg chg="mod">
          <ac:chgData name="Güler Demir" userId="51ad5cf4d1839854" providerId="LiveId" clId="{38634DC3-379D-40D7-88F8-366C02306638}" dt="2025-08-11T13:50:43.805" v="907" actId="14100"/>
          <ac:spMkLst>
            <pc:docMk/>
            <pc:sldMk cId="2517540450" sldId="295"/>
            <ac:spMk id="3" creationId="{C17B2B93-4F45-1E15-26AC-1AA970461B7C}"/>
          </ac:spMkLst>
        </pc:spChg>
      </pc:sldChg>
      <pc:sldChg chg="modSp mod">
        <pc:chgData name="Güler Demir" userId="51ad5cf4d1839854" providerId="LiveId" clId="{38634DC3-379D-40D7-88F8-366C02306638}" dt="2025-08-11T13:52:01.699" v="915" actId="12"/>
        <pc:sldMkLst>
          <pc:docMk/>
          <pc:sldMk cId="118150441" sldId="296"/>
        </pc:sldMkLst>
        <pc:spChg chg="mod">
          <ac:chgData name="Güler Demir" userId="51ad5cf4d1839854" providerId="LiveId" clId="{38634DC3-379D-40D7-88F8-366C02306638}" dt="2025-08-11T13:50:59.519" v="909" actId="1076"/>
          <ac:spMkLst>
            <pc:docMk/>
            <pc:sldMk cId="118150441" sldId="296"/>
            <ac:spMk id="2" creationId="{0FA268A4-A1B7-536E-B287-98F16718413A}"/>
          </ac:spMkLst>
        </pc:spChg>
        <pc:spChg chg="mod">
          <ac:chgData name="Güler Demir" userId="51ad5cf4d1839854" providerId="LiveId" clId="{38634DC3-379D-40D7-88F8-366C02306638}" dt="2025-08-11T13:52:01.699" v="915" actId="12"/>
          <ac:spMkLst>
            <pc:docMk/>
            <pc:sldMk cId="118150441" sldId="296"/>
            <ac:spMk id="3" creationId="{5D994567-4DAF-82D4-6924-F58EBEC36233}"/>
          </ac:spMkLst>
        </pc:spChg>
      </pc:sldChg>
      <pc:sldChg chg="modSp mod">
        <pc:chgData name="Güler Demir" userId="51ad5cf4d1839854" providerId="LiveId" clId="{38634DC3-379D-40D7-88F8-366C02306638}" dt="2025-08-11T13:57:29.040" v="1109" actId="6549"/>
        <pc:sldMkLst>
          <pc:docMk/>
          <pc:sldMk cId="3031676972" sldId="297"/>
        </pc:sldMkLst>
        <pc:spChg chg="mod">
          <ac:chgData name="Güler Demir" userId="51ad5cf4d1839854" providerId="LiveId" clId="{38634DC3-379D-40D7-88F8-366C02306638}" dt="2025-08-11T13:52:44.439" v="934" actId="1076"/>
          <ac:spMkLst>
            <pc:docMk/>
            <pc:sldMk cId="3031676972" sldId="297"/>
            <ac:spMk id="2" creationId="{ED9D4227-FF46-3094-45AD-A3E4F5210959}"/>
          </ac:spMkLst>
        </pc:spChg>
        <pc:spChg chg="mod">
          <ac:chgData name="Güler Demir" userId="51ad5cf4d1839854" providerId="LiveId" clId="{38634DC3-379D-40D7-88F8-366C02306638}" dt="2025-08-11T13:57:29.040" v="1109" actId="6549"/>
          <ac:spMkLst>
            <pc:docMk/>
            <pc:sldMk cId="3031676972" sldId="297"/>
            <ac:spMk id="3" creationId="{E3315470-8D8F-9F8C-0AB7-3C9315CDEEF8}"/>
          </ac:spMkLst>
        </pc:spChg>
      </pc:sldChg>
      <pc:sldChg chg="modSp mod">
        <pc:chgData name="Güler Demir" userId="51ad5cf4d1839854" providerId="LiveId" clId="{38634DC3-379D-40D7-88F8-366C02306638}" dt="2025-08-11T14:27:53.295" v="1219" actId="20577"/>
        <pc:sldMkLst>
          <pc:docMk/>
          <pc:sldMk cId="3393936762" sldId="298"/>
        </pc:sldMkLst>
        <pc:spChg chg="mod">
          <ac:chgData name="Güler Demir" userId="51ad5cf4d1839854" providerId="LiveId" clId="{38634DC3-379D-40D7-88F8-366C02306638}" dt="2025-08-11T14:27:53.295" v="1219" actId="20577"/>
          <ac:spMkLst>
            <pc:docMk/>
            <pc:sldMk cId="3393936762" sldId="298"/>
            <ac:spMk id="3" creationId="{21D26B92-FEFC-3BCA-1312-1A93BAACD5B8}"/>
          </ac:spMkLst>
        </pc:spChg>
      </pc:sldChg>
      <pc:sldChg chg="modSp mod">
        <pc:chgData name="Güler Demir" userId="51ad5cf4d1839854" providerId="LiveId" clId="{38634DC3-379D-40D7-88F8-366C02306638}" dt="2025-08-11T15:08:21.961" v="1467" actId="6549"/>
        <pc:sldMkLst>
          <pc:docMk/>
          <pc:sldMk cId="4216734711" sldId="299"/>
        </pc:sldMkLst>
        <pc:spChg chg="mod">
          <ac:chgData name="Güler Demir" userId="51ad5cf4d1839854" providerId="LiveId" clId="{38634DC3-379D-40D7-88F8-366C02306638}" dt="2025-08-11T14:32:19.845" v="1263" actId="1076"/>
          <ac:spMkLst>
            <pc:docMk/>
            <pc:sldMk cId="4216734711" sldId="299"/>
            <ac:spMk id="2" creationId="{FF991CD7-0FC2-5EDF-6F56-2093F23D0C8E}"/>
          </ac:spMkLst>
        </pc:spChg>
        <pc:spChg chg="mod">
          <ac:chgData name="Güler Demir" userId="51ad5cf4d1839854" providerId="LiveId" clId="{38634DC3-379D-40D7-88F8-366C02306638}" dt="2025-08-11T15:08:21.961" v="1467" actId="6549"/>
          <ac:spMkLst>
            <pc:docMk/>
            <pc:sldMk cId="4216734711" sldId="299"/>
            <ac:spMk id="3" creationId="{53891563-E354-084C-C37A-884E7085501B}"/>
          </ac:spMkLst>
        </pc:spChg>
      </pc:sldChg>
      <pc:sldChg chg="modSp mod">
        <pc:chgData name="Güler Demir" userId="51ad5cf4d1839854" providerId="LiveId" clId="{38634DC3-379D-40D7-88F8-366C02306638}" dt="2025-08-11T15:11:55.778" v="1548" actId="20577"/>
        <pc:sldMkLst>
          <pc:docMk/>
          <pc:sldMk cId="3986297482" sldId="301"/>
        </pc:sldMkLst>
        <pc:spChg chg="mod">
          <ac:chgData name="Güler Demir" userId="51ad5cf4d1839854" providerId="LiveId" clId="{38634DC3-379D-40D7-88F8-366C02306638}" dt="2025-08-11T15:11:55.778" v="1548" actId="20577"/>
          <ac:spMkLst>
            <pc:docMk/>
            <pc:sldMk cId="3986297482" sldId="301"/>
            <ac:spMk id="3" creationId="{F134335F-5974-4C12-9317-5A97A93885F3}"/>
          </ac:spMkLst>
        </pc:spChg>
      </pc:sldChg>
      <pc:sldChg chg="modSp mod">
        <pc:chgData name="Güler Demir" userId="51ad5cf4d1839854" providerId="LiveId" clId="{38634DC3-379D-40D7-88F8-366C02306638}" dt="2025-08-11T15:13:53.864" v="1578" actId="6549"/>
        <pc:sldMkLst>
          <pc:docMk/>
          <pc:sldMk cId="482992297" sldId="302"/>
        </pc:sldMkLst>
        <pc:spChg chg="mod">
          <ac:chgData name="Güler Demir" userId="51ad5cf4d1839854" providerId="LiveId" clId="{38634DC3-379D-40D7-88F8-366C02306638}" dt="2025-08-11T12:52:22.056" v="51" actId="14100"/>
          <ac:spMkLst>
            <pc:docMk/>
            <pc:sldMk cId="482992297" sldId="302"/>
            <ac:spMk id="2" creationId="{7FF2D0EC-A125-E43A-7192-ED182799C970}"/>
          </ac:spMkLst>
        </pc:spChg>
        <pc:spChg chg="mod">
          <ac:chgData name="Güler Demir" userId="51ad5cf4d1839854" providerId="LiveId" clId="{38634DC3-379D-40D7-88F8-366C02306638}" dt="2025-08-11T15:13:53.864" v="1578" actId="6549"/>
          <ac:spMkLst>
            <pc:docMk/>
            <pc:sldMk cId="482992297" sldId="302"/>
            <ac:spMk id="3" creationId="{03E9289B-3D94-3B35-48F4-577F8D7CE2E5}"/>
          </ac:spMkLst>
        </pc:spChg>
        <pc:spChg chg="mod">
          <ac:chgData name="Güler Demir" userId="51ad5cf4d1839854" providerId="LiveId" clId="{38634DC3-379D-40D7-88F8-366C02306638}" dt="2025-08-11T12:51:36.232" v="41" actId="1076"/>
          <ac:spMkLst>
            <pc:docMk/>
            <pc:sldMk cId="482992297" sldId="302"/>
            <ac:spMk id="6" creationId="{4A60206B-8D53-185C-78FD-9B3397FB5AFD}"/>
          </ac:spMkLst>
        </pc:spChg>
        <pc:picChg chg="mod">
          <ac:chgData name="Güler Demir" userId="51ad5cf4d1839854" providerId="LiveId" clId="{38634DC3-379D-40D7-88F8-366C02306638}" dt="2025-08-11T12:51:51.515" v="44" actId="14100"/>
          <ac:picMkLst>
            <pc:docMk/>
            <pc:sldMk cId="482992297" sldId="302"/>
            <ac:picMk id="4" creationId="{E4B6DEE8-770B-3914-533F-0698493026F2}"/>
          </ac:picMkLst>
        </pc:picChg>
      </pc:sldChg>
      <pc:sldChg chg="modSp mod">
        <pc:chgData name="Güler Demir" userId="51ad5cf4d1839854" providerId="LiveId" clId="{38634DC3-379D-40D7-88F8-366C02306638}" dt="2025-08-11T13:38:17.715" v="600" actId="255"/>
        <pc:sldMkLst>
          <pc:docMk/>
          <pc:sldMk cId="3250773514" sldId="303"/>
        </pc:sldMkLst>
        <pc:spChg chg="mod">
          <ac:chgData name="Güler Demir" userId="51ad5cf4d1839854" providerId="LiveId" clId="{38634DC3-379D-40D7-88F8-366C02306638}" dt="2025-08-11T13:38:17.715" v="600" actId="255"/>
          <ac:spMkLst>
            <pc:docMk/>
            <pc:sldMk cId="3250773514" sldId="303"/>
            <ac:spMk id="3" creationId="{0BBACE5F-BC84-8B7E-AB28-AFC341C3F940}"/>
          </ac:spMkLst>
        </pc:spChg>
      </pc:sldChg>
      <pc:sldChg chg="modSp mod">
        <pc:chgData name="Güler Demir" userId="51ad5cf4d1839854" providerId="LiveId" clId="{38634DC3-379D-40D7-88F8-366C02306638}" dt="2025-08-11T13:49:29.409" v="905" actId="6549"/>
        <pc:sldMkLst>
          <pc:docMk/>
          <pc:sldMk cId="1144325332" sldId="304"/>
        </pc:sldMkLst>
        <pc:spChg chg="mod">
          <ac:chgData name="Güler Demir" userId="51ad5cf4d1839854" providerId="LiveId" clId="{38634DC3-379D-40D7-88F8-366C02306638}" dt="2025-08-11T13:44:40.688" v="729" actId="1076"/>
          <ac:spMkLst>
            <pc:docMk/>
            <pc:sldMk cId="1144325332" sldId="304"/>
            <ac:spMk id="2" creationId="{0651B95C-E1AD-E7D5-5784-E6F6EA031F11}"/>
          </ac:spMkLst>
        </pc:spChg>
        <pc:spChg chg="mod">
          <ac:chgData name="Güler Demir" userId="51ad5cf4d1839854" providerId="LiveId" clId="{38634DC3-379D-40D7-88F8-366C02306638}" dt="2025-08-11T13:49:29.409" v="905" actId="6549"/>
          <ac:spMkLst>
            <pc:docMk/>
            <pc:sldMk cId="1144325332" sldId="304"/>
            <ac:spMk id="3" creationId="{D6ED51EC-A542-43B9-E6FA-1A93DE11471F}"/>
          </ac:spMkLst>
        </pc:spChg>
      </pc:sldChg>
      <pc:sldChg chg="modSp mod">
        <pc:chgData name="Güler Demir" userId="51ad5cf4d1839854" providerId="LiveId" clId="{38634DC3-379D-40D7-88F8-366C02306638}" dt="2025-08-11T14:09:01.579" v="1136" actId="6549"/>
        <pc:sldMkLst>
          <pc:docMk/>
          <pc:sldMk cId="3054398439" sldId="305"/>
        </pc:sldMkLst>
        <pc:spChg chg="mod">
          <ac:chgData name="Güler Demir" userId="51ad5cf4d1839854" providerId="LiveId" clId="{38634DC3-379D-40D7-88F8-366C02306638}" dt="2025-08-11T14:09:01.579" v="1136" actId="6549"/>
          <ac:spMkLst>
            <pc:docMk/>
            <pc:sldMk cId="3054398439" sldId="305"/>
            <ac:spMk id="3" creationId="{BA4A0CBF-D4DA-072B-B034-AC292025CA83}"/>
          </ac:spMkLst>
        </pc:spChg>
      </pc:sldChg>
      <pc:sldChg chg="modSp mod">
        <pc:chgData name="Güler Demir" userId="51ad5cf4d1839854" providerId="LiveId" clId="{38634DC3-379D-40D7-88F8-366C02306638}" dt="2025-08-11T13:42:11.246" v="653" actId="20577"/>
        <pc:sldMkLst>
          <pc:docMk/>
          <pc:sldMk cId="1404371522" sldId="306"/>
        </pc:sldMkLst>
        <pc:spChg chg="mod">
          <ac:chgData name="Güler Demir" userId="51ad5cf4d1839854" providerId="LiveId" clId="{38634DC3-379D-40D7-88F8-366C02306638}" dt="2025-08-11T13:42:11.246" v="653" actId="20577"/>
          <ac:spMkLst>
            <pc:docMk/>
            <pc:sldMk cId="1404371522" sldId="306"/>
            <ac:spMk id="3" creationId="{5BAC8CC5-3DD0-6BBC-2FC1-CDAAAE553A22}"/>
          </ac:spMkLst>
        </pc:spChg>
      </pc:sldChg>
      <pc:sldChg chg="modSp mod">
        <pc:chgData name="Güler Demir" userId="51ad5cf4d1839854" providerId="LiveId" clId="{38634DC3-379D-40D7-88F8-366C02306638}" dt="2025-08-11T14:28:31.817" v="1222" actId="14100"/>
        <pc:sldMkLst>
          <pc:docMk/>
          <pc:sldMk cId="3944531076" sldId="308"/>
        </pc:sldMkLst>
        <pc:spChg chg="mod">
          <ac:chgData name="Güler Demir" userId="51ad5cf4d1839854" providerId="LiveId" clId="{38634DC3-379D-40D7-88F8-366C02306638}" dt="2025-08-11T14:28:31.817" v="1222" actId="14100"/>
          <ac:spMkLst>
            <pc:docMk/>
            <pc:sldMk cId="3944531076" sldId="308"/>
            <ac:spMk id="3" creationId="{6415186A-ADA7-F3C5-E7CC-FA5061E38A97}"/>
          </ac:spMkLst>
        </pc:spChg>
      </pc:sldChg>
      <pc:sldChg chg="modSp mod">
        <pc:chgData name="Güler Demir" userId="51ad5cf4d1839854" providerId="LiveId" clId="{38634DC3-379D-40D7-88F8-366C02306638}" dt="2025-08-11T14:31:42.944" v="1262" actId="20577"/>
        <pc:sldMkLst>
          <pc:docMk/>
          <pc:sldMk cId="3874801718" sldId="309"/>
        </pc:sldMkLst>
        <pc:spChg chg="mod">
          <ac:chgData name="Güler Demir" userId="51ad5cf4d1839854" providerId="LiveId" clId="{38634DC3-379D-40D7-88F8-366C02306638}" dt="2025-08-11T14:31:42.944" v="1262" actId="20577"/>
          <ac:spMkLst>
            <pc:docMk/>
            <pc:sldMk cId="3874801718" sldId="309"/>
            <ac:spMk id="3" creationId="{7B53A825-4215-568C-99C0-8F4E1D7BD454}"/>
          </ac:spMkLst>
        </pc:spChg>
      </pc:sldChg>
      <pc:sldChg chg="modSp mod">
        <pc:chgData name="Güler Demir" userId="51ad5cf4d1839854" providerId="LiveId" clId="{38634DC3-379D-40D7-88F8-366C02306638}" dt="2025-08-11T15:14:53.987" v="1586" actId="6549"/>
        <pc:sldMkLst>
          <pc:docMk/>
          <pc:sldMk cId="4106094388" sldId="310"/>
        </pc:sldMkLst>
        <pc:spChg chg="mod">
          <ac:chgData name="Güler Demir" userId="51ad5cf4d1839854" providerId="LiveId" clId="{38634DC3-379D-40D7-88F8-366C02306638}" dt="2025-08-11T15:14:53.987" v="1586" actId="6549"/>
          <ac:spMkLst>
            <pc:docMk/>
            <pc:sldMk cId="4106094388" sldId="310"/>
            <ac:spMk id="3" creationId="{C58D07D8-C70F-5C57-06C5-9A65585E081C}"/>
          </ac:spMkLst>
        </pc:spChg>
      </pc:sldChg>
      <pc:sldChg chg="modSp mod">
        <pc:chgData name="Güler Demir" userId="51ad5cf4d1839854" providerId="LiveId" clId="{38634DC3-379D-40D7-88F8-366C02306638}" dt="2025-08-11T12:57:37.746" v="125" actId="6549"/>
        <pc:sldMkLst>
          <pc:docMk/>
          <pc:sldMk cId="3191560933" sldId="311"/>
        </pc:sldMkLst>
        <pc:spChg chg="mod">
          <ac:chgData name="Güler Demir" userId="51ad5cf4d1839854" providerId="LiveId" clId="{38634DC3-379D-40D7-88F8-366C02306638}" dt="2025-08-11T12:56:55.081" v="123" actId="1076"/>
          <ac:spMkLst>
            <pc:docMk/>
            <pc:sldMk cId="3191560933" sldId="311"/>
            <ac:spMk id="2" creationId="{77BC61D8-26C2-BDBF-015A-30DD5AC1619C}"/>
          </ac:spMkLst>
        </pc:spChg>
        <pc:spChg chg="mod">
          <ac:chgData name="Güler Demir" userId="51ad5cf4d1839854" providerId="LiveId" clId="{38634DC3-379D-40D7-88F8-366C02306638}" dt="2025-08-11T12:57:37.746" v="125" actId="6549"/>
          <ac:spMkLst>
            <pc:docMk/>
            <pc:sldMk cId="3191560933" sldId="311"/>
            <ac:spMk id="3" creationId="{ACD9CA24-7C3F-9863-0674-4AEA4B15CBE2}"/>
          </ac:spMkLst>
        </pc:spChg>
      </pc:sldChg>
      <pc:sldChg chg="modSp mod ord">
        <pc:chgData name="Güler Demir" userId="51ad5cf4d1839854" providerId="LiveId" clId="{38634DC3-379D-40D7-88F8-366C02306638}" dt="2025-08-11T12:55:30.142" v="117" actId="20577"/>
        <pc:sldMkLst>
          <pc:docMk/>
          <pc:sldMk cId="984071818" sldId="312"/>
        </pc:sldMkLst>
        <pc:spChg chg="mod">
          <ac:chgData name="Güler Demir" userId="51ad5cf4d1839854" providerId="LiveId" clId="{38634DC3-379D-40D7-88F8-366C02306638}" dt="2025-08-11T12:55:30.142" v="117" actId="20577"/>
          <ac:spMkLst>
            <pc:docMk/>
            <pc:sldMk cId="984071818" sldId="312"/>
            <ac:spMk id="3" creationId="{C76B40A7-0DE5-66FF-6E92-6E3E206EDB25}"/>
          </ac:spMkLst>
        </pc:spChg>
      </pc:sldChg>
    </pc:docChg>
  </pc:docChgLst>
  <pc:docChgLst>
    <pc:chgData name="Güler Demir" userId="51ad5cf4d1839854" providerId="LiveId" clId="{31C95E8C-53A6-4EA0-94A1-D3ACC0445346}"/>
    <pc:docChg chg="undo redo custSel addSld delSld modSld">
      <pc:chgData name="Güler Demir" userId="51ad5cf4d1839854" providerId="LiveId" clId="{31C95E8C-53A6-4EA0-94A1-D3ACC0445346}" dt="2025-08-02T11:07:36.153" v="5282" actId="1076"/>
      <pc:docMkLst>
        <pc:docMk/>
      </pc:docMkLst>
      <pc:sldChg chg="modSp mod">
        <pc:chgData name="Güler Demir" userId="51ad5cf4d1839854" providerId="LiveId" clId="{31C95E8C-53A6-4EA0-94A1-D3ACC0445346}" dt="2025-08-02T11:07:36.153" v="5282" actId="1076"/>
        <pc:sldMkLst>
          <pc:docMk/>
          <pc:sldMk cId="951358384" sldId="256"/>
        </pc:sldMkLst>
        <pc:spChg chg="mod">
          <ac:chgData name="Güler Demir" userId="51ad5cf4d1839854" providerId="LiveId" clId="{31C95E8C-53A6-4EA0-94A1-D3ACC0445346}" dt="2025-08-02T11:07:36.153" v="5282" actId="1076"/>
          <ac:spMkLst>
            <pc:docMk/>
            <pc:sldMk cId="951358384" sldId="256"/>
            <ac:spMk id="2" creationId="{00000000-0000-0000-0000-000000000000}"/>
          </ac:spMkLst>
        </pc:spChg>
      </pc:sldChg>
      <pc:sldChg chg="modSp mod">
        <pc:chgData name="Güler Demir" userId="51ad5cf4d1839854" providerId="LiveId" clId="{31C95E8C-53A6-4EA0-94A1-D3ACC0445346}" dt="2025-08-02T10:45:08.666" v="5086" actId="114"/>
        <pc:sldMkLst>
          <pc:docMk/>
          <pc:sldMk cId="2053632720" sldId="259"/>
        </pc:sldMkLst>
      </pc:sldChg>
      <pc:sldChg chg="modSp mod">
        <pc:chgData name="Güler Demir" userId="51ad5cf4d1839854" providerId="LiveId" clId="{31C95E8C-53A6-4EA0-94A1-D3ACC0445346}" dt="2025-08-01T18:29:01.116" v="877" actId="20577"/>
        <pc:sldMkLst>
          <pc:docMk/>
          <pc:sldMk cId="4088613481" sldId="268"/>
        </pc:sldMkLst>
        <pc:spChg chg="mod">
          <ac:chgData name="Güler Demir" userId="51ad5cf4d1839854" providerId="LiveId" clId="{31C95E8C-53A6-4EA0-94A1-D3ACC0445346}" dt="2025-08-01T18:29:01.116" v="877" actId="20577"/>
          <ac:spMkLst>
            <pc:docMk/>
            <pc:sldMk cId="4088613481" sldId="268"/>
            <ac:spMk id="2" creationId="{A2DCC7FD-BF56-9AF1-81B5-4815C046ED76}"/>
          </ac:spMkLst>
        </pc:spChg>
        <pc:spChg chg="mod">
          <ac:chgData name="Güler Demir" userId="51ad5cf4d1839854" providerId="LiveId" clId="{31C95E8C-53A6-4EA0-94A1-D3ACC0445346}" dt="2025-08-01T18:17:30.857" v="390" actId="6549"/>
          <ac:spMkLst>
            <pc:docMk/>
            <pc:sldMk cId="4088613481" sldId="268"/>
            <ac:spMk id="3" creationId="{6CABB9E9-7DA7-206D-2E8C-E6913BCE2D07}"/>
          </ac:spMkLst>
        </pc:spChg>
      </pc:sldChg>
      <pc:sldChg chg="addSp modSp add mod">
        <pc:chgData name="Güler Demir" userId="51ad5cf4d1839854" providerId="LiveId" clId="{31C95E8C-53A6-4EA0-94A1-D3ACC0445346}" dt="2025-08-01T18:30:56.533" v="890" actId="115"/>
        <pc:sldMkLst>
          <pc:docMk/>
          <pc:sldMk cId="3702626001" sldId="269"/>
        </pc:sldMkLst>
      </pc:sldChg>
      <pc:sldChg chg="del">
        <pc:chgData name="Güler Demir" userId="51ad5cf4d1839854" providerId="LiveId" clId="{31C95E8C-53A6-4EA0-94A1-D3ACC0445346}" dt="2025-08-01T17:58:07.188" v="2" actId="47"/>
        <pc:sldMkLst>
          <pc:docMk/>
          <pc:sldMk cId="3703318901" sldId="269"/>
        </pc:sldMkLst>
      </pc:sldChg>
      <pc:sldChg chg="modSp add mod">
        <pc:chgData name="Güler Demir" userId="51ad5cf4d1839854" providerId="LiveId" clId="{31C95E8C-53A6-4EA0-94A1-D3ACC0445346}" dt="2025-08-01T18:29:10.703" v="879" actId="27636"/>
        <pc:sldMkLst>
          <pc:docMk/>
          <pc:sldMk cId="1383720199" sldId="270"/>
        </pc:sldMkLst>
      </pc:sldChg>
      <pc:sldChg chg="del">
        <pc:chgData name="Güler Demir" userId="51ad5cf4d1839854" providerId="LiveId" clId="{31C95E8C-53A6-4EA0-94A1-D3ACC0445346}" dt="2025-08-01T17:58:07.578" v="4" actId="47"/>
        <pc:sldMkLst>
          <pc:docMk/>
          <pc:sldMk cId="1886565987" sldId="270"/>
        </pc:sldMkLst>
      </pc:sldChg>
      <pc:sldChg chg="modSp add mod">
        <pc:chgData name="Güler Demir" userId="51ad5cf4d1839854" providerId="LiveId" clId="{31C95E8C-53A6-4EA0-94A1-D3ACC0445346}" dt="2025-08-01T18:36:20.662" v="980" actId="6549"/>
        <pc:sldMkLst>
          <pc:docMk/>
          <pc:sldMk cId="1031916199" sldId="271"/>
        </pc:sldMkLst>
      </pc:sldChg>
      <pc:sldChg chg="del">
        <pc:chgData name="Güler Demir" userId="51ad5cf4d1839854" providerId="LiveId" clId="{31C95E8C-53A6-4EA0-94A1-D3ACC0445346}" dt="2025-08-01T17:58:07.363" v="3" actId="47"/>
        <pc:sldMkLst>
          <pc:docMk/>
          <pc:sldMk cId="1251505519" sldId="271"/>
        </pc:sldMkLst>
      </pc:sldChg>
      <pc:sldChg chg="modSp add mod">
        <pc:chgData name="Güler Demir" userId="51ad5cf4d1839854" providerId="LiveId" clId="{31C95E8C-53A6-4EA0-94A1-D3ACC0445346}" dt="2025-08-01T18:47:35.774" v="1125" actId="6549"/>
        <pc:sldMkLst>
          <pc:docMk/>
          <pc:sldMk cId="1726017069" sldId="272"/>
        </pc:sldMkLst>
      </pc:sldChg>
      <pc:sldChg chg="del">
        <pc:chgData name="Güler Demir" userId="51ad5cf4d1839854" providerId="LiveId" clId="{31C95E8C-53A6-4EA0-94A1-D3ACC0445346}" dt="2025-08-01T17:58:08.288" v="8" actId="47"/>
        <pc:sldMkLst>
          <pc:docMk/>
          <pc:sldMk cId="3213974429" sldId="272"/>
        </pc:sldMkLst>
      </pc:sldChg>
      <pc:sldChg chg="del">
        <pc:chgData name="Güler Demir" userId="51ad5cf4d1839854" providerId="LiveId" clId="{31C95E8C-53A6-4EA0-94A1-D3ACC0445346}" dt="2025-08-01T17:58:07.758" v="5" actId="47"/>
        <pc:sldMkLst>
          <pc:docMk/>
          <pc:sldMk cId="1729104201" sldId="273"/>
        </pc:sldMkLst>
      </pc:sldChg>
      <pc:sldChg chg="addSp modSp add mod">
        <pc:chgData name="Güler Demir" userId="51ad5cf4d1839854" providerId="LiveId" clId="{31C95E8C-53A6-4EA0-94A1-D3ACC0445346}" dt="2025-08-02T09:59:23.654" v="3565" actId="6549"/>
        <pc:sldMkLst>
          <pc:docMk/>
          <pc:sldMk cId="4171542131" sldId="273"/>
        </pc:sldMkLst>
      </pc:sldChg>
      <pc:sldChg chg="del">
        <pc:chgData name="Güler Demir" userId="51ad5cf4d1839854" providerId="LiveId" clId="{31C95E8C-53A6-4EA0-94A1-D3ACC0445346}" dt="2025-08-01T17:58:08.478" v="9" actId="47"/>
        <pc:sldMkLst>
          <pc:docMk/>
          <pc:sldMk cId="2466074895" sldId="274"/>
        </pc:sldMkLst>
      </pc:sldChg>
      <pc:sldChg chg="modSp add mod">
        <pc:chgData name="Güler Demir" userId="51ad5cf4d1839854" providerId="LiveId" clId="{31C95E8C-53A6-4EA0-94A1-D3ACC0445346}" dt="2025-08-01T18:50:17.419" v="1190" actId="255"/>
        <pc:sldMkLst>
          <pc:docMk/>
          <pc:sldMk cId="3746920753" sldId="274"/>
        </pc:sldMkLst>
      </pc:sldChg>
      <pc:sldChg chg="del">
        <pc:chgData name="Güler Demir" userId="51ad5cf4d1839854" providerId="LiveId" clId="{31C95E8C-53A6-4EA0-94A1-D3ACC0445346}" dt="2025-08-01T17:58:08.098" v="7" actId="47"/>
        <pc:sldMkLst>
          <pc:docMk/>
          <pc:sldMk cId="1151062005" sldId="275"/>
        </pc:sldMkLst>
      </pc:sldChg>
      <pc:sldChg chg="modSp add mod">
        <pc:chgData name="Güler Demir" userId="51ad5cf4d1839854" providerId="LiveId" clId="{31C95E8C-53A6-4EA0-94A1-D3ACC0445346}" dt="2025-08-02T08:17:11.726" v="1557" actId="20577"/>
        <pc:sldMkLst>
          <pc:docMk/>
          <pc:sldMk cId="4070445334" sldId="275"/>
        </pc:sldMkLst>
      </pc:sldChg>
      <pc:sldChg chg="del">
        <pc:chgData name="Güler Demir" userId="51ad5cf4d1839854" providerId="LiveId" clId="{31C95E8C-53A6-4EA0-94A1-D3ACC0445346}" dt="2025-08-01T17:58:07.928" v="6" actId="47"/>
        <pc:sldMkLst>
          <pc:docMk/>
          <pc:sldMk cId="2620158529" sldId="276"/>
        </pc:sldMkLst>
      </pc:sldChg>
      <pc:sldChg chg="modSp add mod">
        <pc:chgData name="Güler Demir" userId="51ad5cf4d1839854" providerId="LiveId" clId="{31C95E8C-53A6-4EA0-94A1-D3ACC0445346}" dt="2025-08-02T10:51:35.295" v="5120" actId="14100"/>
        <pc:sldMkLst>
          <pc:docMk/>
          <pc:sldMk cId="3160015527" sldId="276"/>
        </pc:sldMkLst>
      </pc:sldChg>
      <pc:sldChg chg="addSp delSp modSp add mod">
        <pc:chgData name="Güler Demir" userId="51ad5cf4d1839854" providerId="LiveId" clId="{31C95E8C-53A6-4EA0-94A1-D3ACC0445346}" dt="2025-08-02T09:25:23.290" v="3063" actId="255"/>
        <pc:sldMkLst>
          <pc:docMk/>
          <pc:sldMk cId="1732691812" sldId="277"/>
        </pc:sldMkLst>
      </pc:sldChg>
      <pc:sldChg chg="addSp delSp modSp add del mod">
        <pc:chgData name="Güler Demir" userId="51ad5cf4d1839854" providerId="LiveId" clId="{31C95E8C-53A6-4EA0-94A1-D3ACC0445346}" dt="2025-08-02T09:40:14.978" v="3218" actId="2696"/>
        <pc:sldMkLst>
          <pc:docMk/>
          <pc:sldMk cId="3876118438" sldId="278"/>
        </pc:sldMkLst>
      </pc:sldChg>
      <pc:sldChg chg="modSp add mod">
        <pc:chgData name="Güler Demir" userId="51ad5cf4d1839854" providerId="LiveId" clId="{31C95E8C-53A6-4EA0-94A1-D3ACC0445346}" dt="2025-08-02T08:42:55.336" v="2184" actId="20577"/>
        <pc:sldMkLst>
          <pc:docMk/>
          <pc:sldMk cId="130365800" sldId="279"/>
        </pc:sldMkLst>
      </pc:sldChg>
      <pc:sldChg chg="del">
        <pc:chgData name="Güler Demir" userId="51ad5cf4d1839854" providerId="LiveId" clId="{31C95E8C-53A6-4EA0-94A1-D3ACC0445346}" dt="2025-08-01T17:58:08.645" v="10" actId="47"/>
        <pc:sldMkLst>
          <pc:docMk/>
          <pc:sldMk cId="1655293231" sldId="279"/>
        </pc:sldMkLst>
      </pc:sldChg>
      <pc:sldChg chg="modSp add mod">
        <pc:chgData name="Güler Demir" userId="51ad5cf4d1839854" providerId="LiveId" clId="{31C95E8C-53A6-4EA0-94A1-D3ACC0445346}" dt="2025-08-02T09:39:39.917" v="3208" actId="6549"/>
        <pc:sldMkLst>
          <pc:docMk/>
          <pc:sldMk cId="1597198403" sldId="280"/>
        </pc:sldMkLst>
      </pc:sldChg>
      <pc:sldChg chg="del">
        <pc:chgData name="Güler Demir" userId="51ad5cf4d1839854" providerId="LiveId" clId="{31C95E8C-53A6-4EA0-94A1-D3ACC0445346}" dt="2025-08-01T17:58:08.831" v="11" actId="47"/>
        <pc:sldMkLst>
          <pc:docMk/>
          <pc:sldMk cId="2243830934" sldId="280"/>
        </pc:sldMkLst>
      </pc:sldChg>
      <pc:sldChg chg="del">
        <pc:chgData name="Güler Demir" userId="51ad5cf4d1839854" providerId="LiveId" clId="{31C95E8C-53A6-4EA0-94A1-D3ACC0445346}" dt="2025-08-01T17:58:09.028" v="12" actId="47"/>
        <pc:sldMkLst>
          <pc:docMk/>
          <pc:sldMk cId="2149296582" sldId="281"/>
        </pc:sldMkLst>
      </pc:sldChg>
      <pc:sldChg chg="add del">
        <pc:chgData name="Güler Demir" userId="51ad5cf4d1839854" providerId="LiveId" clId="{31C95E8C-53A6-4EA0-94A1-D3ACC0445346}" dt="2025-08-02T09:24:45.349" v="3061" actId="2696"/>
        <pc:sldMkLst>
          <pc:docMk/>
          <pc:sldMk cId="2201210002" sldId="281"/>
        </pc:sldMkLst>
      </pc:sldChg>
      <pc:sldChg chg="new del">
        <pc:chgData name="Güler Demir" userId="51ad5cf4d1839854" providerId="LiveId" clId="{31C95E8C-53A6-4EA0-94A1-D3ACC0445346}" dt="2025-08-02T09:24:30.325" v="3060" actId="2696"/>
        <pc:sldMkLst>
          <pc:docMk/>
          <pc:sldMk cId="1702854290" sldId="282"/>
        </pc:sldMkLst>
      </pc:sldChg>
      <pc:sldChg chg="del">
        <pc:chgData name="Güler Demir" userId="51ad5cf4d1839854" providerId="LiveId" clId="{31C95E8C-53A6-4EA0-94A1-D3ACC0445346}" dt="2025-08-01T17:58:09.200" v="13" actId="47"/>
        <pc:sldMkLst>
          <pc:docMk/>
          <pc:sldMk cId="3452674712" sldId="282"/>
        </pc:sldMkLst>
      </pc:sldChg>
      <pc:sldChg chg="del">
        <pc:chgData name="Güler Demir" userId="51ad5cf4d1839854" providerId="LiveId" clId="{31C95E8C-53A6-4EA0-94A1-D3ACC0445346}" dt="2025-08-01T17:58:09.391" v="14" actId="47"/>
        <pc:sldMkLst>
          <pc:docMk/>
          <pc:sldMk cId="2603755572" sldId="283"/>
        </pc:sldMkLst>
      </pc:sldChg>
      <pc:sldChg chg="modSp add mod">
        <pc:chgData name="Güler Demir" userId="51ad5cf4d1839854" providerId="LiveId" clId="{31C95E8C-53A6-4EA0-94A1-D3ACC0445346}" dt="2025-08-02T09:40:02.587" v="3217" actId="20577"/>
        <pc:sldMkLst>
          <pc:docMk/>
          <pc:sldMk cId="3754926507" sldId="283"/>
        </pc:sldMkLst>
      </pc:sldChg>
      <pc:sldChg chg="del">
        <pc:chgData name="Güler Demir" userId="51ad5cf4d1839854" providerId="LiveId" clId="{31C95E8C-53A6-4EA0-94A1-D3ACC0445346}" dt="2025-08-01T17:58:09.768" v="15" actId="47"/>
        <pc:sldMkLst>
          <pc:docMk/>
          <pc:sldMk cId="1300798952" sldId="284"/>
        </pc:sldMkLst>
      </pc:sldChg>
      <pc:sldChg chg="modSp add mod">
        <pc:chgData name="Güler Demir" userId="51ad5cf4d1839854" providerId="LiveId" clId="{31C95E8C-53A6-4EA0-94A1-D3ACC0445346}" dt="2025-08-02T10:06:02.114" v="3742" actId="255"/>
        <pc:sldMkLst>
          <pc:docMk/>
          <pc:sldMk cId="2771048643" sldId="284"/>
        </pc:sldMkLst>
      </pc:sldChg>
      <pc:sldChg chg="modSp add mod">
        <pc:chgData name="Güler Demir" userId="51ad5cf4d1839854" providerId="LiveId" clId="{31C95E8C-53A6-4EA0-94A1-D3ACC0445346}" dt="2025-08-02T10:54:55.810" v="5122" actId="1076"/>
        <pc:sldMkLst>
          <pc:docMk/>
          <pc:sldMk cId="1051854827" sldId="285"/>
        </pc:sldMkLst>
      </pc:sldChg>
      <pc:sldChg chg="del">
        <pc:chgData name="Güler Demir" userId="51ad5cf4d1839854" providerId="LiveId" clId="{31C95E8C-53A6-4EA0-94A1-D3ACC0445346}" dt="2025-08-01T17:58:09.989" v="16" actId="47"/>
        <pc:sldMkLst>
          <pc:docMk/>
          <pc:sldMk cId="3125581921" sldId="285"/>
        </pc:sldMkLst>
      </pc:sldChg>
      <pc:sldChg chg="del">
        <pc:chgData name="Güler Demir" userId="51ad5cf4d1839854" providerId="LiveId" clId="{31C95E8C-53A6-4EA0-94A1-D3ACC0445346}" dt="2025-08-01T17:58:10.188" v="17" actId="47"/>
        <pc:sldMkLst>
          <pc:docMk/>
          <pc:sldMk cId="289566771" sldId="286"/>
        </pc:sldMkLst>
      </pc:sldChg>
      <pc:sldChg chg="modSp add mod">
        <pc:chgData name="Güler Demir" userId="51ad5cf4d1839854" providerId="LiveId" clId="{31C95E8C-53A6-4EA0-94A1-D3ACC0445346}" dt="2025-08-02T10:31:28.639" v="4740" actId="20577"/>
        <pc:sldMkLst>
          <pc:docMk/>
          <pc:sldMk cId="3800872341" sldId="286"/>
        </pc:sldMkLst>
      </pc:sldChg>
      <pc:sldChg chg="modSp add mod">
        <pc:chgData name="Güler Demir" userId="51ad5cf4d1839854" providerId="LiveId" clId="{31C95E8C-53A6-4EA0-94A1-D3ACC0445346}" dt="2025-08-02T10:36:47.468" v="4851" actId="20577"/>
        <pc:sldMkLst>
          <pc:docMk/>
          <pc:sldMk cId="1330344548" sldId="287"/>
        </pc:sldMkLst>
      </pc:sldChg>
      <pc:sldChg chg="del">
        <pc:chgData name="Güler Demir" userId="51ad5cf4d1839854" providerId="LiveId" clId="{31C95E8C-53A6-4EA0-94A1-D3ACC0445346}" dt="2025-08-01T17:58:10.748" v="18" actId="47"/>
        <pc:sldMkLst>
          <pc:docMk/>
          <pc:sldMk cId="2993312993" sldId="287"/>
        </pc:sldMkLst>
      </pc:sldChg>
      <pc:sldChg chg="addSp modSp add mod">
        <pc:chgData name="Güler Demir" userId="51ad5cf4d1839854" providerId="LiveId" clId="{31C95E8C-53A6-4EA0-94A1-D3ACC0445346}" dt="2025-08-02T11:04:28.265" v="5281" actId="20577"/>
        <pc:sldMkLst>
          <pc:docMk/>
          <pc:sldMk cId="2475535976" sldId="288"/>
        </pc:sldMkLst>
      </pc:sldChg>
    </pc:docChg>
  </pc:docChgLst>
  <pc:docChgLst>
    <pc:chgData name="Güler Demir" userId="51ad5cf4d1839854" providerId="LiveId" clId="{4FB9DCE4-FD9E-40B7-B6D2-7B1C1B031CA9}"/>
    <pc:docChg chg="undo custSel addSld delSld modSld sldOrd">
      <pc:chgData name="Güler Demir" userId="51ad5cf4d1839854" providerId="LiveId" clId="{4FB9DCE4-FD9E-40B7-B6D2-7B1C1B031CA9}" dt="2025-08-07T16:59:56.384" v="4527" actId="1076"/>
      <pc:docMkLst>
        <pc:docMk/>
      </pc:docMkLst>
      <pc:sldChg chg="modSp mod">
        <pc:chgData name="Güler Demir" userId="51ad5cf4d1839854" providerId="LiveId" clId="{4FB9DCE4-FD9E-40B7-B6D2-7B1C1B031CA9}" dt="2025-08-07T16:59:56.384" v="4527" actId="1076"/>
        <pc:sldMkLst>
          <pc:docMk/>
          <pc:sldMk cId="951358384" sldId="256"/>
        </pc:sldMkLst>
        <pc:spChg chg="mod">
          <ac:chgData name="Güler Demir" userId="51ad5cf4d1839854" providerId="LiveId" clId="{4FB9DCE4-FD9E-40B7-B6D2-7B1C1B031CA9}" dt="2025-08-07T16:59:56.384" v="4527" actId="1076"/>
          <ac:spMkLst>
            <pc:docMk/>
            <pc:sldMk cId="951358384" sldId="256"/>
            <ac:spMk id="2" creationId="{00000000-0000-0000-0000-000000000000}"/>
          </ac:spMkLst>
        </pc:spChg>
        <pc:spChg chg="mod">
          <ac:chgData name="Güler Demir" userId="51ad5cf4d1839854" providerId="LiveId" clId="{4FB9DCE4-FD9E-40B7-B6D2-7B1C1B031CA9}" dt="2025-08-02T17:19:50.249" v="27" actId="1076"/>
          <ac:spMkLst>
            <pc:docMk/>
            <pc:sldMk cId="951358384" sldId="256"/>
            <ac:spMk id="3" creationId="{00000000-0000-0000-0000-000000000000}"/>
          </ac:spMkLst>
        </pc:spChg>
      </pc:sldChg>
      <pc:sldChg chg="del">
        <pc:chgData name="Güler Demir" userId="51ad5cf4d1839854" providerId="LiveId" clId="{4FB9DCE4-FD9E-40B7-B6D2-7B1C1B031CA9}" dt="2025-08-02T17:18:53.593" v="17" actId="47"/>
        <pc:sldMkLst>
          <pc:docMk/>
          <pc:sldMk cId="2053632720" sldId="259"/>
        </pc:sldMkLst>
      </pc:sldChg>
      <pc:sldChg chg="modSp mod">
        <pc:chgData name="Güler Demir" userId="51ad5cf4d1839854" providerId="LiveId" clId="{4FB9DCE4-FD9E-40B7-B6D2-7B1C1B031CA9}" dt="2025-08-07T13:49:19.499" v="4473"/>
        <pc:sldMkLst>
          <pc:docMk/>
          <pc:sldMk cId="4088613481" sldId="268"/>
        </pc:sldMkLst>
        <pc:spChg chg="mod">
          <ac:chgData name="Güler Demir" userId="51ad5cf4d1839854" providerId="LiveId" clId="{4FB9DCE4-FD9E-40B7-B6D2-7B1C1B031CA9}" dt="2025-08-07T13:41:01.667" v="4256" actId="14100"/>
          <ac:spMkLst>
            <pc:docMk/>
            <pc:sldMk cId="4088613481" sldId="268"/>
            <ac:spMk id="2" creationId="{A2DCC7FD-BF56-9AF1-81B5-4815C046ED76}"/>
          </ac:spMkLst>
        </pc:spChg>
        <pc:spChg chg="mod">
          <ac:chgData name="Güler Demir" userId="51ad5cf4d1839854" providerId="LiveId" clId="{4FB9DCE4-FD9E-40B7-B6D2-7B1C1B031CA9}" dt="2025-08-07T13:49:19.499" v="4473"/>
          <ac:spMkLst>
            <pc:docMk/>
            <pc:sldMk cId="4088613481" sldId="268"/>
            <ac:spMk id="3" creationId="{6CABB9E9-7DA7-206D-2E8C-E6913BCE2D07}"/>
          </ac:spMkLst>
        </pc:spChg>
      </pc:sldChg>
      <pc:sldChg chg="del">
        <pc:chgData name="Güler Demir" userId="51ad5cf4d1839854" providerId="LiveId" clId="{4FB9DCE4-FD9E-40B7-B6D2-7B1C1B031CA9}" dt="2025-08-02T17:18:48.873" v="1" actId="47"/>
        <pc:sldMkLst>
          <pc:docMk/>
          <pc:sldMk cId="1668971876" sldId="269"/>
        </pc:sldMkLst>
      </pc:sldChg>
      <pc:sldChg chg="del">
        <pc:chgData name="Güler Demir" userId="51ad5cf4d1839854" providerId="LiveId" clId="{4FB9DCE4-FD9E-40B7-B6D2-7B1C1B031CA9}" dt="2025-08-02T17:18:48.644" v="0" actId="47"/>
        <pc:sldMkLst>
          <pc:docMk/>
          <pc:sldMk cId="3706113722" sldId="270"/>
        </pc:sldMkLst>
      </pc:sldChg>
      <pc:sldChg chg="del">
        <pc:chgData name="Güler Demir" userId="51ad5cf4d1839854" providerId="LiveId" clId="{4FB9DCE4-FD9E-40B7-B6D2-7B1C1B031CA9}" dt="2025-08-02T17:18:49.084" v="2" actId="47"/>
        <pc:sldMkLst>
          <pc:docMk/>
          <pc:sldMk cId="2016431625" sldId="271"/>
        </pc:sldMkLst>
      </pc:sldChg>
      <pc:sldChg chg="del">
        <pc:chgData name="Güler Demir" userId="51ad5cf4d1839854" providerId="LiveId" clId="{4FB9DCE4-FD9E-40B7-B6D2-7B1C1B031CA9}" dt="2025-08-02T17:18:49.278" v="3" actId="47"/>
        <pc:sldMkLst>
          <pc:docMk/>
          <pc:sldMk cId="2037192616" sldId="272"/>
        </pc:sldMkLst>
      </pc:sldChg>
      <pc:sldChg chg="del">
        <pc:chgData name="Güler Demir" userId="51ad5cf4d1839854" providerId="LiveId" clId="{4FB9DCE4-FD9E-40B7-B6D2-7B1C1B031CA9}" dt="2025-08-02T17:18:49.490" v="4" actId="47"/>
        <pc:sldMkLst>
          <pc:docMk/>
          <pc:sldMk cId="723495324" sldId="273"/>
        </pc:sldMkLst>
      </pc:sldChg>
      <pc:sldChg chg="del">
        <pc:chgData name="Güler Demir" userId="51ad5cf4d1839854" providerId="LiveId" clId="{4FB9DCE4-FD9E-40B7-B6D2-7B1C1B031CA9}" dt="2025-08-02T17:18:49.691" v="5" actId="47"/>
        <pc:sldMkLst>
          <pc:docMk/>
          <pc:sldMk cId="37604379" sldId="274"/>
        </pc:sldMkLst>
      </pc:sldChg>
      <pc:sldChg chg="del">
        <pc:chgData name="Güler Demir" userId="51ad5cf4d1839854" providerId="LiveId" clId="{4FB9DCE4-FD9E-40B7-B6D2-7B1C1B031CA9}" dt="2025-08-02T17:18:49.888" v="6" actId="47"/>
        <pc:sldMkLst>
          <pc:docMk/>
          <pc:sldMk cId="1608230474" sldId="275"/>
        </pc:sldMkLst>
      </pc:sldChg>
      <pc:sldChg chg="del">
        <pc:chgData name="Güler Demir" userId="51ad5cf4d1839854" providerId="LiveId" clId="{4FB9DCE4-FD9E-40B7-B6D2-7B1C1B031CA9}" dt="2025-08-02T17:18:50.111" v="7" actId="47"/>
        <pc:sldMkLst>
          <pc:docMk/>
          <pc:sldMk cId="4255682277" sldId="276"/>
        </pc:sldMkLst>
      </pc:sldChg>
      <pc:sldChg chg="del">
        <pc:chgData name="Güler Demir" userId="51ad5cf4d1839854" providerId="LiveId" clId="{4FB9DCE4-FD9E-40B7-B6D2-7B1C1B031CA9}" dt="2025-08-02T17:18:50.308" v="8" actId="47"/>
        <pc:sldMkLst>
          <pc:docMk/>
          <pc:sldMk cId="510645323" sldId="277"/>
        </pc:sldMkLst>
      </pc:sldChg>
      <pc:sldChg chg="del">
        <pc:chgData name="Güler Demir" userId="51ad5cf4d1839854" providerId="LiveId" clId="{4FB9DCE4-FD9E-40B7-B6D2-7B1C1B031CA9}" dt="2025-08-02T17:18:50.511" v="9" actId="47"/>
        <pc:sldMkLst>
          <pc:docMk/>
          <pc:sldMk cId="1216365519" sldId="279"/>
        </pc:sldMkLst>
      </pc:sldChg>
      <pc:sldChg chg="del">
        <pc:chgData name="Güler Demir" userId="51ad5cf4d1839854" providerId="LiveId" clId="{4FB9DCE4-FD9E-40B7-B6D2-7B1C1B031CA9}" dt="2025-08-02T17:18:50.715" v="10" actId="47"/>
        <pc:sldMkLst>
          <pc:docMk/>
          <pc:sldMk cId="476478163" sldId="280"/>
        </pc:sldMkLst>
      </pc:sldChg>
      <pc:sldChg chg="del">
        <pc:chgData name="Güler Demir" userId="51ad5cf4d1839854" providerId="LiveId" clId="{4FB9DCE4-FD9E-40B7-B6D2-7B1C1B031CA9}" dt="2025-08-02T17:18:50.927" v="11" actId="47"/>
        <pc:sldMkLst>
          <pc:docMk/>
          <pc:sldMk cId="3580318000" sldId="281"/>
        </pc:sldMkLst>
      </pc:sldChg>
      <pc:sldChg chg="del">
        <pc:chgData name="Güler Demir" userId="51ad5cf4d1839854" providerId="LiveId" clId="{4FB9DCE4-FD9E-40B7-B6D2-7B1C1B031CA9}" dt="2025-08-02T17:18:51.160" v="12" actId="47"/>
        <pc:sldMkLst>
          <pc:docMk/>
          <pc:sldMk cId="4287103550" sldId="282"/>
        </pc:sldMkLst>
      </pc:sldChg>
      <pc:sldChg chg="del">
        <pc:chgData name="Güler Demir" userId="51ad5cf4d1839854" providerId="LiveId" clId="{4FB9DCE4-FD9E-40B7-B6D2-7B1C1B031CA9}" dt="2025-08-02T17:18:51.368" v="13" actId="47"/>
        <pc:sldMkLst>
          <pc:docMk/>
          <pc:sldMk cId="916280172" sldId="283"/>
        </pc:sldMkLst>
      </pc:sldChg>
      <pc:sldChg chg="modSp mod">
        <pc:chgData name="Güler Demir" userId="51ad5cf4d1839854" providerId="LiveId" clId="{4FB9DCE4-FD9E-40B7-B6D2-7B1C1B031CA9}" dt="2025-08-03T18:11:31.767" v="4066" actId="20577"/>
        <pc:sldMkLst>
          <pc:docMk/>
          <pc:sldMk cId="1079201827" sldId="284"/>
        </pc:sldMkLst>
        <pc:spChg chg="mod">
          <ac:chgData name="Güler Demir" userId="51ad5cf4d1839854" providerId="LiveId" clId="{4FB9DCE4-FD9E-40B7-B6D2-7B1C1B031CA9}" dt="2025-08-03T18:11:31.767" v="4066" actId="20577"/>
          <ac:spMkLst>
            <pc:docMk/>
            <pc:sldMk cId="1079201827" sldId="284"/>
            <ac:spMk id="3" creationId="{A8CF00E1-E9E8-C5E7-47AA-ABA42FFFBE2B}"/>
          </ac:spMkLst>
        </pc:spChg>
      </pc:sldChg>
      <pc:sldChg chg="modSp add mod">
        <pc:chgData name="Güler Demir" userId="51ad5cf4d1839854" providerId="LiveId" clId="{4FB9DCE4-FD9E-40B7-B6D2-7B1C1B031CA9}" dt="2025-08-03T17:50:59.633" v="3798" actId="1076"/>
        <pc:sldMkLst>
          <pc:docMk/>
          <pc:sldMk cId="509448299" sldId="285"/>
        </pc:sldMkLst>
        <pc:spChg chg="mod">
          <ac:chgData name="Güler Demir" userId="51ad5cf4d1839854" providerId="LiveId" clId="{4FB9DCE4-FD9E-40B7-B6D2-7B1C1B031CA9}" dt="2025-08-03T17:50:59.633" v="3798" actId="1076"/>
          <ac:spMkLst>
            <pc:docMk/>
            <pc:sldMk cId="509448299" sldId="285"/>
            <ac:spMk id="2" creationId="{7BE91AA7-0008-36EB-2D17-276D62820B8E}"/>
          </ac:spMkLst>
        </pc:spChg>
        <pc:spChg chg="mod">
          <ac:chgData name="Güler Demir" userId="51ad5cf4d1839854" providerId="LiveId" clId="{4FB9DCE4-FD9E-40B7-B6D2-7B1C1B031CA9}" dt="2025-08-02T18:08:27.556" v="576" actId="115"/>
          <ac:spMkLst>
            <pc:docMk/>
            <pc:sldMk cId="509448299" sldId="285"/>
            <ac:spMk id="3" creationId="{DA6A0097-2017-7FBF-FFD3-31865648AC2D}"/>
          </ac:spMkLst>
        </pc:spChg>
      </pc:sldChg>
      <pc:sldChg chg="del">
        <pc:chgData name="Güler Demir" userId="51ad5cf4d1839854" providerId="LiveId" clId="{4FB9DCE4-FD9E-40B7-B6D2-7B1C1B031CA9}" dt="2025-08-02T17:18:51.622" v="14" actId="47"/>
        <pc:sldMkLst>
          <pc:docMk/>
          <pc:sldMk cId="1324786316" sldId="285"/>
        </pc:sldMkLst>
      </pc:sldChg>
      <pc:sldChg chg="modSp add mod">
        <pc:chgData name="Güler Demir" userId="51ad5cf4d1839854" providerId="LiveId" clId="{4FB9DCE4-FD9E-40B7-B6D2-7B1C1B031CA9}" dt="2025-08-03T17:51:28.282" v="3804" actId="1076"/>
        <pc:sldMkLst>
          <pc:docMk/>
          <pc:sldMk cId="184108939" sldId="286"/>
        </pc:sldMkLst>
        <pc:spChg chg="mod">
          <ac:chgData name="Güler Demir" userId="51ad5cf4d1839854" providerId="LiveId" clId="{4FB9DCE4-FD9E-40B7-B6D2-7B1C1B031CA9}" dt="2025-08-03T17:51:28.282" v="3804" actId="1076"/>
          <ac:spMkLst>
            <pc:docMk/>
            <pc:sldMk cId="184108939" sldId="286"/>
            <ac:spMk id="2" creationId="{8A2282ED-7717-6EEC-A5D4-D3B01A2F77AF}"/>
          </ac:spMkLst>
        </pc:spChg>
        <pc:spChg chg="mod">
          <ac:chgData name="Güler Demir" userId="51ad5cf4d1839854" providerId="LiveId" clId="{4FB9DCE4-FD9E-40B7-B6D2-7B1C1B031CA9}" dt="2025-08-02T18:13:35.739" v="686" actId="6549"/>
          <ac:spMkLst>
            <pc:docMk/>
            <pc:sldMk cId="184108939" sldId="286"/>
            <ac:spMk id="3" creationId="{2C26F65F-42A2-DA91-018D-C8827E363273}"/>
          </ac:spMkLst>
        </pc:spChg>
      </pc:sldChg>
      <pc:sldChg chg="del">
        <pc:chgData name="Güler Demir" userId="51ad5cf4d1839854" providerId="LiveId" clId="{4FB9DCE4-FD9E-40B7-B6D2-7B1C1B031CA9}" dt="2025-08-02T17:18:52.619" v="15" actId="47"/>
        <pc:sldMkLst>
          <pc:docMk/>
          <pc:sldMk cId="2952204374" sldId="286"/>
        </pc:sldMkLst>
      </pc:sldChg>
      <pc:sldChg chg="del">
        <pc:chgData name="Güler Demir" userId="51ad5cf4d1839854" providerId="LiveId" clId="{4FB9DCE4-FD9E-40B7-B6D2-7B1C1B031CA9}" dt="2025-08-02T17:18:53.079" v="16" actId="47"/>
        <pc:sldMkLst>
          <pc:docMk/>
          <pc:sldMk cId="1183705592" sldId="287"/>
        </pc:sldMkLst>
      </pc:sldChg>
      <pc:sldChg chg="modSp add mod">
        <pc:chgData name="Güler Demir" userId="51ad5cf4d1839854" providerId="LiveId" clId="{4FB9DCE4-FD9E-40B7-B6D2-7B1C1B031CA9}" dt="2025-08-03T17:52:03.281" v="3808" actId="1076"/>
        <pc:sldMkLst>
          <pc:docMk/>
          <pc:sldMk cId="2119877421" sldId="287"/>
        </pc:sldMkLst>
        <pc:spChg chg="mod">
          <ac:chgData name="Güler Demir" userId="51ad5cf4d1839854" providerId="LiveId" clId="{4FB9DCE4-FD9E-40B7-B6D2-7B1C1B031CA9}" dt="2025-08-03T17:52:03.281" v="3808" actId="1076"/>
          <ac:spMkLst>
            <pc:docMk/>
            <pc:sldMk cId="2119877421" sldId="287"/>
            <ac:spMk id="2" creationId="{E4B5825D-A010-3DBD-4A6F-7DE4D1A87CE6}"/>
          </ac:spMkLst>
        </pc:spChg>
        <pc:spChg chg="mod">
          <ac:chgData name="Güler Demir" userId="51ad5cf4d1839854" providerId="LiveId" clId="{4FB9DCE4-FD9E-40B7-B6D2-7B1C1B031CA9}" dt="2025-08-03T17:51:58.820" v="3807" actId="1076"/>
          <ac:spMkLst>
            <pc:docMk/>
            <pc:sldMk cId="2119877421" sldId="287"/>
            <ac:spMk id="3" creationId="{C8BFA4A0-477C-1BF8-8F83-64D6DA189068}"/>
          </ac:spMkLst>
        </pc:spChg>
      </pc:sldChg>
      <pc:sldChg chg="modSp add mod">
        <pc:chgData name="Güler Demir" userId="51ad5cf4d1839854" providerId="LiveId" clId="{4FB9DCE4-FD9E-40B7-B6D2-7B1C1B031CA9}" dt="2025-08-03T17:52:41.312" v="3815" actId="14100"/>
        <pc:sldMkLst>
          <pc:docMk/>
          <pc:sldMk cId="638818489" sldId="288"/>
        </pc:sldMkLst>
        <pc:spChg chg="mod">
          <ac:chgData name="Güler Demir" userId="51ad5cf4d1839854" providerId="LiveId" clId="{4FB9DCE4-FD9E-40B7-B6D2-7B1C1B031CA9}" dt="2025-08-03T17:52:41.312" v="3815" actId="14100"/>
          <ac:spMkLst>
            <pc:docMk/>
            <pc:sldMk cId="638818489" sldId="288"/>
            <ac:spMk id="2" creationId="{E9700746-8B2D-587C-C871-A3F18265EF6E}"/>
          </ac:spMkLst>
        </pc:spChg>
        <pc:spChg chg="mod">
          <ac:chgData name="Güler Demir" userId="51ad5cf4d1839854" providerId="LiveId" clId="{4FB9DCE4-FD9E-40B7-B6D2-7B1C1B031CA9}" dt="2025-08-03T17:50:31.942" v="3793" actId="1076"/>
          <ac:spMkLst>
            <pc:docMk/>
            <pc:sldMk cId="638818489" sldId="288"/>
            <ac:spMk id="3" creationId="{3C6D2824-2112-C540-1B9D-9CD644525779}"/>
          </ac:spMkLst>
        </pc:spChg>
      </pc:sldChg>
      <pc:sldChg chg="modSp add del mod">
        <pc:chgData name="Güler Demir" userId="51ad5cf4d1839854" providerId="LiveId" clId="{4FB9DCE4-FD9E-40B7-B6D2-7B1C1B031CA9}" dt="2025-08-02T19:02:45.477" v="1389" actId="2696"/>
        <pc:sldMkLst>
          <pc:docMk/>
          <pc:sldMk cId="107489406" sldId="289"/>
        </pc:sldMkLst>
      </pc:sldChg>
      <pc:sldChg chg="add del">
        <pc:chgData name="Güler Demir" userId="51ad5cf4d1839854" providerId="LiveId" clId="{4FB9DCE4-FD9E-40B7-B6D2-7B1C1B031CA9}" dt="2025-08-02T18:23:15.103" v="865"/>
        <pc:sldMkLst>
          <pc:docMk/>
          <pc:sldMk cId="1126365860" sldId="289"/>
        </pc:sldMkLst>
      </pc:sldChg>
      <pc:sldChg chg="addSp modSp add mod">
        <pc:chgData name="Güler Demir" userId="51ad5cf4d1839854" providerId="LiveId" clId="{4FB9DCE4-FD9E-40B7-B6D2-7B1C1B031CA9}" dt="2025-08-07T13:20:48.340" v="4194" actId="1076"/>
        <pc:sldMkLst>
          <pc:docMk/>
          <pc:sldMk cId="3860268725" sldId="290"/>
        </pc:sldMkLst>
        <pc:spChg chg="mod">
          <ac:chgData name="Güler Demir" userId="51ad5cf4d1839854" providerId="LiveId" clId="{4FB9DCE4-FD9E-40B7-B6D2-7B1C1B031CA9}" dt="2025-08-07T13:20:48.340" v="4194" actId="1076"/>
          <ac:spMkLst>
            <pc:docMk/>
            <pc:sldMk cId="3860268725" sldId="290"/>
            <ac:spMk id="2" creationId="{B2BFE3AC-44A9-8484-13FC-34AB5E428E42}"/>
          </ac:spMkLst>
        </pc:spChg>
        <pc:spChg chg="mod">
          <ac:chgData name="Güler Demir" userId="51ad5cf4d1839854" providerId="LiveId" clId="{4FB9DCE4-FD9E-40B7-B6D2-7B1C1B031CA9}" dt="2025-08-03T17:28:10.411" v="3655" actId="6549"/>
          <ac:spMkLst>
            <pc:docMk/>
            <pc:sldMk cId="3860268725" sldId="290"/>
            <ac:spMk id="3" creationId="{4359B515-5173-B4D2-BBC3-AE4491220E00}"/>
          </ac:spMkLst>
        </pc:spChg>
      </pc:sldChg>
      <pc:sldChg chg="modSp add del mod">
        <pc:chgData name="Güler Demir" userId="51ad5cf4d1839854" providerId="LiveId" clId="{4FB9DCE4-FD9E-40B7-B6D2-7B1C1B031CA9}" dt="2025-08-02T19:03:11.632" v="1390" actId="2696"/>
        <pc:sldMkLst>
          <pc:docMk/>
          <pc:sldMk cId="3305799882" sldId="291"/>
        </pc:sldMkLst>
      </pc:sldChg>
      <pc:sldChg chg="modSp add del mod">
        <pc:chgData name="Güler Demir" userId="51ad5cf4d1839854" providerId="LiveId" clId="{4FB9DCE4-FD9E-40B7-B6D2-7B1C1B031CA9}" dt="2025-08-03T17:28:28.524" v="3656" actId="2696"/>
        <pc:sldMkLst>
          <pc:docMk/>
          <pc:sldMk cId="3715774784" sldId="292"/>
        </pc:sldMkLst>
      </pc:sldChg>
      <pc:sldChg chg="modSp add mod">
        <pc:chgData name="Güler Demir" userId="51ad5cf4d1839854" providerId="LiveId" clId="{4FB9DCE4-FD9E-40B7-B6D2-7B1C1B031CA9}" dt="2025-08-03T17:53:18.855" v="3820" actId="122"/>
        <pc:sldMkLst>
          <pc:docMk/>
          <pc:sldMk cId="138206964" sldId="293"/>
        </pc:sldMkLst>
        <pc:spChg chg="mod">
          <ac:chgData name="Güler Demir" userId="51ad5cf4d1839854" providerId="LiveId" clId="{4FB9DCE4-FD9E-40B7-B6D2-7B1C1B031CA9}" dt="2025-08-03T17:53:18.855" v="3820" actId="122"/>
          <ac:spMkLst>
            <pc:docMk/>
            <pc:sldMk cId="138206964" sldId="293"/>
            <ac:spMk id="2" creationId="{2DDF1A9F-1238-5A4B-EA18-612F2CECAA72}"/>
          </ac:spMkLst>
        </pc:spChg>
        <pc:spChg chg="mod">
          <ac:chgData name="Güler Demir" userId="51ad5cf4d1839854" providerId="LiveId" clId="{4FB9DCE4-FD9E-40B7-B6D2-7B1C1B031CA9}" dt="2025-08-03T14:20:26.280" v="1845" actId="6549"/>
          <ac:spMkLst>
            <pc:docMk/>
            <pc:sldMk cId="138206964" sldId="293"/>
            <ac:spMk id="3" creationId="{D164B6F2-C924-585F-462B-51013E5AA200}"/>
          </ac:spMkLst>
        </pc:spChg>
      </pc:sldChg>
      <pc:sldChg chg="modSp add mod">
        <pc:chgData name="Güler Demir" userId="51ad5cf4d1839854" providerId="LiveId" clId="{4FB9DCE4-FD9E-40B7-B6D2-7B1C1B031CA9}" dt="2025-08-03T17:54:28.176" v="3825" actId="14100"/>
        <pc:sldMkLst>
          <pc:docMk/>
          <pc:sldMk cId="518474737" sldId="294"/>
        </pc:sldMkLst>
        <pc:spChg chg="mod">
          <ac:chgData name="Güler Demir" userId="51ad5cf4d1839854" providerId="LiveId" clId="{4FB9DCE4-FD9E-40B7-B6D2-7B1C1B031CA9}" dt="2025-08-03T17:54:28.176" v="3825" actId="14100"/>
          <ac:spMkLst>
            <pc:docMk/>
            <pc:sldMk cId="518474737" sldId="294"/>
            <ac:spMk id="2" creationId="{CA6933A5-CC1D-8EF9-3DF3-9486BC864F9F}"/>
          </ac:spMkLst>
        </pc:spChg>
        <pc:spChg chg="mod">
          <ac:chgData name="Güler Demir" userId="51ad5cf4d1839854" providerId="LiveId" clId="{4FB9DCE4-FD9E-40B7-B6D2-7B1C1B031CA9}" dt="2025-08-03T15:14:53.356" v="2403" actId="14100"/>
          <ac:spMkLst>
            <pc:docMk/>
            <pc:sldMk cId="518474737" sldId="294"/>
            <ac:spMk id="3" creationId="{EA0D8268-9604-261C-0FBB-D0945A1EA6B4}"/>
          </ac:spMkLst>
        </pc:spChg>
      </pc:sldChg>
      <pc:sldChg chg="add del">
        <pc:chgData name="Güler Demir" userId="51ad5cf4d1839854" providerId="LiveId" clId="{4FB9DCE4-FD9E-40B7-B6D2-7B1C1B031CA9}" dt="2025-08-03T14:19:49.243" v="1833"/>
        <pc:sldMkLst>
          <pc:docMk/>
          <pc:sldMk cId="1332713290" sldId="294"/>
        </pc:sldMkLst>
      </pc:sldChg>
      <pc:sldChg chg="add del">
        <pc:chgData name="Güler Demir" userId="51ad5cf4d1839854" providerId="LiveId" clId="{4FB9DCE4-FD9E-40B7-B6D2-7B1C1B031CA9}" dt="2025-08-03T14:34:26.689" v="2264" actId="2696"/>
        <pc:sldMkLst>
          <pc:docMk/>
          <pc:sldMk cId="1604040265" sldId="295"/>
        </pc:sldMkLst>
      </pc:sldChg>
      <pc:sldChg chg="addSp modSp add mod">
        <pc:chgData name="Güler Demir" userId="51ad5cf4d1839854" providerId="LiveId" clId="{4FB9DCE4-FD9E-40B7-B6D2-7B1C1B031CA9}" dt="2025-08-07T13:23:57.520" v="4200" actId="6549"/>
        <pc:sldMkLst>
          <pc:docMk/>
          <pc:sldMk cId="2517540450" sldId="295"/>
        </pc:sldMkLst>
        <pc:spChg chg="mod">
          <ac:chgData name="Güler Demir" userId="51ad5cf4d1839854" providerId="LiveId" clId="{4FB9DCE4-FD9E-40B7-B6D2-7B1C1B031CA9}" dt="2025-08-03T17:55:07.722" v="3829" actId="122"/>
          <ac:spMkLst>
            <pc:docMk/>
            <pc:sldMk cId="2517540450" sldId="295"/>
            <ac:spMk id="2" creationId="{17B84E92-2317-2C46-58B9-D19652E46013}"/>
          </ac:spMkLst>
        </pc:spChg>
        <pc:spChg chg="mod">
          <ac:chgData name="Güler Demir" userId="51ad5cf4d1839854" providerId="LiveId" clId="{4FB9DCE4-FD9E-40B7-B6D2-7B1C1B031CA9}" dt="2025-08-07T13:23:57.520" v="4200" actId="6549"/>
          <ac:spMkLst>
            <pc:docMk/>
            <pc:sldMk cId="2517540450" sldId="295"/>
            <ac:spMk id="3" creationId="{C17B2B93-4F45-1E15-26AC-1AA970461B7C}"/>
          </ac:spMkLst>
        </pc:spChg>
      </pc:sldChg>
      <pc:sldChg chg="modSp add mod">
        <pc:chgData name="Güler Demir" userId="51ad5cf4d1839854" providerId="LiveId" clId="{4FB9DCE4-FD9E-40B7-B6D2-7B1C1B031CA9}" dt="2025-08-07T13:26:23.919" v="4209" actId="14100"/>
        <pc:sldMkLst>
          <pc:docMk/>
          <pc:sldMk cId="118150441" sldId="296"/>
        </pc:sldMkLst>
        <pc:spChg chg="mod">
          <ac:chgData name="Güler Demir" userId="51ad5cf4d1839854" providerId="LiveId" clId="{4FB9DCE4-FD9E-40B7-B6D2-7B1C1B031CA9}" dt="2025-08-07T13:26:23.919" v="4209" actId="14100"/>
          <ac:spMkLst>
            <pc:docMk/>
            <pc:sldMk cId="118150441" sldId="296"/>
            <ac:spMk id="2" creationId="{0FA268A4-A1B7-536E-B287-98F16718413A}"/>
          </ac:spMkLst>
        </pc:spChg>
        <pc:spChg chg="mod">
          <ac:chgData name="Güler Demir" userId="51ad5cf4d1839854" providerId="LiveId" clId="{4FB9DCE4-FD9E-40B7-B6D2-7B1C1B031CA9}" dt="2025-08-03T18:08:15.808" v="4034" actId="20577"/>
          <ac:spMkLst>
            <pc:docMk/>
            <pc:sldMk cId="118150441" sldId="296"/>
            <ac:spMk id="3" creationId="{5D994567-4DAF-82D4-6924-F58EBEC36233}"/>
          </ac:spMkLst>
        </pc:spChg>
      </pc:sldChg>
      <pc:sldChg chg="modSp add mod">
        <pc:chgData name="Güler Demir" userId="51ad5cf4d1839854" providerId="LiveId" clId="{4FB9DCE4-FD9E-40B7-B6D2-7B1C1B031CA9}" dt="2025-08-07T13:26:44.724" v="4214" actId="14100"/>
        <pc:sldMkLst>
          <pc:docMk/>
          <pc:sldMk cId="3031676972" sldId="297"/>
        </pc:sldMkLst>
        <pc:spChg chg="mod">
          <ac:chgData name="Güler Demir" userId="51ad5cf4d1839854" providerId="LiveId" clId="{4FB9DCE4-FD9E-40B7-B6D2-7B1C1B031CA9}" dt="2025-08-07T13:26:44.724" v="4214" actId="14100"/>
          <ac:spMkLst>
            <pc:docMk/>
            <pc:sldMk cId="3031676972" sldId="297"/>
            <ac:spMk id="2" creationId="{ED9D4227-FF46-3094-45AD-A3E4F5210959}"/>
          </ac:spMkLst>
        </pc:spChg>
        <pc:spChg chg="mod">
          <ac:chgData name="Güler Demir" userId="51ad5cf4d1839854" providerId="LiveId" clId="{4FB9DCE4-FD9E-40B7-B6D2-7B1C1B031CA9}" dt="2025-08-07T13:26:39.223" v="4212" actId="1076"/>
          <ac:spMkLst>
            <pc:docMk/>
            <pc:sldMk cId="3031676972" sldId="297"/>
            <ac:spMk id="3" creationId="{E3315470-8D8F-9F8C-0AB7-3C9315CDEEF8}"/>
          </ac:spMkLst>
        </pc:spChg>
      </pc:sldChg>
      <pc:sldChg chg="modSp add mod">
        <pc:chgData name="Güler Demir" userId="51ad5cf4d1839854" providerId="LiveId" clId="{4FB9DCE4-FD9E-40B7-B6D2-7B1C1B031CA9}" dt="2025-08-07T13:27:02.509" v="4217" actId="14100"/>
        <pc:sldMkLst>
          <pc:docMk/>
          <pc:sldMk cId="3393936762" sldId="298"/>
        </pc:sldMkLst>
        <pc:spChg chg="mod">
          <ac:chgData name="Güler Demir" userId="51ad5cf4d1839854" providerId="LiveId" clId="{4FB9DCE4-FD9E-40B7-B6D2-7B1C1B031CA9}" dt="2025-08-07T13:27:02.509" v="4217" actId="14100"/>
          <ac:spMkLst>
            <pc:docMk/>
            <pc:sldMk cId="3393936762" sldId="298"/>
            <ac:spMk id="2" creationId="{16C3CEB8-7046-9247-6A55-8DCD4A4A7B90}"/>
          </ac:spMkLst>
        </pc:spChg>
        <pc:spChg chg="mod">
          <ac:chgData name="Güler Demir" userId="51ad5cf4d1839854" providerId="LiveId" clId="{4FB9DCE4-FD9E-40B7-B6D2-7B1C1B031CA9}" dt="2025-08-03T18:08:29.128" v="4037" actId="20577"/>
          <ac:spMkLst>
            <pc:docMk/>
            <pc:sldMk cId="3393936762" sldId="298"/>
            <ac:spMk id="3" creationId="{21D26B92-FEFC-3BCA-1312-1A93BAACD5B8}"/>
          </ac:spMkLst>
        </pc:spChg>
      </pc:sldChg>
      <pc:sldChg chg="modSp add mod">
        <pc:chgData name="Güler Demir" userId="51ad5cf4d1839854" providerId="LiveId" clId="{4FB9DCE4-FD9E-40B7-B6D2-7B1C1B031CA9}" dt="2025-08-07T13:33:37.838" v="4244" actId="12"/>
        <pc:sldMkLst>
          <pc:docMk/>
          <pc:sldMk cId="4216734711" sldId="299"/>
        </pc:sldMkLst>
        <pc:spChg chg="mod">
          <ac:chgData name="Güler Demir" userId="51ad5cf4d1839854" providerId="LiveId" clId="{4FB9DCE4-FD9E-40B7-B6D2-7B1C1B031CA9}" dt="2025-08-07T13:32:49.739" v="4242" actId="14100"/>
          <ac:spMkLst>
            <pc:docMk/>
            <pc:sldMk cId="4216734711" sldId="299"/>
            <ac:spMk id="2" creationId="{FF991CD7-0FC2-5EDF-6F56-2093F23D0C8E}"/>
          </ac:spMkLst>
        </pc:spChg>
        <pc:spChg chg="mod">
          <ac:chgData name="Güler Demir" userId="51ad5cf4d1839854" providerId="LiveId" clId="{4FB9DCE4-FD9E-40B7-B6D2-7B1C1B031CA9}" dt="2025-08-07T13:33:37.838" v="4244" actId="12"/>
          <ac:spMkLst>
            <pc:docMk/>
            <pc:sldMk cId="4216734711" sldId="299"/>
            <ac:spMk id="3" creationId="{53891563-E354-084C-C37A-884E7085501B}"/>
          </ac:spMkLst>
        </pc:spChg>
      </pc:sldChg>
      <pc:sldChg chg="modSp add del mod">
        <pc:chgData name="Güler Demir" userId="51ad5cf4d1839854" providerId="LiveId" clId="{4FB9DCE4-FD9E-40B7-B6D2-7B1C1B031CA9}" dt="2025-08-03T16:00:53.136" v="2904" actId="2696"/>
        <pc:sldMkLst>
          <pc:docMk/>
          <pc:sldMk cId="3873575094" sldId="300"/>
        </pc:sldMkLst>
      </pc:sldChg>
      <pc:sldChg chg="modSp add mod">
        <pc:chgData name="Güler Demir" userId="51ad5cf4d1839854" providerId="LiveId" clId="{4FB9DCE4-FD9E-40B7-B6D2-7B1C1B031CA9}" dt="2025-08-07T13:33:43.538" v="4245" actId="12"/>
        <pc:sldMkLst>
          <pc:docMk/>
          <pc:sldMk cId="3986297482" sldId="301"/>
        </pc:sldMkLst>
        <pc:spChg chg="mod">
          <ac:chgData name="Güler Demir" userId="51ad5cf4d1839854" providerId="LiveId" clId="{4FB9DCE4-FD9E-40B7-B6D2-7B1C1B031CA9}" dt="2025-08-03T17:56:18.094" v="3839" actId="122"/>
          <ac:spMkLst>
            <pc:docMk/>
            <pc:sldMk cId="3986297482" sldId="301"/>
            <ac:spMk id="2" creationId="{EA85B45A-B4B0-4293-37AB-3942D2059EC0}"/>
          </ac:spMkLst>
        </pc:spChg>
        <pc:spChg chg="mod">
          <ac:chgData name="Güler Demir" userId="51ad5cf4d1839854" providerId="LiveId" clId="{4FB9DCE4-FD9E-40B7-B6D2-7B1C1B031CA9}" dt="2025-08-07T13:33:43.538" v="4245" actId="12"/>
          <ac:spMkLst>
            <pc:docMk/>
            <pc:sldMk cId="3986297482" sldId="301"/>
            <ac:spMk id="3" creationId="{F134335F-5974-4C12-9317-5A97A93885F3}"/>
          </ac:spMkLst>
        </pc:spChg>
      </pc:sldChg>
      <pc:sldChg chg="addSp modSp add mod">
        <pc:chgData name="Güler Demir" userId="51ad5cf4d1839854" providerId="LiveId" clId="{4FB9DCE4-FD9E-40B7-B6D2-7B1C1B031CA9}" dt="2025-08-07T13:34:25.448" v="4247" actId="14100"/>
        <pc:sldMkLst>
          <pc:docMk/>
          <pc:sldMk cId="482992297" sldId="302"/>
        </pc:sldMkLst>
        <pc:spChg chg="mod">
          <ac:chgData name="Güler Demir" userId="51ad5cf4d1839854" providerId="LiveId" clId="{4FB9DCE4-FD9E-40B7-B6D2-7B1C1B031CA9}" dt="2025-08-07T13:34:25.448" v="4247" actId="14100"/>
          <ac:spMkLst>
            <pc:docMk/>
            <pc:sldMk cId="482992297" sldId="302"/>
            <ac:spMk id="2" creationId="{7FF2D0EC-A125-E43A-7192-ED182799C970}"/>
          </ac:spMkLst>
        </pc:spChg>
        <pc:spChg chg="mod">
          <ac:chgData name="Güler Demir" userId="51ad5cf4d1839854" providerId="LiveId" clId="{4FB9DCE4-FD9E-40B7-B6D2-7B1C1B031CA9}" dt="2025-08-03T18:11:05.442" v="4064" actId="14100"/>
          <ac:spMkLst>
            <pc:docMk/>
            <pc:sldMk cId="482992297" sldId="302"/>
            <ac:spMk id="3" creationId="{03E9289B-3D94-3B35-48F4-577F8D7CE2E5}"/>
          </ac:spMkLst>
        </pc:spChg>
        <pc:spChg chg="add mod">
          <ac:chgData name="Güler Demir" userId="51ad5cf4d1839854" providerId="LiveId" clId="{4FB9DCE4-FD9E-40B7-B6D2-7B1C1B031CA9}" dt="2025-08-03T18:12:49.487" v="4096" actId="14100"/>
          <ac:spMkLst>
            <pc:docMk/>
            <pc:sldMk cId="482992297" sldId="302"/>
            <ac:spMk id="6" creationId="{4A60206B-8D53-185C-78FD-9B3397FB5AFD}"/>
          </ac:spMkLst>
        </pc:spChg>
        <pc:picChg chg="add mod">
          <ac:chgData name="Güler Demir" userId="51ad5cf4d1839854" providerId="LiveId" clId="{4FB9DCE4-FD9E-40B7-B6D2-7B1C1B031CA9}" dt="2025-08-03T18:11:08.518" v="4065" actId="1076"/>
          <ac:picMkLst>
            <pc:docMk/>
            <pc:sldMk cId="482992297" sldId="302"/>
            <ac:picMk id="4" creationId="{E4B6DEE8-770B-3914-533F-0698493026F2}"/>
          </ac:picMkLst>
        </pc:picChg>
      </pc:sldChg>
      <pc:sldChg chg="modSp add mod">
        <pc:chgData name="Güler Demir" userId="51ad5cf4d1839854" providerId="LiveId" clId="{4FB9DCE4-FD9E-40B7-B6D2-7B1C1B031CA9}" dt="2025-08-07T13:21:48.520" v="4195" actId="1076"/>
        <pc:sldMkLst>
          <pc:docMk/>
          <pc:sldMk cId="3250773514" sldId="303"/>
        </pc:sldMkLst>
        <pc:spChg chg="mod">
          <ac:chgData name="Güler Demir" userId="51ad5cf4d1839854" providerId="LiveId" clId="{4FB9DCE4-FD9E-40B7-B6D2-7B1C1B031CA9}" dt="2025-08-07T13:21:48.520" v="4195" actId="1076"/>
          <ac:spMkLst>
            <pc:docMk/>
            <pc:sldMk cId="3250773514" sldId="303"/>
            <ac:spMk id="2" creationId="{1854BA0A-B281-9EA6-7041-F9B3F317215A}"/>
          </ac:spMkLst>
        </pc:spChg>
        <pc:spChg chg="mod">
          <ac:chgData name="Güler Demir" userId="51ad5cf4d1839854" providerId="LiveId" clId="{4FB9DCE4-FD9E-40B7-B6D2-7B1C1B031CA9}" dt="2025-08-03T16:27:45.031" v="3169" actId="20577"/>
          <ac:spMkLst>
            <pc:docMk/>
            <pc:sldMk cId="3250773514" sldId="303"/>
            <ac:spMk id="3" creationId="{0BBACE5F-BC84-8B7E-AB28-AFC341C3F940}"/>
          </ac:spMkLst>
        </pc:spChg>
      </pc:sldChg>
      <pc:sldChg chg="modSp add mod">
        <pc:chgData name="Güler Demir" userId="51ad5cf4d1839854" providerId="LiveId" clId="{4FB9DCE4-FD9E-40B7-B6D2-7B1C1B031CA9}" dt="2025-08-07T13:23:26.311" v="4196" actId="12"/>
        <pc:sldMkLst>
          <pc:docMk/>
          <pc:sldMk cId="1144325332" sldId="304"/>
        </pc:sldMkLst>
        <pc:spChg chg="mod">
          <ac:chgData name="Güler Demir" userId="51ad5cf4d1839854" providerId="LiveId" clId="{4FB9DCE4-FD9E-40B7-B6D2-7B1C1B031CA9}" dt="2025-08-03T17:55:01.423" v="3828" actId="122"/>
          <ac:spMkLst>
            <pc:docMk/>
            <pc:sldMk cId="1144325332" sldId="304"/>
            <ac:spMk id="2" creationId="{0651B95C-E1AD-E7D5-5784-E6F6EA031F11}"/>
          </ac:spMkLst>
        </pc:spChg>
        <pc:spChg chg="mod">
          <ac:chgData name="Güler Demir" userId="51ad5cf4d1839854" providerId="LiveId" clId="{4FB9DCE4-FD9E-40B7-B6D2-7B1C1B031CA9}" dt="2025-08-07T13:23:26.311" v="4196" actId="12"/>
          <ac:spMkLst>
            <pc:docMk/>
            <pc:sldMk cId="1144325332" sldId="304"/>
            <ac:spMk id="3" creationId="{D6ED51EC-A542-43B9-E6FA-1A93DE11471F}"/>
          </ac:spMkLst>
        </pc:spChg>
      </pc:sldChg>
      <pc:sldChg chg="modSp add mod ord">
        <pc:chgData name="Güler Demir" userId="51ad5cf4d1839854" providerId="LiveId" clId="{4FB9DCE4-FD9E-40B7-B6D2-7B1C1B031CA9}" dt="2025-08-07T13:30:40.199" v="4231" actId="14100"/>
        <pc:sldMkLst>
          <pc:docMk/>
          <pc:sldMk cId="3054398439" sldId="305"/>
        </pc:sldMkLst>
        <pc:spChg chg="mod">
          <ac:chgData name="Güler Demir" userId="51ad5cf4d1839854" providerId="LiveId" clId="{4FB9DCE4-FD9E-40B7-B6D2-7B1C1B031CA9}" dt="2025-08-07T13:30:40.199" v="4231" actId="14100"/>
          <ac:spMkLst>
            <pc:docMk/>
            <pc:sldMk cId="3054398439" sldId="305"/>
            <ac:spMk id="2" creationId="{24BD9580-CBC2-163A-0B91-B1DB0F513303}"/>
          </ac:spMkLst>
        </pc:spChg>
        <pc:spChg chg="mod">
          <ac:chgData name="Güler Demir" userId="51ad5cf4d1839854" providerId="LiveId" clId="{4FB9DCE4-FD9E-40B7-B6D2-7B1C1B031CA9}" dt="2025-08-07T13:29:00.652" v="4224" actId="12"/>
          <ac:spMkLst>
            <pc:docMk/>
            <pc:sldMk cId="3054398439" sldId="305"/>
            <ac:spMk id="3" creationId="{BA4A0CBF-D4DA-072B-B034-AC292025CA83}"/>
          </ac:spMkLst>
        </pc:spChg>
      </pc:sldChg>
      <pc:sldChg chg="modSp add mod">
        <pc:chgData name="Güler Demir" userId="51ad5cf4d1839854" providerId="LiveId" clId="{4FB9DCE4-FD9E-40B7-B6D2-7B1C1B031CA9}" dt="2025-08-03T17:54:50.390" v="3827" actId="122"/>
        <pc:sldMkLst>
          <pc:docMk/>
          <pc:sldMk cId="1404371522" sldId="306"/>
        </pc:sldMkLst>
        <pc:spChg chg="mod">
          <ac:chgData name="Güler Demir" userId="51ad5cf4d1839854" providerId="LiveId" clId="{4FB9DCE4-FD9E-40B7-B6D2-7B1C1B031CA9}" dt="2025-08-03T17:54:50.390" v="3827" actId="122"/>
          <ac:spMkLst>
            <pc:docMk/>
            <pc:sldMk cId="1404371522" sldId="306"/>
            <ac:spMk id="2" creationId="{E20273F9-676B-0A28-E06F-EDFEDBF838B7}"/>
          </ac:spMkLst>
        </pc:spChg>
        <pc:spChg chg="mod">
          <ac:chgData name="Güler Demir" userId="51ad5cf4d1839854" providerId="LiveId" clId="{4FB9DCE4-FD9E-40B7-B6D2-7B1C1B031CA9}" dt="2025-08-03T16:37:01.570" v="3302" actId="12"/>
          <ac:spMkLst>
            <pc:docMk/>
            <pc:sldMk cId="1404371522" sldId="306"/>
            <ac:spMk id="3" creationId="{5BAC8CC5-3DD0-6BBC-2FC1-CDAAAE553A22}"/>
          </ac:spMkLst>
        </pc:spChg>
      </pc:sldChg>
      <pc:sldChg chg="modSp add del mod">
        <pc:chgData name="Güler Demir" userId="51ad5cf4d1839854" providerId="LiveId" clId="{4FB9DCE4-FD9E-40B7-B6D2-7B1C1B031CA9}" dt="2025-08-03T16:49:10.607" v="3333" actId="2696"/>
        <pc:sldMkLst>
          <pc:docMk/>
          <pc:sldMk cId="352790577" sldId="307"/>
        </pc:sldMkLst>
      </pc:sldChg>
      <pc:sldChg chg="add del">
        <pc:chgData name="Güler Demir" userId="51ad5cf4d1839854" providerId="LiveId" clId="{4FB9DCE4-FD9E-40B7-B6D2-7B1C1B031CA9}" dt="2025-08-03T17:21:49.252" v="3637" actId="2696"/>
        <pc:sldMkLst>
          <pc:docMk/>
          <pc:sldMk cId="3818522214" sldId="307"/>
        </pc:sldMkLst>
      </pc:sldChg>
      <pc:sldChg chg="modSp add del mod">
        <pc:chgData name="Güler Demir" userId="51ad5cf4d1839854" providerId="LiveId" clId="{4FB9DCE4-FD9E-40B7-B6D2-7B1C1B031CA9}" dt="2025-08-03T16:46:45.002" v="3319" actId="2696"/>
        <pc:sldMkLst>
          <pc:docMk/>
          <pc:sldMk cId="545493962" sldId="308"/>
        </pc:sldMkLst>
      </pc:sldChg>
      <pc:sldChg chg="modSp add mod">
        <pc:chgData name="Güler Demir" userId="51ad5cf4d1839854" providerId="LiveId" clId="{4FB9DCE4-FD9E-40B7-B6D2-7B1C1B031CA9}" dt="2025-08-07T13:30:48.329" v="4232" actId="255"/>
        <pc:sldMkLst>
          <pc:docMk/>
          <pc:sldMk cId="3944531076" sldId="308"/>
        </pc:sldMkLst>
        <pc:spChg chg="mod">
          <ac:chgData name="Güler Demir" userId="51ad5cf4d1839854" providerId="LiveId" clId="{4FB9DCE4-FD9E-40B7-B6D2-7B1C1B031CA9}" dt="2025-08-07T13:30:48.329" v="4232" actId="255"/>
          <ac:spMkLst>
            <pc:docMk/>
            <pc:sldMk cId="3944531076" sldId="308"/>
            <ac:spMk id="2" creationId="{EEB8AF96-E8A0-0AC0-D88D-F9684DBAB5D6}"/>
          </ac:spMkLst>
        </pc:spChg>
        <pc:spChg chg="mod">
          <ac:chgData name="Güler Demir" userId="51ad5cf4d1839854" providerId="LiveId" clId="{4FB9DCE4-FD9E-40B7-B6D2-7B1C1B031CA9}" dt="2025-08-07T13:28:48.582" v="4223" actId="12"/>
          <ac:spMkLst>
            <pc:docMk/>
            <pc:sldMk cId="3944531076" sldId="308"/>
            <ac:spMk id="3" creationId="{6415186A-ADA7-F3C5-E7CC-FA5061E38A97}"/>
          </ac:spMkLst>
        </pc:spChg>
      </pc:sldChg>
      <pc:sldChg chg="modSp add mod">
        <pc:chgData name="Güler Demir" userId="51ad5cf4d1839854" providerId="LiveId" clId="{4FB9DCE4-FD9E-40B7-B6D2-7B1C1B031CA9}" dt="2025-08-07T13:31:52.996" v="4241" actId="115"/>
        <pc:sldMkLst>
          <pc:docMk/>
          <pc:sldMk cId="3874801718" sldId="309"/>
        </pc:sldMkLst>
        <pc:spChg chg="mod">
          <ac:chgData name="Güler Demir" userId="51ad5cf4d1839854" providerId="LiveId" clId="{4FB9DCE4-FD9E-40B7-B6D2-7B1C1B031CA9}" dt="2025-08-07T13:31:07.463" v="4236" actId="14100"/>
          <ac:spMkLst>
            <pc:docMk/>
            <pc:sldMk cId="3874801718" sldId="309"/>
            <ac:spMk id="2" creationId="{374B0B0C-B79D-0D86-C8A4-DB8B3FAB27AD}"/>
          </ac:spMkLst>
        </pc:spChg>
        <pc:spChg chg="mod">
          <ac:chgData name="Güler Demir" userId="51ad5cf4d1839854" providerId="LiveId" clId="{4FB9DCE4-FD9E-40B7-B6D2-7B1C1B031CA9}" dt="2025-08-07T13:31:52.996" v="4241" actId="115"/>
          <ac:spMkLst>
            <pc:docMk/>
            <pc:sldMk cId="3874801718" sldId="309"/>
            <ac:spMk id="3" creationId="{7B53A825-4215-568C-99C0-8F4E1D7BD454}"/>
          </ac:spMkLst>
        </pc:spChg>
      </pc:sldChg>
      <pc:sldChg chg="modSp add mod">
        <pc:chgData name="Güler Demir" userId="51ad5cf4d1839854" providerId="LiveId" clId="{4FB9DCE4-FD9E-40B7-B6D2-7B1C1B031CA9}" dt="2025-08-07T13:48:05.474" v="4462" actId="14100"/>
        <pc:sldMkLst>
          <pc:docMk/>
          <pc:sldMk cId="4106094388" sldId="310"/>
        </pc:sldMkLst>
        <pc:spChg chg="mod">
          <ac:chgData name="Güler Demir" userId="51ad5cf4d1839854" providerId="LiveId" clId="{4FB9DCE4-FD9E-40B7-B6D2-7B1C1B031CA9}" dt="2025-08-03T17:57:03.840" v="3865" actId="1076"/>
          <ac:spMkLst>
            <pc:docMk/>
            <pc:sldMk cId="4106094388" sldId="310"/>
            <ac:spMk id="2" creationId="{840F047D-1D51-E8CC-F33E-358354F6E03D}"/>
          </ac:spMkLst>
        </pc:spChg>
        <pc:spChg chg="mod">
          <ac:chgData name="Güler Demir" userId="51ad5cf4d1839854" providerId="LiveId" clId="{4FB9DCE4-FD9E-40B7-B6D2-7B1C1B031CA9}" dt="2025-08-07T13:48:05.474" v="4462" actId="14100"/>
          <ac:spMkLst>
            <pc:docMk/>
            <pc:sldMk cId="4106094388" sldId="310"/>
            <ac:spMk id="3" creationId="{C58D07D8-C70F-5C57-06C5-9A65585E081C}"/>
          </ac:spMkLst>
        </pc:spChg>
      </pc:sldChg>
      <pc:sldChg chg="add">
        <pc:chgData name="Güler Demir" userId="51ad5cf4d1839854" providerId="LiveId" clId="{4FB9DCE4-FD9E-40B7-B6D2-7B1C1B031CA9}" dt="2025-08-07T13:40:41.757" v="4248"/>
        <pc:sldMkLst>
          <pc:docMk/>
          <pc:sldMk cId="3191560933" sldId="311"/>
        </pc:sldMkLst>
      </pc:sldChg>
      <pc:sldChg chg="modSp add mod">
        <pc:chgData name="Güler Demir" userId="51ad5cf4d1839854" providerId="LiveId" clId="{4FB9DCE4-FD9E-40B7-B6D2-7B1C1B031CA9}" dt="2025-08-07T13:51:18.121" v="4503" actId="6549"/>
        <pc:sldMkLst>
          <pc:docMk/>
          <pc:sldMk cId="984071818" sldId="312"/>
        </pc:sldMkLst>
        <pc:spChg chg="mod">
          <ac:chgData name="Güler Demir" userId="51ad5cf4d1839854" providerId="LiveId" clId="{4FB9DCE4-FD9E-40B7-B6D2-7B1C1B031CA9}" dt="2025-08-07T13:43:20.232" v="4340" actId="20577"/>
          <ac:spMkLst>
            <pc:docMk/>
            <pc:sldMk cId="984071818" sldId="312"/>
            <ac:spMk id="2" creationId="{C3186953-CC5B-71E1-191B-7CCF87D1A110}"/>
          </ac:spMkLst>
        </pc:spChg>
        <pc:spChg chg="mod">
          <ac:chgData name="Güler Demir" userId="51ad5cf4d1839854" providerId="LiveId" clId="{4FB9DCE4-FD9E-40B7-B6D2-7B1C1B031CA9}" dt="2025-08-07T13:51:18.121" v="4503" actId="6549"/>
          <ac:spMkLst>
            <pc:docMk/>
            <pc:sldMk cId="984071818" sldId="312"/>
            <ac:spMk id="3" creationId="{C76B40A7-0DE5-66FF-6E92-6E3E206EDB25}"/>
          </ac:spMkLst>
        </pc:spChg>
      </pc:sldChg>
    </pc:docChg>
  </pc:docChgLst>
  <pc:docChgLst>
    <pc:chgData name="Güler Demir" userId="51ad5cf4d1839854" providerId="LiveId" clId="{63C238F5-3A0E-458B-919B-377673C32D01}"/>
    <pc:docChg chg="undo redo custSel addSld delSld modSld sldOrd">
      <pc:chgData name="Güler Demir" userId="51ad5cf4d1839854" providerId="LiveId" clId="{63C238F5-3A0E-458B-919B-377673C32D01}" dt="2025-08-01T17:47:05.420" v="11096" actId="20577"/>
      <pc:docMkLst>
        <pc:docMk/>
      </pc:docMkLst>
      <pc:sldChg chg="modSp mod">
        <pc:chgData name="Güler Demir" userId="51ad5cf4d1839854" providerId="LiveId" clId="{63C238F5-3A0E-458B-919B-377673C32D01}" dt="2025-08-01T13:01:38.763" v="7121" actId="20577"/>
        <pc:sldMkLst>
          <pc:docMk/>
          <pc:sldMk cId="951358384" sldId="256"/>
        </pc:sldMkLst>
        <pc:spChg chg="mod">
          <ac:chgData name="Güler Demir" userId="51ad5cf4d1839854" providerId="LiveId" clId="{63C238F5-3A0E-458B-919B-377673C32D01}" dt="2025-08-01T13:01:38.763" v="7121" actId="20577"/>
          <ac:spMkLst>
            <pc:docMk/>
            <pc:sldMk cId="951358384" sldId="256"/>
            <ac:spMk id="2" creationId="{00000000-0000-0000-0000-000000000000}"/>
          </ac:spMkLst>
        </pc:spChg>
      </pc:sldChg>
      <pc:sldChg chg="del ord">
        <pc:chgData name="Güler Demir" userId="51ad5cf4d1839854" providerId="LiveId" clId="{63C238F5-3A0E-458B-919B-377673C32D01}" dt="2025-07-31T16:57:26.705" v="6" actId="47"/>
        <pc:sldMkLst>
          <pc:docMk/>
          <pc:sldMk cId="2988615369" sldId="258"/>
        </pc:sldMkLst>
      </pc:sldChg>
      <pc:sldChg chg="modSp mod">
        <pc:chgData name="Güler Demir" userId="51ad5cf4d1839854" providerId="LiveId" clId="{63C238F5-3A0E-458B-919B-377673C32D01}" dt="2025-08-01T17:28:01.993" v="10906" actId="27636"/>
        <pc:sldMkLst>
          <pc:docMk/>
          <pc:sldMk cId="2053632720" sldId="259"/>
        </pc:sldMkLst>
      </pc:sldChg>
      <pc:sldChg chg="del">
        <pc:chgData name="Güler Demir" userId="51ad5cf4d1839854" providerId="LiveId" clId="{63C238F5-3A0E-458B-919B-377673C32D01}" dt="2025-07-31T16:57:26.517" v="5" actId="47"/>
        <pc:sldMkLst>
          <pc:docMk/>
          <pc:sldMk cId="3740274549" sldId="260"/>
        </pc:sldMkLst>
      </pc:sldChg>
      <pc:sldChg chg="del">
        <pc:chgData name="Güler Demir" userId="51ad5cf4d1839854" providerId="LiveId" clId="{63C238F5-3A0E-458B-919B-377673C32D01}" dt="2025-07-31T16:57:26.893" v="7" actId="47"/>
        <pc:sldMkLst>
          <pc:docMk/>
          <pc:sldMk cId="1133085718" sldId="261"/>
        </pc:sldMkLst>
      </pc:sldChg>
      <pc:sldChg chg="del">
        <pc:chgData name="Güler Demir" userId="51ad5cf4d1839854" providerId="LiveId" clId="{63C238F5-3A0E-458B-919B-377673C32D01}" dt="2025-07-31T16:57:27.254" v="9" actId="47"/>
        <pc:sldMkLst>
          <pc:docMk/>
          <pc:sldMk cId="2673842134" sldId="262"/>
        </pc:sldMkLst>
      </pc:sldChg>
      <pc:sldChg chg="del">
        <pc:chgData name="Güler Demir" userId="51ad5cf4d1839854" providerId="LiveId" clId="{63C238F5-3A0E-458B-919B-377673C32D01}" dt="2025-07-31T16:57:27.097" v="8" actId="47"/>
        <pc:sldMkLst>
          <pc:docMk/>
          <pc:sldMk cId="4149757107" sldId="263"/>
        </pc:sldMkLst>
      </pc:sldChg>
      <pc:sldChg chg="del">
        <pc:chgData name="Güler Demir" userId="51ad5cf4d1839854" providerId="LiveId" clId="{63C238F5-3A0E-458B-919B-377673C32D01}" dt="2025-07-31T16:57:27.458" v="10" actId="47"/>
        <pc:sldMkLst>
          <pc:docMk/>
          <pc:sldMk cId="3758047188" sldId="264"/>
        </pc:sldMkLst>
      </pc:sldChg>
      <pc:sldChg chg="del">
        <pc:chgData name="Güler Demir" userId="51ad5cf4d1839854" providerId="LiveId" clId="{63C238F5-3A0E-458B-919B-377673C32D01}" dt="2025-07-31T16:57:26.377" v="4" actId="47"/>
        <pc:sldMkLst>
          <pc:docMk/>
          <pc:sldMk cId="2187342173" sldId="265"/>
        </pc:sldMkLst>
      </pc:sldChg>
      <pc:sldChg chg="del">
        <pc:chgData name="Güler Demir" userId="51ad5cf4d1839854" providerId="LiveId" clId="{63C238F5-3A0E-458B-919B-377673C32D01}" dt="2025-07-31T16:57:27.662" v="11" actId="47"/>
        <pc:sldMkLst>
          <pc:docMk/>
          <pc:sldMk cId="4062400833" sldId="266"/>
        </pc:sldMkLst>
      </pc:sldChg>
      <pc:sldChg chg="modSp del mod ord">
        <pc:chgData name="Güler Demir" userId="51ad5cf4d1839854" providerId="LiveId" clId="{63C238F5-3A0E-458B-919B-377673C32D01}" dt="2025-08-01T12:59:49.513" v="7069" actId="47"/>
        <pc:sldMkLst>
          <pc:docMk/>
          <pc:sldMk cId="1166283070" sldId="267"/>
        </pc:sldMkLst>
      </pc:sldChg>
      <pc:sldChg chg="del">
        <pc:chgData name="Güler Demir" userId="51ad5cf4d1839854" providerId="LiveId" clId="{63C238F5-3A0E-458B-919B-377673C32D01}" dt="2025-07-31T16:57:27.834" v="12" actId="47"/>
        <pc:sldMkLst>
          <pc:docMk/>
          <pc:sldMk cId="3789681931" sldId="268"/>
        </pc:sldMkLst>
      </pc:sldChg>
      <pc:sldChg chg="modSp add mod">
        <pc:chgData name="Güler Demir" userId="51ad5cf4d1839854" providerId="LiveId" clId="{63C238F5-3A0E-458B-919B-377673C32D01}" dt="2025-08-01T14:16:22.659" v="8559" actId="6549"/>
        <pc:sldMkLst>
          <pc:docMk/>
          <pc:sldMk cId="4088613481" sldId="268"/>
        </pc:sldMkLst>
        <pc:spChg chg="mod">
          <ac:chgData name="Güler Demir" userId="51ad5cf4d1839854" providerId="LiveId" clId="{63C238F5-3A0E-458B-919B-377673C32D01}" dt="2025-08-01T13:01:50.146" v="7126" actId="20577"/>
          <ac:spMkLst>
            <pc:docMk/>
            <pc:sldMk cId="4088613481" sldId="268"/>
            <ac:spMk id="2" creationId="{A2DCC7FD-BF56-9AF1-81B5-4815C046ED76}"/>
          </ac:spMkLst>
        </pc:spChg>
        <pc:spChg chg="mod">
          <ac:chgData name="Güler Demir" userId="51ad5cf4d1839854" providerId="LiveId" clId="{63C238F5-3A0E-458B-919B-377673C32D01}" dt="2025-08-01T14:16:22.659" v="8559" actId="6549"/>
          <ac:spMkLst>
            <pc:docMk/>
            <pc:sldMk cId="4088613481" sldId="268"/>
            <ac:spMk id="3" creationId="{6CABB9E9-7DA7-206D-2E8C-E6913BCE2D07}"/>
          </ac:spMkLst>
        </pc:spChg>
      </pc:sldChg>
      <pc:sldChg chg="modSp add del mod">
        <pc:chgData name="Güler Demir" userId="51ad5cf4d1839854" providerId="LiveId" clId="{63C238F5-3A0E-458B-919B-377673C32D01}" dt="2025-08-01T12:59:49.273" v="7068" actId="47"/>
        <pc:sldMkLst>
          <pc:docMk/>
          <pc:sldMk cId="643306273" sldId="269"/>
        </pc:sldMkLst>
      </pc:sldChg>
      <pc:sldChg chg="del">
        <pc:chgData name="Güler Demir" userId="51ad5cf4d1839854" providerId="LiveId" clId="{63C238F5-3A0E-458B-919B-377673C32D01}" dt="2025-07-31T16:57:28.054" v="13" actId="47"/>
        <pc:sldMkLst>
          <pc:docMk/>
          <pc:sldMk cId="730422893" sldId="269"/>
        </pc:sldMkLst>
      </pc:sldChg>
      <pc:sldChg chg="modSp add mod">
        <pc:chgData name="Güler Demir" userId="51ad5cf4d1839854" providerId="LiveId" clId="{63C238F5-3A0E-458B-919B-377673C32D01}" dt="2025-08-01T13:44:27.068" v="7925" actId="6549"/>
        <pc:sldMkLst>
          <pc:docMk/>
          <pc:sldMk cId="3703318901" sldId="269"/>
        </pc:sldMkLst>
      </pc:sldChg>
      <pc:sldChg chg="add del">
        <pc:chgData name="Güler Demir" userId="51ad5cf4d1839854" providerId="LiveId" clId="{63C238F5-3A0E-458B-919B-377673C32D01}" dt="2025-07-31T17:54:39.675" v="1354" actId="2696"/>
        <pc:sldMkLst>
          <pc:docMk/>
          <pc:sldMk cId="4217477130" sldId="269"/>
        </pc:sldMkLst>
      </pc:sldChg>
      <pc:sldChg chg="addSp modSp add mod">
        <pc:chgData name="Güler Demir" userId="51ad5cf4d1839854" providerId="LiveId" clId="{63C238F5-3A0E-458B-919B-377673C32D01}" dt="2025-08-01T13:45:03.142" v="7929" actId="20577"/>
        <pc:sldMkLst>
          <pc:docMk/>
          <pc:sldMk cId="1886565987" sldId="270"/>
        </pc:sldMkLst>
      </pc:sldChg>
      <pc:sldChg chg="add del">
        <pc:chgData name="Güler Demir" userId="51ad5cf4d1839854" providerId="LiveId" clId="{63C238F5-3A0E-458B-919B-377673C32D01}" dt="2025-07-31T18:17:06.850" v="1996" actId="2696"/>
        <pc:sldMkLst>
          <pc:docMk/>
          <pc:sldMk cId="3777846375" sldId="270"/>
        </pc:sldMkLst>
      </pc:sldChg>
      <pc:sldChg chg="del">
        <pc:chgData name="Güler Demir" userId="51ad5cf4d1839854" providerId="LiveId" clId="{63C238F5-3A0E-458B-919B-377673C32D01}" dt="2025-07-31T16:57:28.257" v="14" actId="47"/>
        <pc:sldMkLst>
          <pc:docMk/>
          <pc:sldMk cId="3937052180" sldId="270"/>
        </pc:sldMkLst>
      </pc:sldChg>
      <pc:sldChg chg="addSp delSp modSp add del mod">
        <pc:chgData name="Güler Demir" userId="51ad5cf4d1839854" providerId="LiveId" clId="{63C238F5-3A0E-458B-919B-377673C32D01}" dt="2025-08-01T13:37:30.102" v="7596" actId="2696"/>
        <pc:sldMkLst>
          <pc:docMk/>
          <pc:sldMk cId="268973421" sldId="271"/>
        </pc:sldMkLst>
      </pc:sldChg>
      <pc:sldChg chg="modSp new mod">
        <pc:chgData name="Güler Demir" userId="51ad5cf4d1839854" providerId="LiveId" clId="{63C238F5-3A0E-458B-919B-377673C32D01}" dt="2025-08-01T13:43:50.197" v="7915" actId="20577"/>
        <pc:sldMkLst>
          <pc:docMk/>
          <pc:sldMk cId="1251505519" sldId="271"/>
        </pc:sldMkLst>
      </pc:sldChg>
      <pc:sldChg chg="modSp add del mod">
        <pc:chgData name="Güler Demir" userId="51ad5cf4d1839854" providerId="LiveId" clId="{63C238F5-3A0E-458B-919B-377673C32D01}" dt="2025-08-01T12:59:49.693" v="7070" actId="47"/>
        <pc:sldMkLst>
          <pc:docMk/>
          <pc:sldMk cId="2377629101" sldId="271"/>
        </pc:sldMkLst>
      </pc:sldChg>
      <pc:sldChg chg="del">
        <pc:chgData name="Güler Demir" userId="51ad5cf4d1839854" providerId="LiveId" clId="{63C238F5-3A0E-458B-919B-377673C32D01}" dt="2025-07-31T16:57:28.649" v="15" actId="47"/>
        <pc:sldMkLst>
          <pc:docMk/>
          <pc:sldMk cId="2419834256" sldId="271"/>
        </pc:sldMkLst>
      </pc:sldChg>
      <pc:sldChg chg="modSp add del mod">
        <pc:chgData name="Güler Demir" userId="51ad5cf4d1839854" providerId="LiveId" clId="{63C238F5-3A0E-458B-919B-377673C32D01}" dt="2025-08-01T13:34:30.727" v="7587" actId="2696"/>
        <pc:sldMkLst>
          <pc:docMk/>
          <pc:sldMk cId="2471808977" sldId="271"/>
        </pc:sldMkLst>
      </pc:sldChg>
      <pc:sldChg chg="add del">
        <pc:chgData name="Güler Demir" userId="51ad5cf4d1839854" providerId="LiveId" clId="{63C238F5-3A0E-458B-919B-377673C32D01}" dt="2025-08-01T13:33:33.502" v="7569" actId="2696"/>
        <pc:sldMkLst>
          <pc:docMk/>
          <pc:sldMk cId="3190946392" sldId="271"/>
        </pc:sldMkLst>
      </pc:sldChg>
      <pc:sldChg chg="del">
        <pc:chgData name="Güler Demir" userId="51ad5cf4d1839854" providerId="LiveId" clId="{63C238F5-3A0E-458B-919B-377673C32D01}" dt="2025-07-31T16:57:28.852" v="16" actId="47"/>
        <pc:sldMkLst>
          <pc:docMk/>
          <pc:sldMk cId="1696983698" sldId="272"/>
        </pc:sldMkLst>
      </pc:sldChg>
      <pc:sldChg chg="add del">
        <pc:chgData name="Güler Demir" userId="51ad5cf4d1839854" providerId="LiveId" clId="{63C238F5-3A0E-458B-919B-377673C32D01}" dt="2025-08-01T13:33:47.211" v="7573"/>
        <pc:sldMkLst>
          <pc:docMk/>
          <pc:sldMk cId="1773945709" sldId="272"/>
        </pc:sldMkLst>
      </pc:sldChg>
      <pc:sldChg chg="modSp add del mod">
        <pc:chgData name="Güler Demir" userId="51ad5cf4d1839854" providerId="LiveId" clId="{63C238F5-3A0E-458B-919B-377673C32D01}" dt="2025-08-01T12:59:49.893" v="7071" actId="47"/>
        <pc:sldMkLst>
          <pc:docMk/>
          <pc:sldMk cId="1783309417" sldId="272"/>
        </pc:sldMkLst>
      </pc:sldChg>
      <pc:sldChg chg="add del">
        <pc:chgData name="Güler Demir" userId="51ad5cf4d1839854" providerId="LiveId" clId="{63C238F5-3A0E-458B-919B-377673C32D01}" dt="2025-08-01T13:34:51.687" v="7591"/>
        <pc:sldMkLst>
          <pc:docMk/>
          <pc:sldMk cId="2992243397" sldId="272"/>
        </pc:sldMkLst>
      </pc:sldChg>
      <pc:sldChg chg="modSp add mod">
        <pc:chgData name="Güler Demir" userId="51ad5cf4d1839854" providerId="LiveId" clId="{63C238F5-3A0E-458B-919B-377673C32D01}" dt="2025-08-01T17:37:46.291" v="11017" actId="123"/>
        <pc:sldMkLst>
          <pc:docMk/>
          <pc:sldMk cId="3213974429" sldId="272"/>
        </pc:sldMkLst>
      </pc:sldChg>
      <pc:sldChg chg="del">
        <pc:chgData name="Güler Demir" userId="51ad5cf4d1839854" providerId="LiveId" clId="{63C238F5-3A0E-458B-919B-377673C32D01}" dt="2025-07-31T16:57:29.072" v="17" actId="47"/>
        <pc:sldMkLst>
          <pc:docMk/>
          <pc:sldMk cId="1567964758" sldId="273"/>
        </pc:sldMkLst>
      </pc:sldChg>
      <pc:sldChg chg="addSp modSp add mod ord">
        <pc:chgData name="Güler Demir" userId="51ad5cf4d1839854" providerId="LiveId" clId="{63C238F5-3A0E-458B-919B-377673C32D01}" dt="2025-08-01T17:43:32.604" v="11035" actId="6549"/>
        <pc:sldMkLst>
          <pc:docMk/>
          <pc:sldMk cId="1729104201" sldId="273"/>
        </pc:sldMkLst>
      </pc:sldChg>
      <pc:sldChg chg="modSp add del mod">
        <pc:chgData name="Güler Demir" userId="51ad5cf4d1839854" providerId="LiveId" clId="{63C238F5-3A0E-458B-919B-377673C32D01}" dt="2025-07-31T19:38:28.279" v="3230" actId="2696"/>
        <pc:sldMkLst>
          <pc:docMk/>
          <pc:sldMk cId="3702239037" sldId="273"/>
        </pc:sldMkLst>
      </pc:sldChg>
      <pc:sldChg chg="del">
        <pc:chgData name="Güler Demir" userId="51ad5cf4d1839854" providerId="LiveId" clId="{63C238F5-3A0E-458B-919B-377673C32D01}" dt="2025-07-31T16:57:29.323" v="18" actId="47"/>
        <pc:sldMkLst>
          <pc:docMk/>
          <pc:sldMk cId="2219951129" sldId="274"/>
        </pc:sldMkLst>
      </pc:sldChg>
      <pc:sldChg chg="addSp delSp modSp add mod">
        <pc:chgData name="Güler Demir" userId="51ad5cf4d1839854" providerId="LiveId" clId="{63C238F5-3A0E-458B-919B-377673C32D01}" dt="2025-08-01T15:07:49.421" v="9562" actId="6549"/>
        <pc:sldMkLst>
          <pc:docMk/>
          <pc:sldMk cId="2466074895" sldId="274"/>
        </pc:sldMkLst>
      </pc:sldChg>
      <pc:sldChg chg="addSp modSp add del mod">
        <pc:chgData name="Güler Demir" userId="51ad5cf4d1839854" providerId="LiveId" clId="{63C238F5-3A0E-458B-919B-377673C32D01}" dt="2025-08-01T12:59:50.063" v="7072" actId="47"/>
        <pc:sldMkLst>
          <pc:docMk/>
          <pc:sldMk cId="3803174682" sldId="274"/>
        </pc:sldMkLst>
      </pc:sldChg>
      <pc:sldChg chg="modSp add mod">
        <pc:chgData name="Güler Demir" userId="51ad5cf4d1839854" providerId="LiveId" clId="{63C238F5-3A0E-458B-919B-377673C32D01}" dt="2025-08-01T14:34:23.313" v="8892" actId="20577"/>
        <pc:sldMkLst>
          <pc:docMk/>
          <pc:sldMk cId="1151062005" sldId="275"/>
        </pc:sldMkLst>
      </pc:sldChg>
      <pc:sldChg chg="modSp add del mod">
        <pc:chgData name="Güler Demir" userId="51ad5cf4d1839854" providerId="LiveId" clId="{63C238F5-3A0E-458B-919B-377673C32D01}" dt="2025-08-01T12:59:50.263" v="7073" actId="47"/>
        <pc:sldMkLst>
          <pc:docMk/>
          <pc:sldMk cId="1203259900" sldId="275"/>
        </pc:sldMkLst>
      </pc:sldChg>
      <pc:sldChg chg="del">
        <pc:chgData name="Güler Demir" userId="51ad5cf4d1839854" providerId="LiveId" clId="{63C238F5-3A0E-458B-919B-377673C32D01}" dt="2025-07-31T16:57:29.526" v="19" actId="47"/>
        <pc:sldMkLst>
          <pc:docMk/>
          <pc:sldMk cId="1886383686" sldId="275"/>
        </pc:sldMkLst>
      </pc:sldChg>
      <pc:sldChg chg="add del">
        <pc:chgData name="Güler Demir" userId="51ad5cf4d1839854" providerId="LiveId" clId="{63C238F5-3A0E-458B-919B-377673C32D01}" dt="2025-07-31T19:37:56.084" v="3227" actId="2696"/>
        <pc:sldMkLst>
          <pc:docMk/>
          <pc:sldMk cId="192488011" sldId="276"/>
        </pc:sldMkLst>
      </pc:sldChg>
      <pc:sldChg chg="addSp modSp add del mod">
        <pc:chgData name="Güler Demir" userId="51ad5cf4d1839854" providerId="LiveId" clId="{63C238F5-3A0E-458B-919B-377673C32D01}" dt="2025-08-01T12:59:50.469" v="7074" actId="47"/>
        <pc:sldMkLst>
          <pc:docMk/>
          <pc:sldMk cId="849038398" sldId="276"/>
        </pc:sldMkLst>
      </pc:sldChg>
      <pc:sldChg chg="modSp add mod">
        <pc:chgData name="Güler Demir" userId="51ad5cf4d1839854" providerId="LiveId" clId="{63C238F5-3A0E-458B-919B-377673C32D01}" dt="2025-08-01T17:43:51.837" v="11036" actId="20577"/>
        <pc:sldMkLst>
          <pc:docMk/>
          <pc:sldMk cId="2620158529" sldId="276"/>
        </pc:sldMkLst>
      </pc:sldChg>
      <pc:sldChg chg="del">
        <pc:chgData name="Güler Demir" userId="51ad5cf4d1839854" providerId="LiveId" clId="{63C238F5-3A0E-458B-919B-377673C32D01}" dt="2025-07-31T16:57:30.278" v="20" actId="47"/>
        <pc:sldMkLst>
          <pc:docMk/>
          <pc:sldMk cId="4224082616" sldId="276"/>
        </pc:sldMkLst>
      </pc:sldChg>
      <pc:sldChg chg="add del">
        <pc:chgData name="Güler Demir" userId="51ad5cf4d1839854" providerId="LiveId" clId="{63C238F5-3A0E-458B-919B-377673C32D01}" dt="2025-08-01T14:35:01.364" v="8893" actId="2696"/>
        <pc:sldMkLst>
          <pc:docMk/>
          <pc:sldMk cId="1200721607" sldId="277"/>
        </pc:sldMkLst>
      </pc:sldChg>
      <pc:sldChg chg="addSp delSp modSp add del mod">
        <pc:chgData name="Güler Demir" userId="51ad5cf4d1839854" providerId="LiveId" clId="{63C238F5-3A0E-458B-919B-377673C32D01}" dt="2025-08-01T12:59:50.853" v="7076" actId="47"/>
        <pc:sldMkLst>
          <pc:docMk/>
          <pc:sldMk cId="2360146027" sldId="277"/>
        </pc:sldMkLst>
      </pc:sldChg>
      <pc:sldChg chg="modSp add del mod">
        <pc:chgData name="Güler Demir" userId="51ad5cf4d1839854" providerId="LiveId" clId="{63C238F5-3A0E-458B-919B-377673C32D01}" dt="2025-08-01T17:43:58.710" v="11037" actId="2696"/>
        <pc:sldMkLst>
          <pc:docMk/>
          <pc:sldMk cId="868589298" sldId="278"/>
        </pc:sldMkLst>
      </pc:sldChg>
      <pc:sldChg chg="modSp add del mod">
        <pc:chgData name="Güler Demir" userId="51ad5cf4d1839854" providerId="LiveId" clId="{63C238F5-3A0E-458B-919B-377673C32D01}" dt="2025-08-01T12:59:51.053" v="7077" actId="47"/>
        <pc:sldMkLst>
          <pc:docMk/>
          <pc:sldMk cId="1493730271" sldId="278"/>
        </pc:sldMkLst>
      </pc:sldChg>
      <pc:sldChg chg="addSp modSp add mod">
        <pc:chgData name="Güler Demir" userId="51ad5cf4d1839854" providerId="LiveId" clId="{63C238F5-3A0E-458B-919B-377673C32D01}" dt="2025-08-01T15:52:49.051" v="9936" actId="20577"/>
        <pc:sldMkLst>
          <pc:docMk/>
          <pc:sldMk cId="1655293231" sldId="279"/>
        </pc:sldMkLst>
      </pc:sldChg>
      <pc:sldChg chg="modSp add del mod">
        <pc:chgData name="Güler Demir" userId="51ad5cf4d1839854" providerId="LiveId" clId="{63C238F5-3A0E-458B-919B-377673C32D01}" dt="2025-08-01T12:59:51.263" v="7078" actId="47"/>
        <pc:sldMkLst>
          <pc:docMk/>
          <pc:sldMk cId="3802109054" sldId="279"/>
        </pc:sldMkLst>
      </pc:sldChg>
      <pc:sldChg chg="modSp add del mod">
        <pc:chgData name="Güler Demir" userId="51ad5cf4d1839854" providerId="LiveId" clId="{63C238F5-3A0E-458B-919B-377673C32D01}" dt="2025-08-01T10:02:09.171" v="4162" actId="2696"/>
        <pc:sldMkLst>
          <pc:docMk/>
          <pc:sldMk cId="3986648629" sldId="279"/>
        </pc:sldMkLst>
      </pc:sldChg>
      <pc:sldChg chg="modSp add mod">
        <pc:chgData name="Güler Demir" userId="51ad5cf4d1839854" providerId="LiveId" clId="{63C238F5-3A0E-458B-919B-377673C32D01}" dt="2025-08-01T15:16:25.286" v="9869" actId="6549"/>
        <pc:sldMkLst>
          <pc:docMk/>
          <pc:sldMk cId="2243830934" sldId="280"/>
        </pc:sldMkLst>
      </pc:sldChg>
      <pc:sldChg chg="add del">
        <pc:chgData name="Güler Demir" userId="51ad5cf4d1839854" providerId="LiveId" clId="{63C238F5-3A0E-458B-919B-377673C32D01}" dt="2025-08-01T10:01:49.877" v="4161" actId="2696"/>
        <pc:sldMkLst>
          <pc:docMk/>
          <pc:sldMk cId="2324833614" sldId="280"/>
        </pc:sldMkLst>
      </pc:sldChg>
      <pc:sldChg chg="modSp add del mod ord">
        <pc:chgData name="Güler Demir" userId="51ad5cf4d1839854" providerId="LiveId" clId="{63C238F5-3A0E-458B-919B-377673C32D01}" dt="2025-08-01T12:59:51.448" v="7079" actId="47"/>
        <pc:sldMkLst>
          <pc:docMk/>
          <pc:sldMk cId="3391898785" sldId="280"/>
        </pc:sldMkLst>
      </pc:sldChg>
      <pc:sldChg chg="modSp add del mod">
        <pc:chgData name="Güler Demir" userId="51ad5cf4d1839854" providerId="LiveId" clId="{63C238F5-3A0E-458B-919B-377673C32D01}" dt="2025-08-01T12:59:50.673" v="7075" actId="47"/>
        <pc:sldMkLst>
          <pc:docMk/>
          <pc:sldMk cId="1609877234" sldId="281"/>
        </pc:sldMkLst>
      </pc:sldChg>
      <pc:sldChg chg="addSp modSp add mod">
        <pc:chgData name="Güler Demir" userId="51ad5cf4d1839854" providerId="LiveId" clId="{63C238F5-3A0E-458B-919B-377673C32D01}" dt="2025-08-01T16:31:08.052" v="10138" actId="12"/>
        <pc:sldMkLst>
          <pc:docMk/>
          <pc:sldMk cId="2149296582" sldId="281"/>
        </pc:sldMkLst>
      </pc:sldChg>
      <pc:sldChg chg="modSp add del mod">
        <pc:chgData name="Güler Demir" userId="51ad5cf4d1839854" providerId="LiveId" clId="{63C238F5-3A0E-458B-919B-377673C32D01}" dt="2025-08-01T11:52:27.624" v="6409" actId="2696"/>
        <pc:sldMkLst>
          <pc:docMk/>
          <pc:sldMk cId="339441433" sldId="282"/>
        </pc:sldMkLst>
      </pc:sldChg>
      <pc:sldChg chg="modSp add mod">
        <pc:chgData name="Güler Demir" userId="51ad5cf4d1839854" providerId="LiveId" clId="{63C238F5-3A0E-458B-919B-377673C32D01}" dt="2025-08-01T16:42:21.725" v="10234" actId="20577"/>
        <pc:sldMkLst>
          <pc:docMk/>
          <pc:sldMk cId="3452674712" sldId="282"/>
        </pc:sldMkLst>
      </pc:sldChg>
      <pc:sldChg chg="modSp add del mod ord">
        <pc:chgData name="Güler Demir" userId="51ad5cf4d1839854" providerId="LiveId" clId="{63C238F5-3A0E-458B-919B-377673C32D01}" dt="2025-08-01T12:59:51.643" v="7080" actId="47"/>
        <pc:sldMkLst>
          <pc:docMk/>
          <pc:sldMk cId="325407961" sldId="283"/>
        </pc:sldMkLst>
      </pc:sldChg>
      <pc:sldChg chg="modSp add mod">
        <pc:chgData name="Güler Demir" userId="51ad5cf4d1839854" providerId="LiveId" clId="{63C238F5-3A0E-458B-919B-377673C32D01}" dt="2025-08-01T17:21:38.149" v="10827" actId="20577"/>
        <pc:sldMkLst>
          <pc:docMk/>
          <pc:sldMk cId="2603755572" sldId="283"/>
        </pc:sldMkLst>
      </pc:sldChg>
      <pc:sldChg chg="modSp add mod">
        <pc:chgData name="Güler Demir" userId="51ad5cf4d1839854" providerId="LiveId" clId="{63C238F5-3A0E-458B-919B-377673C32D01}" dt="2025-08-01T17:21:05.114" v="10811" actId="20577"/>
        <pc:sldMkLst>
          <pc:docMk/>
          <pc:sldMk cId="1300798952" sldId="284"/>
        </pc:sldMkLst>
      </pc:sldChg>
      <pc:sldChg chg="add del">
        <pc:chgData name="Güler Demir" userId="51ad5cf4d1839854" providerId="LiveId" clId="{63C238F5-3A0E-458B-919B-377673C32D01}" dt="2025-08-01T16:56:21.023" v="10420" actId="2696"/>
        <pc:sldMkLst>
          <pc:docMk/>
          <pc:sldMk cId="3447916670" sldId="284"/>
        </pc:sldMkLst>
      </pc:sldChg>
      <pc:sldChg chg="addSp modSp add del mod">
        <pc:chgData name="Güler Demir" userId="51ad5cf4d1839854" providerId="LiveId" clId="{63C238F5-3A0E-458B-919B-377673C32D01}" dt="2025-08-01T12:59:51.853" v="7081" actId="47"/>
        <pc:sldMkLst>
          <pc:docMk/>
          <pc:sldMk cId="3987924021" sldId="284"/>
        </pc:sldMkLst>
      </pc:sldChg>
      <pc:sldChg chg="modSp add del mod">
        <pc:chgData name="Güler Demir" userId="51ad5cf4d1839854" providerId="LiveId" clId="{63C238F5-3A0E-458B-919B-377673C32D01}" dt="2025-08-01T12:59:52.043" v="7082" actId="47"/>
        <pc:sldMkLst>
          <pc:docMk/>
          <pc:sldMk cId="1350134314" sldId="285"/>
        </pc:sldMkLst>
      </pc:sldChg>
      <pc:sldChg chg="modSp add mod">
        <pc:chgData name="Güler Demir" userId="51ad5cf4d1839854" providerId="LiveId" clId="{63C238F5-3A0E-458B-919B-377673C32D01}" dt="2025-08-01T17:31:00.232" v="10945" actId="14100"/>
        <pc:sldMkLst>
          <pc:docMk/>
          <pc:sldMk cId="3125581921" sldId="285"/>
        </pc:sldMkLst>
      </pc:sldChg>
      <pc:sldChg chg="modSp add del mod">
        <pc:chgData name="Güler Demir" userId="51ad5cf4d1839854" providerId="LiveId" clId="{63C238F5-3A0E-458B-919B-377673C32D01}" dt="2025-08-01T12:59:52.723" v="7083" actId="47"/>
        <pc:sldMkLst>
          <pc:docMk/>
          <pc:sldMk cId="90709521" sldId="286"/>
        </pc:sldMkLst>
      </pc:sldChg>
      <pc:sldChg chg="modSp add mod">
        <pc:chgData name="Güler Demir" userId="51ad5cf4d1839854" providerId="LiveId" clId="{63C238F5-3A0E-458B-919B-377673C32D01}" dt="2025-08-01T17:34:21.340" v="11015" actId="6549"/>
        <pc:sldMkLst>
          <pc:docMk/>
          <pc:sldMk cId="289566771" sldId="286"/>
        </pc:sldMkLst>
      </pc:sldChg>
      <pc:sldChg chg="add del">
        <pc:chgData name="Güler Demir" userId="51ad5cf4d1839854" providerId="LiveId" clId="{63C238F5-3A0E-458B-919B-377673C32D01}" dt="2025-08-01T17:30:15.854" v="10938" actId="2696"/>
        <pc:sldMkLst>
          <pc:docMk/>
          <pc:sldMk cId="3277759999" sldId="286"/>
        </pc:sldMkLst>
      </pc:sldChg>
      <pc:sldChg chg="modSp add mod">
        <pc:chgData name="Güler Demir" userId="51ad5cf4d1839854" providerId="LiveId" clId="{63C238F5-3A0E-458B-919B-377673C32D01}" dt="2025-08-01T17:47:05.420" v="11096" actId="20577"/>
        <pc:sldMkLst>
          <pc:docMk/>
          <pc:sldMk cId="2993312993" sldId="287"/>
        </pc:sldMkLst>
      </pc:sldChg>
      <pc:sldChg chg="addSp modSp add del mod">
        <pc:chgData name="Güler Demir" userId="51ad5cf4d1839854" providerId="LiveId" clId="{63C238F5-3A0E-458B-919B-377673C32D01}" dt="2025-08-01T12:59:53.143" v="7084" actId="47"/>
        <pc:sldMkLst>
          <pc:docMk/>
          <pc:sldMk cId="4056335354" sldId="287"/>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8/11/2025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8/11/2025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8/11/2025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8/11/2025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8/11/2025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8/11/2025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2A54C80-263E-416B-A8E0-580EDEADCBDC}" type="datetimeFigureOut">
              <a:rPr lang="en-US" dirty="0"/>
              <a:t>8/11/2025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8/11/2025</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8/11/2025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gulerdemir@kastamonu.edu.t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hyperlink" Target="https://digitalcommons.unl.edu/libphilprac/6981" TargetMode="External"/><Relationship Id="rId3" Type="http://schemas.openxmlformats.org/officeDocument/2006/relationships/hyperlink" Target="https://www.lisedunetwork.com/selective-dissemination-of-information/" TargetMode="External"/><Relationship Id="rId7" Type="http://schemas.openxmlformats.org/officeDocument/2006/relationships/hyperlink" Target="https://www.researchgate.net/publication/28802763_What_is_RSS_and_how_can_it_serve_libraries" TargetMode="External"/><Relationship Id="rId2" Type="http://schemas.openxmlformats.org/officeDocument/2006/relationships/hyperlink" Target="https://www.lisedunetwork.com/relation-between-current-awareness-service-cas-and-selective-dissemination-of-information-sdi/" TargetMode="External"/><Relationship Id="rId1" Type="http://schemas.openxmlformats.org/officeDocument/2006/relationships/slideLayout" Target="../slideLayouts/slideLayout2.xml"/><Relationship Id="rId6" Type="http://schemas.openxmlformats.org/officeDocument/2006/relationships/hyperlink" Target="https://digitalcommons.unl.edu/libphilprac/3552" TargetMode="External"/><Relationship Id="rId11" Type="http://schemas.openxmlformats.org/officeDocument/2006/relationships/hyperlink" Target="https://www.heartlandscience.org/comm/onlinecomp" TargetMode="External"/><Relationship Id="rId5" Type="http://schemas.openxmlformats.org/officeDocument/2006/relationships/hyperlink" Target="https://librarytechnology.org/document/23317" TargetMode="External"/><Relationship Id="rId10" Type="http://schemas.openxmlformats.org/officeDocument/2006/relationships/hyperlink" Target="https://lis.academy/ict-applications/understanding-current-awareness-services-libraries/" TargetMode="External"/><Relationship Id="rId4" Type="http://schemas.openxmlformats.org/officeDocument/2006/relationships/hyperlink" Target="https://www.jatinderjyoti.in/blis/notes/228.pdf" TargetMode="External"/><Relationship Id="rId9" Type="http://schemas.openxmlformats.org/officeDocument/2006/relationships/hyperlink" Target="https://support.digitaltheatreplus.com/oclc-worldcat"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46396" y="771833"/>
            <a:ext cx="8197029" cy="3237272"/>
          </a:xfrm>
        </p:spPr>
        <p:txBody>
          <a:bodyPr/>
          <a:lstStyle/>
          <a:p>
            <a:pPr algn="ctr"/>
            <a:r>
              <a:rPr lang="tr-TR" sz="2800" b="1" dirty="0">
                <a:solidFill>
                  <a:schemeClr val="tx1"/>
                </a:solidFill>
              </a:rPr>
              <a:t>BİLGİ HİZMETLERİ</a:t>
            </a:r>
            <a:br>
              <a:rPr lang="tr-TR" sz="2800" b="1" dirty="0">
                <a:solidFill>
                  <a:schemeClr val="tx1"/>
                </a:solidFill>
              </a:rPr>
            </a:br>
            <a:r>
              <a:rPr lang="tr-TR" sz="2800" b="1" dirty="0">
                <a:solidFill>
                  <a:schemeClr val="tx1"/>
                </a:solidFill>
              </a:rPr>
              <a:t>6. HAFTA </a:t>
            </a:r>
            <a:br>
              <a:rPr lang="tr-TR" sz="2800" b="1" dirty="0">
                <a:solidFill>
                  <a:schemeClr val="tx1"/>
                </a:solidFill>
              </a:rPr>
            </a:br>
            <a:r>
              <a:rPr lang="tr-TR" sz="2800" b="1" dirty="0">
                <a:solidFill>
                  <a:schemeClr val="tx1"/>
                </a:solidFill>
              </a:rPr>
              <a:t>Kütüphane ve Bilgi Merkezlerinde </a:t>
            </a:r>
            <a:br>
              <a:rPr lang="tr-TR" sz="2800" b="1" dirty="0">
                <a:solidFill>
                  <a:schemeClr val="tx1"/>
                </a:solidFill>
              </a:rPr>
            </a:br>
            <a:r>
              <a:rPr lang="tr-TR" sz="2800" b="1" dirty="0">
                <a:solidFill>
                  <a:schemeClr val="tx1"/>
                </a:solidFill>
              </a:rPr>
              <a:t>Güncel ve Özelleştirilmiş/Kişiselleştirilmiş </a:t>
            </a:r>
            <a:br>
              <a:rPr lang="tr-TR" sz="2800" b="1" dirty="0">
                <a:solidFill>
                  <a:schemeClr val="tx1"/>
                </a:solidFill>
              </a:rPr>
            </a:br>
            <a:r>
              <a:rPr lang="tr-TR" sz="2800" b="1" dirty="0">
                <a:solidFill>
                  <a:schemeClr val="tx1"/>
                </a:solidFill>
              </a:rPr>
              <a:t>Bilgi Hizmetleri: </a:t>
            </a:r>
            <a:br>
              <a:rPr lang="tr-TR" sz="2800" b="1" dirty="0">
                <a:solidFill>
                  <a:schemeClr val="tx1"/>
                </a:solidFill>
              </a:rPr>
            </a:br>
            <a:r>
              <a:rPr lang="tr-TR" sz="2800" b="1" dirty="0">
                <a:solidFill>
                  <a:schemeClr val="tx1"/>
                </a:solidFill>
              </a:rPr>
              <a:t>Yönlendirme, Farkındalık ve </a:t>
            </a:r>
            <a:br>
              <a:rPr lang="tr-TR" sz="2800" b="1" dirty="0">
                <a:solidFill>
                  <a:schemeClr val="tx1"/>
                </a:solidFill>
              </a:rPr>
            </a:br>
            <a:r>
              <a:rPr lang="tr-TR" sz="2800" b="1" dirty="0">
                <a:solidFill>
                  <a:schemeClr val="tx1"/>
                </a:solidFill>
              </a:rPr>
              <a:t>SDI Yaklaşımları</a:t>
            </a:r>
            <a:endParaRPr lang="en-US" sz="2800" b="1" dirty="0">
              <a:solidFill>
                <a:schemeClr val="tx1"/>
              </a:solidFill>
            </a:endParaRPr>
          </a:p>
        </p:txBody>
      </p:sp>
      <p:sp>
        <p:nvSpPr>
          <p:cNvPr id="3" name="Alt Başlık 2"/>
          <p:cNvSpPr>
            <a:spLocks noGrp="1"/>
          </p:cNvSpPr>
          <p:nvPr>
            <p:ph type="subTitle" idx="1"/>
          </p:nvPr>
        </p:nvSpPr>
        <p:spPr>
          <a:xfrm>
            <a:off x="1546396" y="4623304"/>
            <a:ext cx="7868945" cy="1462863"/>
          </a:xfrm>
        </p:spPr>
        <p:txBody>
          <a:bodyPr>
            <a:normAutofit fontScale="25000" lnSpcReduction="20000"/>
          </a:bodyPr>
          <a:lstStyle/>
          <a:p>
            <a:r>
              <a:rPr lang="tr-TR" sz="5600" b="1" dirty="0">
                <a:solidFill>
                  <a:schemeClr val="tx1"/>
                </a:solidFill>
              </a:rPr>
              <a:t>GÜLER DEMİR</a:t>
            </a:r>
          </a:p>
          <a:p>
            <a:r>
              <a:rPr lang="tr-TR" sz="5600" b="1" dirty="0">
                <a:solidFill>
                  <a:schemeClr val="tx1"/>
                </a:solidFill>
              </a:rPr>
              <a:t>Kastamonu Üniversitesi</a:t>
            </a:r>
          </a:p>
          <a:p>
            <a:r>
              <a:rPr lang="tr-TR" sz="5600" b="1" dirty="0">
                <a:solidFill>
                  <a:schemeClr val="tx1"/>
                </a:solidFill>
              </a:rPr>
              <a:t>İnsan ve Toplum Bilimleri Fakültesi</a:t>
            </a:r>
          </a:p>
          <a:p>
            <a:r>
              <a:rPr lang="tr-TR" sz="5600" b="1" dirty="0">
                <a:solidFill>
                  <a:schemeClr val="tx1"/>
                </a:solidFill>
              </a:rPr>
              <a:t>Bilgi ve Belge Yönetimi Bölümü</a:t>
            </a:r>
          </a:p>
          <a:p>
            <a:r>
              <a:rPr lang="tr-TR" sz="5600" b="1" dirty="0">
                <a:solidFill>
                  <a:schemeClr val="tx1"/>
                </a:solidFill>
                <a:hlinkClick r:id="rId2">
                  <a:extLst>
                    <a:ext uri="{A12FA001-AC4F-418D-AE19-62706E023703}">
                      <ahyp:hlinkClr xmlns:ahyp="http://schemas.microsoft.com/office/drawing/2018/hyperlinkcolor" val="tx"/>
                    </a:ext>
                  </a:extLst>
                </a:hlinkClick>
              </a:rPr>
              <a:t>gulerdemir@kastamonu.edu.tr</a:t>
            </a:r>
            <a:endParaRPr lang="tr-TR" sz="5600" b="1" dirty="0">
              <a:solidFill>
                <a:schemeClr val="tx1"/>
              </a:solidFill>
            </a:endParaRPr>
          </a:p>
          <a:p>
            <a:endParaRPr lang="en-US" dirty="0"/>
          </a:p>
        </p:txBody>
      </p:sp>
    </p:spTree>
    <p:extLst>
      <p:ext uri="{BB962C8B-B14F-4D97-AF65-F5344CB8AC3E}">
        <p14:creationId xmlns:p14="http://schemas.microsoft.com/office/powerpoint/2010/main" val="9513583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1EE828-6E7E-3178-3C3C-0637668AF36D}"/>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CA6933A5-CC1D-8EF9-3DF3-9486BC864F9F}"/>
              </a:ext>
            </a:extLst>
          </p:cNvPr>
          <p:cNvSpPr>
            <a:spLocks noGrp="1"/>
          </p:cNvSpPr>
          <p:nvPr>
            <p:ph type="title"/>
          </p:nvPr>
        </p:nvSpPr>
        <p:spPr>
          <a:xfrm>
            <a:off x="1755057" y="191192"/>
            <a:ext cx="7954297" cy="777286"/>
          </a:xfrm>
        </p:spPr>
        <p:txBody>
          <a:bodyPr>
            <a:noAutofit/>
          </a:bodyPr>
          <a:lstStyle/>
          <a:p>
            <a:pPr algn="ctr"/>
            <a:r>
              <a:rPr lang="tr-TR" sz="2000" b="1" dirty="0">
                <a:solidFill>
                  <a:schemeClr val="tx1"/>
                </a:solidFill>
              </a:rPr>
              <a:t>Referans (Reference) Hizmetinin Bir Parçası Olarak Yönlendirme Hizmeti (</a:t>
            </a:r>
            <a:r>
              <a:rPr lang="tr-TR" sz="2000" b="1" dirty="0" err="1">
                <a:solidFill>
                  <a:schemeClr val="tx1"/>
                </a:solidFill>
              </a:rPr>
              <a:t>Referral</a:t>
            </a:r>
            <a:r>
              <a:rPr lang="tr-TR" sz="2000" b="1" dirty="0">
                <a:solidFill>
                  <a:schemeClr val="tx1"/>
                </a:solidFill>
              </a:rPr>
              <a:t> Service)</a:t>
            </a:r>
            <a:r>
              <a:rPr lang="tr-TR" sz="2400" b="1" dirty="0">
                <a:solidFill>
                  <a:schemeClr val="tx1"/>
                </a:solidFill>
              </a:rPr>
              <a:t> </a:t>
            </a:r>
            <a:br>
              <a:rPr lang="tr-TR" sz="2400" b="1" dirty="0">
                <a:solidFill>
                  <a:schemeClr val="tx1"/>
                </a:solidFill>
              </a:rPr>
            </a:br>
            <a:endParaRPr lang="tr-TR" sz="2400" b="1" dirty="0">
              <a:solidFill>
                <a:schemeClr val="tx1"/>
              </a:solidFill>
            </a:endParaRPr>
          </a:p>
        </p:txBody>
      </p:sp>
      <p:sp>
        <p:nvSpPr>
          <p:cNvPr id="3" name="İçerik Yer Tutucusu 2">
            <a:extLst>
              <a:ext uri="{FF2B5EF4-FFF2-40B4-BE49-F238E27FC236}">
                <a16:creationId xmlns:a16="http://schemas.microsoft.com/office/drawing/2014/main" id="{EA0D8268-9604-261C-0FBB-D0945A1EA6B4}"/>
              </a:ext>
            </a:extLst>
          </p:cNvPr>
          <p:cNvSpPr>
            <a:spLocks noGrp="1"/>
          </p:cNvSpPr>
          <p:nvPr>
            <p:ph idx="1"/>
          </p:nvPr>
        </p:nvSpPr>
        <p:spPr>
          <a:xfrm>
            <a:off x="1076565" y="1064335"/>
            <a:ext cx="9670093" cy="4957923"/>
          </a:xfrm>
        </p:spPr>
        <p:txBody>
          <a:bodyPr>
            <a:noAutofit/>
          </a:bodyPr>
          <a:lstStyle/>
          <a:p>
            <a:pPr algn="just"/>
            <a:r>
              <a:rPr lang="tr-TR" sz="1500" b="1" u="sng" dirty="0"/>
              <a:t>Referans/Başvuru (Reference) Hizmeti</a:t>
            </a:r>
            <a:r>
              <a:rPr lang="tr-TR" sz="1500" b="1" dirty="0"/>
              <a:t>: Okuyucu/kullanıcı ile uygun bilgi/kayıt/belgeler arasında kişisel ve etkili iletişimi sağlayan, bilgi ve belgeye ulaşmada kişisel yardım sunan hizmettir. Bu hizmet, kullanıcının gereksinim duyduğu doğru bilgi/belgeyi belirlemek ve ona uygun şekilde sunmak amacıyla, kişisel ve doğrudan bir ilişki kurmayı gerektirir. </a:t>
            </a:r>
          </a:p>
          <a:p>
            <a:pPr algn="just"/>
            <a:r>
              <a:rPr lang="tr-TR" sz="1500" b="1" dirty="0"/>
              <a:t>Referans hizmeti, kullanıcının sorusunu anlamak, analiz yapmak, arama stratejisi belirlemek ve uygun kaynakları kullanmak gibi çeşitli aşamalardan oluşur. Bu süreçte, kullanıcı ile yüz yüze veya telefon, yazışma, uzaktan bağlantı yoluyla iletişim kurulur ve kullanıcının gerçek gereksinimini ortaya çıkarmak esastır (</a:t>
            </a:r>
            <a:r>
              <a:rPr lang="tr-TR" sz="1500" b="1" dirty="0" err="1"/>
              <a:t>Rajaram</a:t>
            </a:r>
            <a:r>
              <a:rPr lang="tr-TR" sz="1500" b="1" dirty="0"/>
              <a:t> vd., 2016, </a:t>
            </a:r>
            <a:r>
              <a:rPr lang="tr-TR" sz="1500" b="1" dirty="0" err="1"/>
              <a:t>ss</a:t>
            </a:r>
            <a:r>
              <a:rPr lang="tr-TR" sz="1500" b="1" dirty="0"/>
              <a:t>. 24-26).  </a:t>
            </a:r>
          </a:p>
          <a:p>
            <a:pPr algn="just"/>
            <a:r>
              <a:rPr lang="tr-TR" sz="1500" b="1" u="sng" dirty="0"/>
              <a:t>Yönlendirme (</a:t>
            </a:r>
            <a:r>
              <a:rPr lang="tr-TR" sz="1500" b="1" u="sng" dirty="0" err="1"/>
              <a:t>Referral</a:t>
            </a:r>
            <a:r>
              <a:rPr lang="tr-TR" sz="1500" b="1" u="sng" dirty="0"/>
              <a:t>) Hizmeti</a:t>
            </a:r>
            <a:r>
              <a:rPr lang="tr-TR" sz="1500" b="1" dirty="0"/>
              <a:t>: Kullanıcıya doğrudan belge veya bilgi sağlamak yerine, ilgili kaynağı veya belgeyi bulabileceği uygun kişi veya kuruma yönlendirme hizmetidir. Kullanıcıdan alınan talebin karşılanması için kaynak ya da belgeyi sağlayacak kişi veya kurumla bağlantı kurulur. Kaynaklar ve kişiler hakkında bilgi tutmak ve kullanıcının gereksinim duyduğu bilgiye ulaşmasını sağlamak amacıyla, kaynaklar ve kişilerle sürekli iletişimde olmayı gerektirir (</a:t>
            </a:r>
            <a:r>
              <a:rPr lang="tr-TR" sz="1500" b="1" dirty="0" err="1"/>
              <a:t>Rajaram</a:t>
            </a:r>
            <a:r>
              <a:rPr lang="tr-TR" sz="1500" b="1" dirty="0"/>
              <a:t> vd., 2016, s. 27).  </a:t>
            </a:r>
          </a:p>
          <a:p>
            <a:pPr marL="0" indent="0" algn="just">
              <a:buNone/>
            </a:pPr>
            <a:r>
              <a:rPr lang="tr-TR" sz="1500" b="1" u="sng" dirty="0"/>
              <a:t>Özet:  </a:t>
            </a:r>
          </a:p>
          <a:p>
            <a:pPr algn="just"/>
            <a:r>
              <a:rPr lang="tr-TR" sz="1500" b="1" dirty="0"/>
              <a:t>Referans hizmeti, kişisel iletişim ve doğrudan yardım yoluyla, kullanıcının gereksinim duyduğu doğru belge veya bilgiyi sağlamayı amaçlayan, çok aşamalı ve danışmanlık odaklı bir hizmettir. </a:t>
            </a:r>
          </a:p>
          <a:p>
            <a:pPr algn="just"/>
            <a:r>
              <a:rPr lang="tr-TR" sz="1500" b="1" dirty="0"/>
              <a:t>Yönlendirme hizmeti ise, kullanıcının talebine uygun bilgi veya belgeyi doğrudan sağlayan değil, ilgili kaynağa veya kişiye yönlendiren ve bilgi akışını sağlayan hizmettir (</a:t>
            </a:r>
            <a:r>
              <a:rPr lang="tr-TR" sz="1500" b="1" dirty="0" err="1"/>
              <a:t>Rajaram</a:t>
            </a:r>
            <a:r>
              <a:rPr lang="tr-TR" sz="1500" b="1" dirty="0"/>
              <a:t> vd., 2016, </a:t>
            </a:r>
            <a:r>
              <a:rPr lang="tr-TR" sz="1500" b="1" dirty="0" err="1"/>
              <a:t>ss</a:t>
            </a:r>
            <a:r>
              <a:rPr lang="tr-TR" sz="1500" b="1" dirty="0"/>
              <a:t>. 24-27).  </a:t>
            </a:r>
          </a:p>
        </p:txBody>
      </p:sp>
    </p:spTree>
    <p:extLst>
      <p:ext uri="{BB962C8B-B14F-4D97-AF65-F5344CB8AC3E}">
        <p14:creationId xmlns:p14="http://schemas.microsoft.com/office/powerpoint/2010/main" val="5184747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6ED0B5-2A01-6021-F750-15E42C94974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2DDF1A9F-1238-5A4B-EA18-612F2CECAA72}"/>
              </a:ext>
            </a:extLst>
          </p:cNvPr>
          <p:cNvSpPr>
            <a:spLocks noGrp="1"/>
          </p:cNvSpPr>
          <p:nvPr>
            <p:ph type="title"/>
          </p:nvPr>
        </p:nvSpPr>
        <p:spPr>
          <a:xfrm>
            <a:off x="1406013" y="205941"/>
            <a:ext cx="8681884" cy="777286"/>
          </a:xfrm>
        </p:spPr>
        <p:txBody>
          <a:bodyPr>
            <a:noAutofit/>
          </a:bodyPr>
          <a:lstStyle/>
          <a:p>
            <a:pPr algn="ctr"/>
            <a:r>
              <a:rPr lang="tr-TR" sz="2000" b="1" dirty="0">
                <a:solidFill>
                  <a:schemeClr val="tx1"/>
                </a:solidFill>
              </a:rPr>
              <a:t>Referans (Reference) Hizmetinin Bir Parçası Olarak Yönlendirme Hizmeti (</a:t>
            </a:r>
            <a:r>
              <a:rPr lang="tr-TR" sz="2000" b="1" dirty="0" err="1">
                <a:solidFill>
                  <a:schemeClr val="tx1"/>
                </a:solidFill>
              </a:rPr>
              <a:t>Referral</a:t>
            </a:r>
            <a:r>
              <a:rPr lang="tr-TR" sz="2000" b="1" dirty="0">
                <a:solidFill>
                  <a:schemeClr val="tx1"/>
                </a:solidFill>
              </a:rPr>
              <a:t> Service) </a:t>
            </a:r>
            <a:br>
              <a:rPr lang="tr-TR" sz="2400" b="1" dirty="0">
                <a:solidFill>
                  <a:schemeClr val="tx1"/>
                </a:solidFill>
              </a:rPr>
            </a:br>
            <a:endParaRPr lang="tr-TR" sz="2400" b="1" dirty="0">
              <a:solidFill>
                <a:schemeClr val="tx1"/>
              </a:solidFill>
            </a:endParaRPr>
          </a:p>
        </p:txBody>
      </p:sp>
      <p:sp>
        <p:nvSpPr>
          <p:cNvPr id="3" name="İçerik Yer Tutucusu 2">
            <a:extLst>
              <a:ext uri="{FF2B5EF4-FFF2-40B4-BE49-F238E27FC236}">
                <a16:creationId xmlns:a16="http://schemas.microsoft.com/office/drawing/2014/main" id="{D164B6F2-C924-585F-462B-51013E5AA200}"/>
              </a:ext>
            </a:extLst>
          </p:cNvPr>
          <p:cNvSpPr>
            <a:spLocks noGrp="1"/>
          </p:cNvSpPr>
          <p:nvPr>
            <p:ph idx="1"/>
          </p:nvPr>
        </p:nvSpPr>
        <p:spPr>
          <a:xfrm>
            <a:off x="1027952" y="1020090"/>
            <a:ext cx="9438005" cy="5012000"/>
          </a:xfrm>
        </p:spPr>
        <p:txBody>
          <a:bodyPr>
            <a:noAutofit/>
          </a:bodyPr>
          <a:lstStyle/>
          <a:p>
            <a:pPr marL="0" indent="0" algn="just">
              <a:buNone/>
            </a:pPr>
            <a:r>
              <a:rPr lang="tr-TR" sz="1700" b="1" dirty="0"/>
              <a:t>«Yönlendirme (</a:t>
            </a:r>
            <a:r>
              <a:rPr lang="tr-TR" sz="1700" b="1" dirty="0" err="1"/>
              <a:t>referral</a:t>
            </a:r>
            <a:r>
              <a:rPr lang="tr-TR" sz="1700" b="1" dirty="0"/>
              <a:t>) hizmeti genellikle bir referans (reference) hizmetinin parçası,  "reference" terimi ise daha geniş kapsamı olan bir üst terim (</a:t>
            </a:r>
            <a:r>
              <a:rPr lang="tr-TR" sz="1700" b="1" dirty="0" err="1"/>
              <a:t>umbrella</a:t>
            </a:r>
            <a:r>
              <a:rPr lang="tr-TR" sz="1700" b="1" dirty="0"/>
              <a:t> </a:t>
            </a:r>
            <a:r>
              <a:rPr lang="tr-TR" sz="1700" b="1" dirty="0" err="1"/>
              <a:t>term</a:t>
            </a:r>
            <a:r>
              <a:rPr lang="tr-TR" sz="1700" b="1" dirty="0"/>
              <a:t>) olarak kullanılır.  </a:t>
            </a:r>
          </a:p>
          <a:p>
            <a:pPr marL="0" indent="0" algn="just">
              <a:buNone/>
            </a:pPr>
            <a:r>
              <a:rPr lang="tr-TR" sz="1700" b="1" u="sng" dirty="0"/>
              <a:t>Anımsayalım: </a:t>
            </a:r>
          </a:p>
          <a:p>
            <a:pPr marL="0" indent="0" algn="just">
              <a:buNone/>
            </a:pPr>
            <a:r>
              <a:rPr lang="tr-TR" sz="1700" b="1" u="sng" dirty="0"/>
              <a:t>Referans (reference) hizmeti</a:t>
            </a:r>
            <a:r>
              <a:rPr lang="tr-TR" sz="1700" b="1" dirty="0"/>
              <a:t> (başvuru hizmeti de diyebiliriz) kavramı, kullanıcının bilgi gereksinimlerini karşılamaya yönelik çeşitli etkinlikleri içeren geniş bir kategoriye işaret eder. Bu kapsamda, doğrudan belge sağlama (</a:t>
            </a:r>
            <a:r>
              <a:rPr lang="tr-TR" sz="1700" b="1" dirty="0" err="1"/>
              <a:t>answering</a:t>
            </a:r>
            <a:r>
              <a:rPr lang="tr-TR" sz="1700" b="1" dirty="0"/>
              <a:t> </a:t>
            </a:r>
            <a:r>
              <a:rPr lang="tr-TR" sz="1700" b="1" dirty="0" err="1"/>
              <a:t>queries</a:t>
            </a:r>
            <a:r>
              <a:rPr lang="tr-TR" sz="1700" b="1" dirty="0"/>
              <a:t>), yönlendirme (</a:t>
            </a:r>
            <a:r>
              <a:rPr lang="tr-TR" sz="1700" b="1" dirty="0" err="1"/>
              <a:t>referral</a:t>
            </a:r>
            <a:r>
              <a:rPr lang="tr-TR" sz="1700" b="1" dirty="0"/>
              <a:t>), danışmanlık, rehberlik ve bilgiye erişim gibi çeşitli hizmetler bulunur.  </a:t>
            </a:r>
          </a:p>
          <a:p>
            <a:pPr marL="0" indent="0" algn="just">
              <a:buNone/>
            </a:pPr>
            <a:r>
              <a:rPr lang="tr-TR" sz="1700" b="1" u="sng" dirty="0"/>
              <a:t>Yönlendirme (</a:t>
            </a:r>
            <a:r>
              <a:rPr lang="tr-TR" sz="1700" b="1" u="sng" dirty="0" err="1"/>
              <a:t>referral</a:t>
            </a:r>
            <a:r>
              <a:rPr lang="tr-TR" sz="1700" b="1" u="sng" dirty="0"/>
              <a:t>) hizmeti</a:t>
            </a:r>
            <a:r>
              <a:rPr lang="tr-TR" sz="1700" b="1" dirty="0"/>
              <a:t>, geniş kapsamıyla referans hizmeti içinde yer alan, kullanıcının talebine uygun belge veya bilgi kaynağına yönlendirme yapan özel bir hizmettir.  Kısacası;</a:t>
            </a:r>
          </a:p>
          <a:p>
            <a:pPr algn="just"/>
            <a:r>
              <a:rPr lang="tr-TR" sz="1700" b="1" dirty="0"/>
              <a:t>Yönlendirme hizmeti, referans hizmetinin bir parçasıdır. </a:t>
            </a:r>
          </a:p>
          <a:p>
            <a:pPr algn="just"/>
            <a:r>
              <a:rPr lang="tr-TR" sz="1700" b="1" dirty="0"/>
              <a:t>Referans kavramı, bilgi hizmetleri alanında çeşitli alt hizmetleri kapsayan, daha genel bir terimdir. </a:t>
            </a:r>
          </a:p>
          <a:p>
            <a:pPr algn="just"/>
            <a:r>
              <a:rPr lang="tr-TR" sz="1700" b="1" dirty="0"/>
              <a:t>Bu yapı, hizmetlerin uygulama ve organizasyon açısından bütünleyici bir çerçevede ele alınmasını sağlar.</a:t>
            </a:r>
          </a:p>
        </p:txBody>
      </p:sp>
    </p:spTree>
    <p:extLst>
      <p:ext uri="{BB962C8B-B14F-4D97-AF65-F5344CB8AC3E}">
        <p14:creationId xmlns:p14="http://schemas.microsoft.com/office/powerpoint/2010/main" val="1382069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50D8B4-AEBD-C443-FF79-1F75C71B28FA}"/>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1854BA0A-B281-9EA6-7041-F9B3F317215A}"/>
              </a:ext>
            </a:extLst>
          </p:cNvPr>
          <p:cNvSpPr>
            <a:spLocks noGrp="1"/>
          </p:cNvSpPr>
          <p:nvPr>
            <p:ph type="title"/>
          </p:nvPr>
        </p:nvSpPr>
        <p:spPr>
          <a:xfrm>
            <a:off x="1774722" y="297157"/>
            <a:ext cx="7620000" cy="723208"/>
          </a:xfrm>
        </p:spPr>
        <p:txBody>
          <a:bodyPr>
            <a:noAutofit/>
          </a:bodyPr>
          <a:lstStyle/>
          <a:p>
            <a:pPr algn="ctr"/>
            <a:r>
              <a:rPr lang="tr-TR" sz="2000" b="1" dirty="0">
                <a:solidFill>
                  <a:schemeClr val="tx1"/>
                </a:solidFill>
              </a:rPr>
              <a:t>Güncel Farkındalık Hizmeti (CAS: </a:t>
            </a:r>
            <a:r>
              <a:rPr lang="tr-TR" sz="2000" b="1" dirty="0" err="1">
                <a:solidFill>
                  <a:schemeClr val="tx1"/>
                </a:solidFill>
              </a:rPr>
              <a:t>Current</a:t>
            </a:r>
            <a:r>
              <a:rPr lang="tr-TR" sz="2000" b="1" dirty="0">
                <a:solidFill>
                  <a:schemeClr val="tx1"/>
                </a:solidFill>
              </a:rPr>
              <a:t> </a:t>
            </a:r>
            <a:r>
              <a:rPr lang="tr-TR" sz="2000" b="1" dirty="0" err="1">
                <a:solidFill>
                  <a:schemeClr val="tx1"/>
                </a:solidFill>
              </a:rPr>
              <a:t>Awareness</a:t>
            </a:r>
            <a:r>
              <a:rPr lang="tr-TR" sz="2000" b="1" dirty="0">
                <a:solidFill>
                  <a:schemeClr val="tx1"/>
                </a:solidFill>
              </a:rPr>
              <a:t> Service)</a:t>
            </a:r>
            <a:br>
              <a:rPr lang="tr-TR" sz="2000" b="1" dirty="0">
                <a:solidFill>
                  <a:schemeClr val="tx1"/>
                </a:solidFill>
              </a:rPr>
            </a:br>
            <a:r>
              <a:rPr lang="tr-TR" sz="2000" b="1" dirty="0">
                <a:solidFill>
                  <a:schemeClr val="tx1"/>
                </a:solidFill>
              </a:rPr>
              <a:t>Yeni Yayınlardan Haberli Olma</a:t>
            </a:r>
            <a:br>
              <a:rPr lang="tr-TR" sz="2400" b="1" dirty="0">
                <a:solidFill>
                  <a:schemeClr val="tx1"/>
                </a:solidFill>
              </a:rPr>
            </a:br>
            <a:endParaRPr lang="tr-TR" sz="2400" b="1" dirty="0">
              <a:solidFill>
                <a:schemeClr val="tx1"/>
              </a:solidFill>
            </a:endParaRPr>
          </a:p>
        </p:txBody>
      </p:sp>
      <p:sp>
        <p:nvSpPr>
          <p:cNvPr id="3" name="İçerik Yer Tutucusu 2">
            <a:extLst>
              <a:ext uri="{FF2B5EF4-FFF2-40B4-BE49-F238E27FC236}">
                <a16:creationId xmlns:a16="http://schemas.microsoft.com/office/drawing/2014/main" id="{0BBACE5F-BC84-8B7E-AB28-AFC341C3F940}"/>
              </a:ext>
            </a:extLst>
          </p:cNvPr>
          <p:cNvSpPr>
            <a:spLocks noGrp="1"/>
          </p:cNvSpPr>
          <p:nvPr>
            <p:ph idx="1"/>
          </p:nvPr>
        </p:nvSpPr>
        <p:spPr>
          <a:xfrm>
            <a:off x="973327" y="1241316"/>
            <a:ext cx="9438005" cy="4957923"/>
          </a:xfrm>
        </p:spPr>
        <p:txBody>
          <a:bodyPr>
            <a:noAutofit/>
          </a:bodyPr>
          <a:lstStyle/>
          <a:p>
            <a:pPr marL="0" indent="0" algn="just">
              <a:buNone/>
            </a:pPr>
            <a:r>
              <a:rPr lang="tr-TR" sz="1700" b="1" dirty="0"/>
              <a:t>Hızla değişen bilgi dünyasında güncel kalmak önem taşır. Alanı ile ilgili en güncel kaynaklara, makalelere ve yayınlara erişmesi gereken bir araştırmacı, öğrenci ya da meslek sahibi/profesyonel olduğunuzu düşünün. Bu noktada Güncel Farkındalık Hizmeti (CAS) devreye girerek kullanıcılar ve sürekli gelişen bilgi dünyası arasında bir köprü görevi görür. </a:t>
            </a:r>
          </a:p>
          <a:p>
            <a:pPr marL="0" indent="0" algn="just">
              <a:buNone/>
            </a:pPr>
            <a:r>
              <a:rPr lang="tr-TR" sz="1700" b="1" u="sng" dirty="0"/>
              <a:t>CAS nedir ve kütüphaneler için neden bu kadar önemlidir</a:t>
            </a:r>
            <a:r>
              <a:rPr lang="tr-TR" sz="1700" b="1" dirty="0"/>
              <a:t>? </a:t>
            </a:r>
          </a:p>
          <a:p>
            <a:pPr marL="0" indent="0" algn="just">
              <a:buNone/>
            </a:pPr>
            <a:r>
              <a:rPr lang="tr-TR" sz="1700" b="1" u="sng" dirty="0"/>
              <a:t>Güncel Farkındalık Hizmeti (CAS</a:t>
            </a:r>
            <a:r>
              <a:rPr lang="tr-TR" sz="1700" b="1" dirty="0"/>
              <a:t>), kullanıcılara yeni yayınlar, araştırma bulguları ve gelişmeler gibi en güncel ve ilişkili bilgileri sistematik olarak sunarak, alanlarında güncel kalmalarına yardımcı olan bir kütüphane sistemi/aracıdır. </a:t>
            </a:r>
          </a:p>
          <a:p>
            <a:pPr marL="0" indent="0" algn="just">
              <a:buNone/>
            </a:pPr>
            <a:r>
              <a:rPr lang="tr-TR" sz="1700" b="1" u="sng" dirty="0"/>
              <a:t>Temel özellikleri,</a:t>
            </a:r>
            <a:r>
              <a:rPr lang="tr-TR" sz="1700" b="1" dirty="0"/>
              <a:t> güncel verilere hızlı erişim; en güncel materyalleri sunma (dergiler, raporlar ve devam eden araştırmalar gibi çeşitli kaynaklarda geniş bir kapsam) </a:t>
            </a:r>
          </a:p>
          <a:p>
            <a:pPr marL="0" indent="0" algn="just">
              <a:buNone/>
            </a:pPr>
            <a:r>
              <a:rPr lang="tr-TR" sz="1700" b="1" u="sng" dirty="0" err="1"/>
              <a:t>CAS'ın</a:t>
            </a:r>
            <a:r>
              <a:rPr lang="tr-TR" sz="1700" b="1" u="sng" dirty="0"/>
              <a:t> avantajları,</a:t>
            </a:r>
            <a:r>
              <a:rPr lang="tr-TR" sz="1700" b="1" dirty="0"/>
              <a:t> kullanıcıların manuel arama yapma gereksinimini azaltarak zamandan tasarruf sağlaması; yüksek kaliteli, güncel araştırmaların teşvik edilmesi ve ilgi alanlarında rekabet avantajını korumalarını sağlayarak yeni eğilimler hakkında daha fazla farkındalık yaratılması (LIS, 2024).</a:t>
            </a:r>
          </a:p>
        </p:txBody>
      </p:sp>
    </p:spTree>
    <p:extLst>
      <p:ext uri="{BB962C8B-B14F-4D97-AF65-F5344CB8AC3E}">
        <p14:creationId xmlns:p14="http://schemas.microsoft.com/office/powerpoint/2010/main" val="32507735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E2C38B-0343-3DCD-F960-2DBCE43E9AB9}"/>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E20273F9-676B-0A28-E06F-EDFEDBF838B7}"/>
              </a:ext>
            </a:extLst>
          </p:cNvPr>
          <p:cNvSpPr>
            <a:spLocks noGrp="1"/>
          </p:cNvSpPr>
          <p:nvPr>
            <p:ph type="title"/>
          </p:nvPr>
        </p:nvSpPr>
        <p:spPr>
          <a:xfrm>
            <a:off x="1759974" y="279683"/>
            <a:ext cx="7620000" cy="723208"/>
          </a:xfrm>
        </p:spPr>
        <p:txBody>
          <a:bodyPr>
            <a:noAutofit/>
          </a:bodyPr>
          <a:lstStyle/>
          <a:p>
            <a:pPr algn="ctr"/>
            <a:r>
              <a:rPr lang="tr-TR" sz="2000" b="1" dirty="0">
                <a:solidFill>
                  <a:schemeClr val="tx1"/>
                </a:solidFill>
              </a:rPr>
              <a:t>Güncel Farkındalık Hizmeti (CAS: </a:t>
            </a:r>
            <a:r>
              <a:rPr lang="tr-TR" sz="2000" b="1" dirty="0" err="1">
                <a:solidFill>
                  <a:schemeClr val="tx1"/>
                </a:solidFill>
              </a:rPr>
              <a:t>Current</a:t>
            </a:r>
            <a:r>
              <a:rPr lang="tr-TR" sz="2000" b="1" dirty="0">
                <a:solidFill>
                  <a:schemeClr val="tx1"/>
                </a:solidFill>
              </a:rPr>
              <a:t> </a:t>
            </a:r>
            <a:r>
              <a:rPr lang="tr-TR" sz="2000" b="1" dirty="0" err="1">
                <a:solidFill>
                  <a:schemeClr val="tx1"/>
                </a:solidFill>
              </a:rPr>
              <a:t>Awareness</a:t>
            </a:r>
            <a:r>
              <a:rPr lang="tr-TR" sz="2000" b="1" dirty="0">
                <a:solidFill>
                  <a:schemeClr val="tx1"/>
                </a:solidFill>
              </a:rPr>
              <a:t> Service)</a:t>
            </a:r>
            <a:br>
              <a:rPr lang="tr-TR" sz="2000" b="1" dirty="0">
                <a:solidFill>
                  <a:schemeClr val="tx1"/>
                </a:solidFill>
              </a:rPr>
            </a:br>
            <a:r>
              <a:rPr lang="tr-TR" sz="2000" b="1" dirty="0">
                <a:solidFill>
                  <a:schemeClr val="tx1"/>
                </a:solidFill>
              </a:rPr>
              <a:t>Yeni Yayınlardan Haberli Olma</a:t>
            </a:r>
            <a:br>
              <a:rPr lang="tr-TR" sz="2400" b="1" dirty="0">
                <a:solidFill>
                  <a:schemeClr val="tx1"/>
                </a:solidFill>
              </a:rPr>
            </a:br>
            <a:endParaRPr lang="tr-TR" sz="2400" b="1" dirty="0">
              <a:solidFill>
                <a:schemeClr val="tx1"/>
              </a:solidFill>
            </a:endParaRPr>
          </a:p>
        </p:txBody>
      </p:sp>
      <p:sp>
        <p:nvSpPr>
          <p:cNvPr id="3" name="İçerik Yer Tutucusu 2">
            <a:extLst>
              <a:ext uri="{FF2B5EF4-FFF2-40B4-BE49-F238E27FC236}">
                <a16:creationId xmlns:a16="http://schemas.microsoft.com/office/drawing/2014/main" id="{5BAC8CC5-3DD0-6BBC-2FC1-CDAAAE553A22}"/>
              </a:ext>
            </a:extLst>
          </p:cNvPr>
          <p:cNvSpPr>
            <a:spLocks noGrp="1"/>
          </p:cNvSpPr>
          <p:nvPr>
            <p:ph idx="1"/>
          </p:nvPr>
        </p:nvSpPr>
        <p:spPr>
          <a:xfrm>
            <a:off x="948746" y="1069251"/>
            <a:ext cx="9438005" cy="4957923"/>
          </a:xfrm>
        </p:spPr>
        <p:txBody>
          <a:bodyPr>
            <a:noAutofit/>
          </a:bodyPr>
          <a:lstStyle/>
          <a:p>
            <a:pPr marL="0" indent="0" algn="just">
              <a:buNone/>
            </a:pPr>
            <a:r>
              <a:rPr lang="tr-TR" sz="1500" b="1" dirty="0"/>
              <a:t>CAS, üniversite kütüphaneleri, kurumsal kütüphaneler, araştırma kurumları ve hatta halk kütüphaneleri gibi çeşitli sektörlerde önemli rol oynar. Güncel bilgiler sunarak kullanıcıların bilgi bombardımanından, kirliliğinden kaçınmalarına ve önemli yayınları veya çığır açan gelişmeleri kaçırmamalarına yardımcı olur. </a:t>
            </a:r>
          </a:p>
          <a:p>
            <a:pPr marL="0" indent="0" algn="just">
              <a:buNone/>
            </a:pPr>
            <a:r>
              <a:rPr lang="tr-TR" sz="1500" b="1" u="sng" dirty="0"/>
              <a:t>Temel amaç</a:t>
            </a:r>
            <a:r>
              <a:rPr lang="tr-TR" sz="1500" b="1" dirty="0"/>
              <a:t>, kullanıcıların ilgi alanları veya çalışmalarıyla ilgili en son araştırmalar, haberler veya eğilimler konusunda güncel kalmalarına yardımcı olmaktır.</a:t>
            </a:r>
          </a:p>
          <a:p>
            <a:pPr marL="0" indent="0" algn="just">
              <a:buNone/>
            </a:pPr>
            <a:r>
              <a:rPr lang="tr-TR" sz="1500" b="1" u="sng" dirty="0"/>
              <a:t>Örneğin</a:t>
            </a:r>
            <a:r>
              <a:rPr lang="tr-TR" sz="1500" b="1" dirty="0"/>
              <a:t>, Çevre Bilimleri alanında öğrenciyseniz, CAS size çevre sorunlarıyla ilgili en son dergi makalelerini, kitapları veya konferans bildirilerini, sizin aramanıza gerek dahi kalmadan sunar. Zamandan tasarruf etmenizi sağlar, sizi bilgilendirir ve araştırmanızın her zaman en güncel verilere dayanmasını sağlar (LIS, 2024). </a:t>
            </a:r>
          </a:p>
          <a:p>
            <a:pPr marL="0" indent="0" algn="just">
              <a:buNone/>
            </a:pPr>
            <a:r>
              <a:rPr lang="tr-TR" sz="1500" b="1" dirty="0"/>
              <a:t>CAS, farklı kullanıcı gereksinim ve tercihlerine hitap eden birçok farklı biçimde mevcuttur. Kütüphaneler ve kurumlar, geniş bir kitleye ulaşabilmek için genellikle birden fazla CAS türü sunar. En yaygın </a:t>
            </a:r>
            <a:r>
              <a:rPr lang="tr-TR" sz="1500" b="1" u="sng" dirty="0"/>
              <a:t>CAS türleri</a:t>
            </a:r>
            <a:r>
              <a:rPr lang="tr-TR" sz="1500" b="1" dirty="0"/>
              <a:t> aşağıdakilerdir (LIS, 2024):</a:t>
            </a:r>
          </a:p>
          <a:p>
            <a:pPr algn="just"/>
            <a:r>
              <a:rPr lang="tr-TR" sz="1500" b="1" dirty="0"/>
              <a:t>Eklenenler Listesi (</a:t>
            </a:r>
            <a:r>
              <a:rPr lang="tr-TR" sz="1500" b="1" dirty="0" err="1"/>
              <a:t>List</a:t>
            </a:r>
            <a:r>
              <a:rPr lang="tr-TR" sz="1500" b="1" dirty="0"/>
              <a:t> of </a:t>
            </a:r>
            <a:r>
              <a:rPr lang="tr-TR" sz="1500" b="1" dirty="0" err="1"/>
              <a:t>Additions</a:t>
            </a:r>
            <a:r>
              <a:rPr lang="tr-TR" sz="1500" b="1" dirty="0"/>
              <a:t>)</a:t>
            </a:r>
          </a:p>
          <a:p>
            <a:pPr algn="just"/>
            <a:r>
              <a:rPr lang="tr-TR" sz="1500" b="1" dirty="0"/>
              <a:t>Güncel Farkındalık Bültenleri (</a:t>
            </a:r>
            <a:r>
              <a:rPr lang="tr-TR" sz="1500" b="1" dirty="0" err="1"/>
              <a:t>Current</a:t>
            </a:r>
            <a:r>
              <a:rPr lang="tr-TR" sz="1500" b="1" dirty="0"/>
              <a:t> </a:t>
            </a:r>
            <a:r>
              <a:rPr lang="tr-TR" sz="1500" b="1" dirty="0" err="1"/>
              <a:t>Awareness</a:t>
            </a:r>
            <a:r>
              <a:rPr lang="tr-TR" sz="1500" b="1" dirty="0"/>
              <a:t> </a:t>
            </a:r>
            <a:r>
              <a:rPr lang="tr-TR" sz="1500" b="1" dirty="0" err="1"/>
              <a:t>Bulletins</a:t>
            </a:r>
            <a:r>
              <a:rPr lang="tr-TR" sz="1500" b="1" dirty="0"/>
              <a:t>)</a:t>
            </a:r>
          </a:p>
          <a:p>
            <a:pPr algn="just"/>
            <a:r>
              <a:rPr lang="en-US" sz="1500" b="1" dirty="0"/>
              <a:t>Devam Eden </a:t>
            </a:r>
            <a:r>
              <a:rPr lang="en-US" sz="1500" b="1" dirty="0" err="1"/>
              <a:t>Araştırmalar</a:t>
            </a:r>
            <a:r>
              <a:rPr lang="en-US" sz="1500" b="1" dirty="0"/>
              <a:t> (Research in Progress)</a:t>
            </a:r>
            <a:endParaRPr lang="tr-TR" sz="1500" b="1" dirty="0"/>
          </a:p>
          <a:p>
            <a:pPr algn="just"/>
            <a:r>
              <a:rPr lang="tr-TR" sz="1500" b="1" dirty="0"/>
              <a:t>Seçmeli Bilgi Yayımı (SDI: </a:t>
            </a:r>
            <a:r>
              <a:rPr lang="tr-TR" sz="1500" b="1" dirty="0" err="1"/>
              <a:t>Selective</a:t>
            </a:r>
            <a:r>
              <a:rPr lang="tr-TR" sz="1500" b="1" dirty="0"/>
              <a:t> </a:t>
            </a:r>
            <a:r>
              <a:rPr lang="tr-TR" sz="1500" b="1" dirty="0" err="1"/>
              <a:t>Dissemination</a:t>
            </a:r>
            <a:r>
              <a:rPr lang="tr-TR" sz="1500" b="1" dirty="0"/>
              <a:t> of Information)</a:t>
            </a:r>
          </a:p>
        </p:txBody>
      </p:sp>
    </p:spTree>
    <p:extLst>
      <p:ext uri="{BB962C8B-B14F-4D97-AF65-F5344CB8AC3E}">
        <p14:creationId xmlns:p14="http://schemas.microsoft.com/office/powerpoint/2010/main" val="14043715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8F42A2-C2CA-F6B8-892F-A7F240E2D48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0651B95C-E1AD-E7D5-5784-E6F6EA031F11}"/>
              </a:ext>
            </a:extLst>
          </p:cNvPr>
          <p:cNvSpPr>
            <a:spLocks noGrp="1"/>
          </p:cNvSpPr>
          <p:nvPr>
            <p:ph type="title"/>
          </p:nvPr>
        </p:nvSpPr>
        <p:spPr>
          <a:xfrm>
            <a:off x="973327" y="107887"/>
            <a:ext cx="9227574" cy="531478"/>
          </a:xfrm>
        </p:spPr>
        <p:txBody>
          <a:bodyPr>
            <a:noAutofit/>
          </a:bodyPr>
          <a:lstStyle/>
          <a:p>
            <a:pPr algn="ctr"/>
            <a:r>
              <a:rPr lang="tr-TR" sz="2000" b="1" dirty="0">
                <a:solidFill>
                  <a:schemeClr val="tx1"/>
                </a:solidFill>
              </a:rPr>
              <a:t>Güncel Farkındalık Hizmeti (CAS: </a:t>
            </a:r>
            <a:r>
              <a:rPr lang="tr-TR" sz="2000" b="1" dirty="0" err="1">
                <a:solidFill>
                  <a:schemeClr val="tx1"/>
                </a:solidFill>
              </a:rPr>
              <a:t>Current</a:t>
            </a:r>
            <a:r>
              <a:rPr lang="tr-TR" sz="2000" b="1" dirty="0">
                <a:solidFill>
                  <a:schemeClr val="tx1"/>
                </a:solidFill>
              </a:rPr>
              <a:t> </a:t>
            </a:r>
            <a:r>
              <a:rPr lang="tr-TR" sz="2000" b="1" dirty="0" err="1">
                <a:solidFill>
                  <a:schemeClr val="tx1"/>
                </a:solidFill>
              </a:rPr>
              <a:t>Awareness</a:t>
            </a:r>
            <a:r>
              <a:rPr lang="tr-TR" sz="2000" b="1" dirty="0">
                <a:solidFill>
                  <a:schemeClr val="tx1"/>
                </a:solidFill>
              </a:rPr>
              <a:t> Service) Türleri</a:t>
            </a:r>
            <a:br>
              <a:rPr lang="tr-TR" sz="2000" b="1" dirty="0">
                <a:solidFill>
                  <a:schemeClr val="tx1"/>
                </a:solidFill>
              </a:rPr>
            </a:br>
            <a:br>
              <a:rPr lang="tr-TR" sz="2400" b="1" dirty="0">
                <a:solidFill>
                  <a:schemeClr val="tx1"/>
                </a:solidFill>
              </a:rPr>
            </a:br>
            <a:endParaRPr lang="tr-TR" sz="2400" b="1" dirty="0">
              <a:solidFill>
                <a:schemeClr val="tx1"/>
              </a:solidFill>
            </a:endParaRPr>
          </a:p>
        </p:txBody>
      </p:sp>
      <p:sp>
        <p:nvSpPr>
          <p:cNvPr id="3" name="İçerik Yer Tutucusu 2">
            <a:extLst>
              <a:ext uri="{FF2B5EF4-FFF2-40B4-BE49-F238E27FC236}">
                <a16:creationId xmlns:a16="http://schemas.microsoft.com/office/drawing/2014/main" id="{D6ED51EC-A542-43B9-E6FA-1A93DE11471F}"/>
              </a:ext>
            </a:extLst>
          </p:cNvPr>
          <p:cNvSpPr>
            <a:spLocks noGrp="1"/>
          </p:cNvSpPr>
          <p:nvPr>
            <p:ph idx="1"/>
          </p:nvPr>
        </p:nvSpPr>
        <p:spPr>
          <a:xfrm>
            <a:off x="973327" y="513729"/>
            <a:ext cx="9438005" cy="6147626"/>
          </a:xfrm>
        </p:spPr>
        <p:txBody>
          <a:bodyPr>
            <a:noAutofit/>
          </a:bodyPr>
          <a:lstStyle/>
          <a:p>
            <a:pPr marL="0" indent="0" algn="just">
              <a:buNone/>
            </a:pPr>
            <a:r>
              <a:rPr lang="tr-TR" sz="1500" b="1" u="sng" dirty="0"/>
              <a:t>Türlere ilişkin açıklamalar (LIS, 2024):</a:t>
            </a:r>
          </a:p>
          <a:p>
            <a:pPr algn="just"/>
            <a:r>
              <a:rPr lang="tr-TR" sz="1500" b="1" u="sng" dirty="0"/>
              <a:t>Eklenenler Listesi (</a:t>
            </a:r>
            <a:r>
              <a:rPr lang="tr-TR" sz="1500" b="1" u="sng" dirty="0" err="1"/>
              <a:t>List</a:t>
            </a:r>
            <a:r>
              <a:rPr lang="tr-TR" sz="1500" b="1" u="sng" dirty="0"/>
              <a:t> of </a:t>
            </a:r>
            <a:r>
              <a:rPr lang="tr-TR" sz="1500" b="1" u="sng" dirty="0" err="1"/>
              <a:t>Additions</a:t>
            </a:r>
            <a:r>
              <a:rPr lang="tr-TR" sz="1500" b="1" u="sng" dirty="0"/>
              <a:t>):</a:t>
            </a:r>
            <a:r>
              <a:rPr lang="tr-TR" sz="1500" b="1" dirty="0"/>
              <a:t> Kütüphanenin dermesine eklenen yeni kitap, dergi ve kaynakları genellikle konu veya türe göre düzenleyen basit güncelleme </a:t>
            </a:r>
          </a:p>
          <a:p>
            <a:pPr marL="0" indent="0" algn="just">
              <a:buNone/>
            </a:pPr>
            <a:r>
              <a:rPr lang="tr-TR" sz="1500" b="1" dirty="0"/>
              <a:t>Kullanıcıların ilgi alanlarıyla ilgili yeni sağlananları hızla belirlemelerine yardımcı olur. Örneğin, bir kütüphane yapay zeka ile ilgili birkaç yeni kitap aldıysa, «Eklenenler Listesi» bu kitapları, başlıkları, yazarları ve yayın ayrıntılarıyla birlikte vurgulayacak; kullanıcılar bunların ödünç alınabileceğini veya başvurulabileceğini bilecektir.</a:t>
            </a:r>
          </a:p>
          <a:p>
            <a:pPr algn="just"/>
            <a:r>
              <a:rPr lang="tr-TR" sz="1500" b="1" dirty="0"/>
              <a:t> </a:t>
            </a:r>
            <a:r>
              <a:rPr lang="tr-TR" sz="1500" b="1" u="sng" dirty="0"/>
              <a:t>Güncel Farkındalık Bültenleri (</a:t>
            </a:r>
            <a:r>
              <a:rPr lang="tr-TR" sz="1500" b="1" u="sng" dirty="0" err="1"/>
              <a:t>Current</a:t>
            </a:r>
            <a:r>
              <a:rPr lang="tr-TR" sz="1500" b="1" u="sng" dirty="0"/>
              <a:t> </a:t>
            </a:r>
            <a:r>
              <a:rPr lang="tr-TR" sz="1500" b="1" u="sng" dirty="0" err="1"/>
              <a:t>Awareness</a:t>
            </a:r>
            <a:r>
              <a:rPr lang="tr-TR" sz="1500" b="1" u="sng" dirty="0"/>
              <a:t> </a:t>
            </a:r>
            <a:r>
              <a:rPr lang="tr-TR" sz="1500" b="1" u="sng" dirty="0" err="1"/>
              <a:t>Bulletins</a:t>
            </a:r>
            <a:r>
              <a:rPr lang="tr-TR" sz="1500" b="1" u="sng" dirty="0"/>
              <a:t>):</a:t>
            </a:r>
            <a:r>
              <a:rPr lang="tr-TR" sz="1500" b="1" dirty="0"/>
              <a:t> Yeni yayınlanan makale ve araştırmaların özetlerini (</a:t>
            </a:r>
            <a:r>
              <a:rPr lang="tr-TR" sz="1500" b="1" dirty="0" err="1"/>
              <a:t>summary</a:t>
            </a:r>
            <a:r>
              <a:rPr lang="tr-TR" sz="1500" b="1" dirty="0"/>
              <a:t>) veya özlerini (</a:t>
            </a:r>
            <a:r>
              <a:rPr lang="tr-TR" sz="1500" b="1" dirty="0" err="1"/>
              <a:t>abstract</a:t>
            </a:r>
            <a:r>
              <a:rPr lang="tr-TR" sz="1500" b="1" dirty="0"/>
              <a:t>) içeren ayrıntılı raporlar </a:t>
            </a:r>
          </a:p>
          <a:p>
            <a:pPr marL="0" indent="0" algn="just">
              <a:buNone/>
            </a:pPr>
            <a:r>
              <a:rPr lang="tr-TR" sz="1500" b="1" dirty="0"/>
              <a:t>Düzenli olarak yayımlanan bu bültenler, belirli bir alandaki son gelişmeler, konferanslar veya önemli buluşlara ilişkin güncellemeler sunar. Alanlarındaki en son gelişmeler hakkında derinlemesine bilgiye gereksinim duyan kullanıcılar için özellikle faydalıdır. Örneğin, tıp araştırmalarıyla ilgili bir bülten, yeni yayınlanan araştırma makalelerinin özetlerini, yaklaşan tıp konferanslarını veya belirli hastalıkların tedavisindeki çığır açan gelişmeleri içerebilir. Bültenler, kullanıcıların hem makro düzeydeki eğilimler hem de mikro düzeydeki güncellemeler hakkında bilgi sahibi olmalarını sağlar. </a:t>
            </a:r>
          </a:p>
          <a:p>
            <a:pPr algn="just"/>
            <a:r>
              <a:rPr lang="tr-TR" sz="1500" b="1" u="sng" dirty="0"/>
              <a:t>Devam Eden Araştırmalar (</a:t>
            </a:r>
            <a:r>
              <a:rPr lang="tr-TR" sz="1500" b="1" u="sng" dirty="0" err="1"/>
              <a:t>Research</a:t>
            </a:r>
            <a:r>
              <a:rPr lang="tr-TR" sz="1500" b="1" u="sng" dirty="0"/>
              <a:t> in </a:t>
            </a:r>
            <a:r>
              <a:rPr lang="tr-TR" sz="1500" b="1" u="sng" dirty="0" err="1"/>
              <a:t>Progress</a:t>
            </a:r>
            <a:r>
              <a:rPr lang="tr-TR" sz="1500" b="1" u="sng" dirty="0"/>
              <a:t>): </a:t>
            </a:r>
            <a:r>
              <a:rPr lang="tr-TR" sz="1500" b="1" dirty="0"/>
              <a:t>Araştırmacılar veya kurumlar tarafından yürütülen devam eden araştırma projeleriyle ilgili güncellemeler </a:t>
            </a:r>
          </a:p>
          <a:p>
            <a:pPr marL="0" indent="0" algn="just">
              <a:buNone/>
            </a:pPr>
            <a:r>
              <a:rPr lang="tr-TR" sz="1500" b="1" dirty="0"/>
              <a:t>Bu uyarılar, kullanıcıları resmi olarak yayımlanmadan önce ortaya çıkan eğilimler, iş birliği çalışmaları ve gelecekteki yayınlar hakkında bilgilendirir. Örneğin, bir enstitü iklim değişikliğiyle ilgili yeni bir proje üzerinde çalışıyorsa, «Devam Eden Araştırma» güncellemesi projenin hedefleri, yöntemleri ve beklenen sonuçları hakkında genel bir bakış sunabilir. Böylece kullanıcılar resmi olarak yayımlanmadan önce gelişmelerden haberdar olur, alanlarında devam eden çalışmaları izleyebilir.</a:t>
            </a:r>
          </a:p>
        </p:txBody>
      </p:sp>
    </p:spTree>
    <p:extLst>
      <p:ext uri="{BB962C8B-B14F-4D97-AF65-F5344CB8AC3E}">
        <p14:creationId xmlns:p14="http://schemas.microsoft.com/office/powerpoint/2010/main" val="11443253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7943D3-50E5-6F68-B9CE-8678A137A9CB}"/>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17B84E92-2317-2C46-58B9-D19652E46013}"/>
              </a:ext>
            </a:extLst>
          </p:cNvPr>
          <p:cNvSpPr>
            <a:spLocks noGrp="1"/>
          </p:cNvSpPr>
          <p:nvPr>
            <p:ph type="title"/>
          </p:nvPr>
        </p:nvSpPr>
        <p:spPr>
          <a:xfrm>
            <a:off x="948746" y="205940"/>
            <a:ext cx="9099822" cy="482318"/>
          </a:xfrm>
        </p:spPr>
        <p:txBody>
          <a:bodyPr>
            <a:noAutofit/>
          </a:bodyPr>
          <a:lstStyle/>
          <a:p>
            <a:pPr algn="ctr"/>
            <a:r>
              <a:rPr lang="tr-TR" sz="2000" b="1" dirty="0">
                <a:solidFill>
                  <a:schemeClr val="tx1"/>
                </a:solidFill>
              </a:rPr>
              <a:t>Güncel Farkındalık Hizmeti (CAS: </a:t>
            </a:r>
            <a:r>
              <a:rPr lang="tr-TR" sz="2000" b="1" dirty="0" err="1">
                <a:solidFill>
                  <a:schemeClr val="tx1"/>
                </a:solidFill>
              </a:rPr>
              <a:t>Current</a:t>
            </a:r>
            <a:r>
              <a:rPr lang="tr-TR" sz="2000" b="1" dirty="0">
                <a:solidFill>
                  <a:schemeClr val="tx1"/>
                </a:solidFill>
              </a:rPr>
              <a:t> </a:t>
            </a:r>
            <a:r>
              <a:rPr lang="tr-TR" sz="2000" b="1" dirty="0" err="1">
                <a:solidFill>
                  <a:schemeClr val="tx1"/>
                </a:solidFill>
              </a:rPr>
              <a:t>Awareness</a:t>
            </a:r>
            <a:r>
              <a:rPr lang="tr-TR" sz="2000" b="1" dirty="0">
                <a:solidFill>
                  <a:schemeClr val="tx1"/>
                </a:solidFill>
              </a:rPr>
              <a:t> Service) Türleri</a:t>
            </a:r>
            <a:br>
              <a:rPr lang="tr-TR" sz="2400" b="1" dirty="0">
                <a:solidFill>
                  <a:schemeClr val="tx1"/>
                </a:solidFill>
              </a:rPr>
            </a:br>
            <a:br>
              <a:rPr lang="tr-TR" sz="2400" b="1" dirty="0">
                <a:solidFill>
                  <a:schemeClr val="tx1"/>
                </a:solidFill>
              </a:rPr>
            </a:br>
            <a:endParaRPr lang="tr-TR" sz="2400" b="1" dirty="0">
              <a:solidFill>
                <a:schemeClr val="tx1"/>
              </a:solidFill>
            </a:endParaRPr>
          </a:p>
        </p:txBody>
      </p:sp>
      <p:sp>
        <p:nvSpPr>
          <p:cNvPr id="3" name="İçerik Yer Tutucusu 2">
            <a:extLst>
              <a:ext uri="{FF2B5EF4-FFF2-40B4-BE49-F238E27FC236}">
                <a16:creationId xmlns:a16="http://schemas.microsoft.com/office/drawing/2014/main" id="{C17B2B93-4F45-1E15-26AC-1AA970461B7C}"/>
              </a:ext>
            </a:extLst>
          </p:cNvPr>
          <p:cNvSpPr>
            <a:spLocks noGrp="1"/>
          </p:cNvSpPr>
          <p:nvPr>
            <p:ph idx="1"/>
          </p:nvPr>
        </p:nvSpPr>
        <p:spPr>
          <a:xfrm>
            <a:off x="610563" y="909485"/>
            <a:ext cx="9610069" cy="4513006"/>
          </a:xfrm>
        </p:spPr>
        <p:txBody>
          <a:bodyPr>
            <a:noAutofit/>
          </a:bodyPr>
          <a:lstStyle/>
          <a:p>
            <a:pPr algn="just"/>
            <a:r>
              <a:rPr lang="tr-TR" sz="1600" b="1" u="sng" dirty="0">
                <a:solidFill>
                  <a:schemeClr val="tx1"/>
                </a:solidFill>
              </a:rPr>
              <a:t>Seçmeli Bilgi Yayımı Hizmeti (SDI: </a:t>
            </a:r>
            <a:r>
              <a:rPr lang="tr-TR" sz="1600" b="1" u="sng" dirty="0" err="1">
                <a:solidFill>
                  <a:schemeClr val="tx1"/>
                </a:solidFill>
              </a:rPr>
              <a:t>Selective</a:t>
            </a:r>
            <a:r>
              <a:rPr lang="tr-TR" sz="1600" b="1" u="sng" dirty="0">
                <a:solidFill>
                  <a:schemeClr val="tx1"/>
                </a:solidFill>
              </a:rPr>
              <a:t> </a:t>
            </a:r>
            <a:r>
              <a:rPr lang="tr-TR" sz="1600" b="1" u="sng" dirty="0" err="1">
                <a:solidFill>
                  <a:schemeClr val="tx1"/>
                </a:solidFill>
              </a:rPr>
              <a:t>Dissemination</a:t>
            </a:r>
            <a:r>
              <a:rPr lang="tr-TR" sz="1600" b="1" u="sng" dirty="0">
                <a:solidFill>
                  <a:schemeClr val="tx1"/>
                </a:solidFill>
              </a:rPr>
              <a:t> of Information Service):</a:t>
            </a:r>
            <a:r>
              <a:rPr lang="tr-TR" sz="1600" b="1" dirty="0">
                <a:solidFill>
                  <a:schemeClr val="tx1"/>
                </a:solidFill>
              </a:rPr>
              <a:t> P</a:t>
            </a:r>
            <a:r>
              <a:rPr lang="tr-TR" sz="1600" b="1" dirty="0"/>
              <a:t>aylaşılmayan, duyurulmayan ve yayılmayan bilgi faydasızdır çünkü bilgi ister iş dünyasında, ister eğitimde, ister hükümet katmanlarında veya araştırma alanlarında, nerede olsun toplumda önemli bir role sahiptir. Bilgi patlamasındaki artış, bilgi kullanıcılarını doğru bilgiye erişmek ve bu bilgiyi etik bir şekilde kullanmak için en iyi araçları benimseme seçeneğiyle karşı karşıya bırakmıştır. </a:t>
            </a:r>
          </a:p>
          <a:p>
            <a:pPr marL="0" indent="0" algn="just">
              <a:buNone/>
            </a:pPr>
            <a:r>
              <a:rPr lang="tr-TR" sz="1600" b="1" dirty="0"/>
              <a:t>Bilgi ve İletişim Teknolojisinin gelişimi ve elektronik kaynakların giderek artan yaygınlığı, öncelikle üniversite kütüphaneleri olmak üzere kütüphaneleri dört duvarının ötesine taşımıştır. Üniversite kütüphaneleri kullanıcılarına doğru bilginin etkili bir şekilde ulaştırılmasını sağlamada kilit rol oynar (</a:t>
            </a:r>
            <a:r>
              <a:rPr lang="tr-TR" sz="1600" b="1" dirty="0" err="1"/>
              <a:t>Cabonero</a:t>
            </a:r>
            <a:r>
              <a:rPr lang="tr-TR" sz="1600" b="1" dirty="0"/>
              <a:t> vd., 2019, s. 3; David vd., 2022). </a:t>
            </a:r>
          </a:p>
          <a:p>
            <a:pPr marL="0" indent="0" algn="just">
              <a:buNone/>
            </a:pPr>
            <a:r>
              <a:rPr lang="tr-TR" sz="1600" b="1" dirty="0"/>
              <a:t>Öğrenme ve bilgi merkezinde temel bir gereklilik olan bilgi, akademik süreçle bütünleştirildiğinde kurumu en iyi şekilde destekleyebilir. Kütüphane ve </a:t>
            </a:r>
            <a:r>
              <a:rPr lang="tr-TR" sz="1600" b="1" dirty="0" err="1"/>
              <a:t>bilgibilim</a:t>
            </a:r>
            <a:r>
              <a:rPr lang="tr-TR" sz="1600" b="1" dirty="0"/>
              <a:t> alanında, bilginin birincil kullanıcılara/müşterilere dağıtılması bir kütüphanenin temel işlevidir. Bu nedenle, öğrenciler, öğretim elemanları ve araştırmacılar yeni edinilen bilgi kaynaklarından haberdar olma ve bunları tam olarak kullanabilme hakkına sahip olmalıdır(</a:t>
            </a:r>
            <a:r>
              <a:rPr lang="tr-TR" sz="1600" b="1" dirty="0" err="1"/>
              <a:t>Cabonero</a:t>
            </a:r>
            <a:r>
              <a:rPr lang="tr-TR" sz="1600" b="1" dirty="0"/>
              <a:t> vd., 2019, s. 3).</a:t>
            </a:r>
          </a:p>
        </p:txBody>
      </p:sp>
    </p:spTree>
    <p:extLst>
      <p:ext uri="{BB962C8B-B14F-4D97-AF65-F5344CB8AC3E}">
        <p14:creationId xmlns:p14="http://schemas.microsoft.com/office/powerpoint/2010/main" val="25175404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FD3051-8287-7843-EED7-32FF838A9B23}"/>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0FA268A4-A1B7-536E-B287-98F16718413A}"/>
              </a:ext>
            </a:extLst>
          </p:cNvPr>
          <p:cNvSpPr>
            <a:spLocks noGrp="1"/>
          </p:cNvSpPr>
          <p:nvPr>
            <p:ph type="title"/>
          </p:nvPr>
        </p:nvSpPr>
        <p:spPr>
          <a:xfrm>
            <a:off x="688259" y="107617"/>
            <a:ext cx="9895204" cy="1008344"/>
          </a:xfrm>
        </p:spPr>
        <p:txBody>
          <a:bodyPr>
            <a:noAutofit/>
          </a:bodyPr>
          <a:lstStyle/>
          <a:p>
            <a:pPr algn="ctr"/>
            <a:r>
              <a:rPr lang="tr-TR" sz="1800" b="1" dirty="0">
                <a:solidFill>
                  <a:schemeClr val="tx1"/>
                </a:solidFill>
              </a:rPr>
              <a:t>Seçmeli Bilgi Yayımı Hizmeti </a:t>
            </a:r>
            <a:br>
              <a:rPr lang="tr-TR" sz="1800" b="1" dirty="0">
                <a:solidFill>
                  <a:schemeClr val="tx1"/>
                </a:solidFill>
              </a:rPr>
            </a:br>
            <a:r>
              <a:rPr lang="tr-TR" sz="1800" b="1" dirty="0">
                <a:solidFill>
                  <a:schemeClr val="tx1"/>
                </a:solidFill>
              </a:rPr>
              <a:t>(SDI: </a:t>
            </a:r>
            <a:r>
              <a:rPr lang="tr-TR" sz="1800" b="1" dirty="0" err="1">
                <a:solidFill>
                  <a:schemeClr val="tx1"/>
                </a:solidFill>
              </a:rPr>
              <a:t>Selective</a:t>
            </a:r>
            <a:r>
              <a:rPr lang="tr-TR" sz="1800" b="1" dirty="0">
                <a:solidFill>
                  <a:schemeClr val="tx1"/>
                </a:solidFill>
              </a:rPr>
              <a:t> </a:t>
            </a:r>
            <a:r>
              <a:rPr lang="tr-TR" sz="1800" b="1" dirty="0" err="1">
                <a:solidFill>
                  <a:schemeClr val="tx1"/>
                </a:solidFill>
              </a:rPr>
              <a:t>Dissemination</a:t>
            </a:r>
            <a:r>
              <a:rPr lang="tr-TR" sz="1800" b="1" dirty="0">
                <a:solidFill>
                  <a:schemeClr val="tx1"/>
                </a:solidFill>
              </a:rPr>
              <a:t> of Information Service) </a:t>
            </a:r>
            <a:br>
              <a:rPr lang="tr-TR" sz="1800" b="1" dirty="0">
                <a:solidFill>
                  <a:schemeClr val="tx1"/>
                </a:solidFill>
              </a:rPr>
            </a:br>
            <a:r>
              <a:rPr lang="tr-TR" sz="1800" b="1" dirty="0">
                <a:solidFill>
                  <a:schemeClr val="tx1"/>
                </a:solidFill>
              </a:rPr>
              <a:t>Kişiselleştirilmiş Hizmet</a:t>
            </a:r>
            <a:br>
              <a:rPr lang="tr-TR" sz="2400" b="1" dirty="0">
                <a:solidFill>
                  <a:schemeClr val="tx1"/>
                </a:solidFill>
              </a:rPr>
            </a:br>
            <a:br>
              <a:rPr lang="tr-TR" sz="2400" b="1" dirty="0">
                <a:solidFill>
                  <a:schemeClr val="tx1"/>
                </a:solidFill>
              </a:rPr>
            </a:br>
            <a:endParaRPr lang="tr-TR" sz="2400" b="1" dirty="0">
              <a:solidFill>
                <a:schemeClr val="tx1"/>
              </a:solidFill>
            </a:endParaRPr>
          </a:p>
        </p:txBody>
      </p:sp>
      <p:sp>
        <p:nvSpPr>
          <p:cNvPr id="3" name="İçerik Yer Tutucusu 2">
            <a:extLst>
              <a:ext uri="{FF2B5EF4-FFF2-40B4-BE49-F238E27FC236}">
                <a16:creationId xmlns:a16="http://schemas.microsoft.com/office/drawing/2014/main" id="{5D994567-4DAF-82D4-6924-F58EBEC36233}"/>
              </a:ext>
            </a:extLst>
          </p:cNvPr>
          <p:cNvSpPr>
            <a:spLocks noGrp="1"/>
          </p:cNvSpPr>
          <p:nvPr>
            <p:ph idx="1"/>
          </p:nvPr>
        </p:nvSpPr>
        <p:spPr>
          <a:xfrm>
            <a:off x="953662" y="1115961"/>
            <a:ext cx="9438005" cy="4999703"/>
          </a:xfrm>
        </p:spPr>
        <p:txBody>
          <a:bodyPr>
            <a:noAutofit/>
          </a:bodyPr>
          <a:lstStyle/>
          <a:p>
            <a:pPr marL="0" indent="0" algn="just">
              <a:buNone/>
            </a:pPr>
            <a:r>
              <a:rPr lang="tr-TR" sz="1600" b="1" dirty="0"/>
              <a:t>SDI, kullanıcılara özel ilgi alanlarına ve tercihlerine göre ilgili ve kişiselleştirilmiş bilgi sağlar. Bu sistem/mekanizma, bilgi sağlayıcının (kütüphane) kullanıcının bilgi gereksinimlerinin bir profilini oluşturduğu ve yeni yayınları, araştırma makalelerini, haber makalelerini veya kullanıcının profiliyle eşleşen diğer ilgili materyalleri düzenli olarak güncellediği, bilgi yaymaya yönelik proaktif bir yaklaşımdır. </a:t>
            </a:r>
          </a:p>
          <a:p>
            <a:pPr algn="just"/>
            <a:r>
              <a:rPr lang="tr-TR" sz="1600" b="1" dirty="0"/>
              <a:t>SDI sistemi, kullanıcının araştırma ilgi alanları, tercih ettiği konular ve anahtar sözcükler hakkında bilgi içeren bir kullanıcı profili oluşturur. </a:t>
            </a:r>
          </a:p>
          <a:p>
            <a:pPr algn="just"/>
            <a:r>
              <a:rPr lang="tr-TR" sz="1600" b="1" dirty="0"/>
              <a:t>Profil oluşturulduktan sonra sistem, kitaplar, dergi makaleleri, veri tabanları ve konferans bildirileri gibi birçok yeni edinilen kaynakları otomatik olarak tarar ve bunları kullanıcının profiliyle eşleştirir. </a:t>
            </a:r>
          </a:p>
          <a:p>
            <a:pPr algn="just"/>
            <a:r>
              <a:rPr lang="tr-TR" sz="1600" b="1" dirty="0"/>
              <a:t>Böylece, sistem, kütüphane kullanıcılarını kendi alanlarındaki en son araştırma ve gelişmelerden haberdar etmek için etkili bir yol sağlar. </a:t>
            </a:r>
          </a:p>
          <a:p>
            <a:pPr algn="just"/>
            <a:r>
              <a:rPr lang="tr-TR" sz="1600" b="1" dirty="0"/>
              <a:t>Kullanıcılar, bilgi aramak için saatler harcamak yerine, yeni yayınlar, araştırma makaleleri ve ilgi alanlarıyla ilgili diğer materyaller hakkında özelleştirilmiş güncellemeler alırlar. </a:t>
            </a:r>
          </a:p>
          <a:p>
            <a:pPr algn="just"/>
            <a:r>
              <a:rPr lang="tr-TR" sz="1600" b="1" dirty="0"/>
              <a:t>Bu sayede zamandan tasarruf edilir ve kullanıcıların alanlarındaki en son eğilim ve gelişmeler hakkında her zaman bilgi sahibi olmaları sağlanır (</a:t>
            </a:r>
            <a:r>
              <a:rPr lang="tr-TR" sz="1600" b="1" dirty="0" err="1"/>
              <a:t>Ashikuzzaman</a:t>
            </a:r>
            <a:r>
              <a:rPr lang="tr-TR" sz="1600" b="1" dirty="0"/>
              <a:t>, 2023b).</a:t>
            </a:r>
          </a:p>
        </p:txBody>
      </p:sp>
    </p:spTree>
    <p:extLst>
      <p:ext uri="{BB962C8B-B14F-4D97-AF65-F5344CB8AC3E}">
        <p14:creationId xmlns:p14="http://schemas.microsoft.com/office/powerpoint/2010/main" val="1181504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4E7C8F-9554-A64C-F9C6-23A50E0DE78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ED9D4227-FF46-3094-45AD-A3E4F5210959}"/>
              </a:ext>
            </a:extLst>
          </p:cNvPr>
          <p:cNvSpPr>
            <a:spLocks noGrp="1"/>
          </p:cNvSpPr>
          <p:nvPr>
            <p:ph type="title"/>
          </p:nvPr>
        </p:nvSpPr>
        <p:spPr>
          <a:xfrm>
            <a:off x="1027403" y="141762"/>
            <a:ext cx="9261987" cy="934602"/>
          </a:xfrm>
        </p:spPr>
        <p:txBody>
          <a:bodyPr>
            <a:noAutofit/>
          </a:bodyPr>
          <a:lstStyle/>
          <a:p>
            <a:pPr algn="ctr"/>
            <a:r>
              <a:rPr lang="tr-TR" sz="1800" b="1" dirty="0">
                <a:solidFill>
                  <a:schemeClr val="tx1"/>
                </a:solidFill>
              </a:rPr>
              <a:t>Seçmeli Bilgi Yayımı Hizmeti </a:t>
            </a:r>
            <a:br>
              <a:rPr lang="tr-TR" sz="1800" b="1" dirty="0">
                <a:solidFill>
                  <a:schemeClr val="tx1"/>
                </a:solidFill>
              </a:rPr>
            </a:br>
            <a:r>
              <a:rPr lang="tr-TR" sz="1800" b="1" dirty="0">
                <a:solidFill>
                  <a:schemeClr val="tx1"/>
                </a:solidFill>
              </a:rPr>
              <a:t>(SDI: </a:t>
            </a:r>
            <a:r>
              <a:rPr lang="tr-TR" sz="1800" b="1" dirty="0" err="1">
                <a:solidFill>
                  <a:schemeClr val="tx1"/>
                </a:solidFill>
              </a:rPr>
              <a:t>Selective</a:t>
            </a:r>
            <a:r>
              <a:rPr lang="tr-TR" sz="1800" b="1" dirty="0">
                <a:solidFill>
                  <a:schemeClr val="tx1"/>
                </a:solidFill>
              </a:rPr>
              <a:t> </a:t>
            </a:r>
            <a:r>
              <a:rPr lang="tr-TR" sz="1800" b="1" dirty="0" err="1">
                <a:solidFill>
                  <a:schemeClr val="tx1"/>
                </a:solidFill>
              </a:rPr>
              <a:t>Dissemination</a:t>
            </a:r>
            <a:r>
              <a:rPr lang="tr-TR" sz="1800" b="1" dirty="0">
                <a:solidFill>
                  <a:schemeClr val="tx1"/>
                </a:solidFill>
              </a:rPr>
              <a:t> of Information Service) </a:t>
            </a:r>
            <a:br>
              <a:rPr lang="tr-TR" sz="1800" b="1" dirty="0">
                <a:solidFill>
                  <a:schemeClr val="tx1"/>
                </a:solidFill>
              </a:rPr>
            </a:br>
            <a:r>
              <a:rPr lang="tr-TR" sz="1800" b="1" dirty="0">
                <a:solidFill>
                  <a:schemeClr val="tx1"/>
                </a:solidFill>
              </a:rPr>
              <a:t>Toplam Kalite Yönetimi</a:t>
            </a:r>
            <a:br>
              <a:rPr lang="tr-TR" sz="2400" b="1" dirty="0">
                <a:solidFill>
                  <a:schemeClr val="tx1"/>
                </a:solidFill>
              </a:rPr>
            </a:br>
            <a:br>
              <a:rPr lang="tr-TR" sz="2400" b="1" dirty="0">
                <a:solidFill>
                  <a:schemeClr val="tx1"/>
                </a:solidFill>
              </a:rPr>
            </a:br>
            <a:endParaRPr lang="tr-TR" sz="2400" b="1" dirty="0">
              <a:solidFill>
                <a:schemeClr val="tx1"/>
              </a:solidFill>
            </a:endParaRPr>
          </a:p>
        </p:txBody>
      </p:sp>
      <p:sp>
        <p:nvSpPr>
          <p:cNvPr id="3" name="İçerik Yer Tutucusu 2">
            <a:extLst>
              <a:ext uri="{FF2B5EF4-FFF2-40B4-BE49-F238E27FC236}">
                <a16:creationId xmlns:a16="http://schemas.microsoft.com/office/drawing/2014/main" id="{E3315470-8D8F-9F8C-0AB7-3C9315CDEEF8}"/>
              </a:ext>
            </a:extLst>
          </p:cNvPr>
          <p:cNvSpPr>
            <a:spLocks noGrp="1"/>
          </p:cNvSpPr>
          <p:nvPr>
            <p:ph idx="1"/>
          </p:nvPr>
        </p:nvSpPr>
        <p:spPr>
          <a:xfrm>
            <a:off x="1027403" y="1076364"/>
            <a:ext cx="9438005" cy="5096112"/>
          </a:xfrm>
        </p:spPr>
        <p:txBody>
          <a:bodyPr>
            <a:noAutofit/>
          </a:bodyPr>
          <a:lstStyle/>
          <a:p>
            <a:pPr marL="0" indent="0" algn="just">
              <a:buNone/>
            </a:pPr>
            <a:r>
              <a:rPr lang="tr-TR" sz="1600" b="1" dirty="0"/>
              <a:t>SDI, kullanıcıların özel gereksinim ve profillerine göre ilgili, doğru ve zamanında bilgi sunulmasını sağlayan ve böylece kullanıcı memnuniyetini ve operasyonel verimliliği artıran stratejik bir yaklaşımdır. </a:t>
            </a:r>
          </a:p>
          <a:p>
            <a:pPr marL="0" indent="0" algn="just">
              <a:buNone/>
            </a:pPr>
            <a:r>
              <a:rPr lang="tr-TR" sz="1600" b="1" dirty="0"/>
              <a:t>Bu kişiselleştirilmiş sistem, hizmet kalitesini sürekli iyileştirerek, hedefli bilgi sağlar; israfı azaltır ve kullanıcı beklentilerine odaklı bir kültür oluşturarak TKY ilkeleriyle uyum sağlar. Bu hedef odaklı yaklaşım, yalnızca kaynak kullanımını optimize etmekle kalmaz, sürekli iyileştirme kültürüne de katkıda bulunur; bilgi hizmetlerini daha etkili ve kaliteli duruma getirir.</a:t>
            </a:r>
          </a:p>
          <a:p>
            <a:pPr marL="0" indent="0" algn="just">
              <a:buNone/>
            </a:pPr>
            <a:r>
              <a:rPr lang="tr-TR" sz="1600" b="1" dirty="0"/>
              <a:t>Sistem, kütüphanelerin toplam kalite yönetimi için önemli bir olanaktır çünkü kütüphanelerin derme ve kaynaklarını geliştirme çabalarında destek sağlar. Kütüphaneciler, kullanıcı profillerini analiz ederek ve en sık talep edilen materyalleri izleyerek, dermelerindeki boşlukları belirleyebilir, hangi kaynakların edinileceği konusunda bilinçli kararlar verebilirler. Kullanıcıların gereksinimleri ve ilgi alanlarıyla daha yakından ilgili kaynaklar edinilmesini sağlar (</a:t>
            </a:r>
            <a:r>
              <a:rPr lang="tr-TR" sz="1600" b="1" dirty="0" err="1"/>
              <a:t>Ashikuzzaman</a:t>
            </a:r>
            <a:r>
              <a:rPr lang="tr-TR" sz="1600" b="1" dirty="0"/>
              <a:t>, 2023b).</a:t>
            </a:r>
          </a:p>
          <a:p>
            <a:pPr marL="0" indent="0" algn="just">
              <a:buNone/>
            </a:pPr>
            <a:r>
              <a:rPr lang="tr-TR" sz="1600" b="1" dirty="0"/>
              <a:t>SDI sistemi, kütüphanecilerin kullanıcılarına daha iyi bir araştırma deneyimi sunmalarına da yardımcı olabilir. Sistem, bir konu alanında yeni olan veya kütüphanenin kaynaklarına aşina olmayan kullanıcılara yardımcı olarak ilgili kaynakları hızlı ve kolay bir şekilde bulmalarını kolaylaştırabilir. Bu, özellikle sınırlı zamanı olan ve belirli ilgi alanlarına odaklanması gereken öğrenciler ve araştırmacılar için değerlidir (</a:t>
            </a:r>
            <a:r>
              <a:rPr lang="tr-TR" sz="1600" b="1" dirty="0" err="1"/>
              <a:t>Ashikuzzaman</a:t>
            </a:r>
            <a:r>
              <a:rPr lang="tr-TR" sz="1600" b="1" dirty="0"/>
              <a:t>, 2023b).</a:t>
            </a:r>
          </a:p>
        </p:txBody>
      </p:sp>
    </p:spTree>
    <p:extLst>
      <p:ext uri="{BB962C8B-B14F-4D97-AF65-F5344CB8AC3E}">
        <p14:creationId xmlns:p14="http://schemas.microsoft.com/office/powerpoint/2010/main" val="30316769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C7C19C-F858-18B7-4F91-34BEE1F143AB}"/>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16C3CEB8-7046-9247-6A55-8DCD4A4A7B90}"/>
              </a:ext>
            </a:extLst>
          </p:cNvPr>
          <p:cNvSpPr>
            <a:spLocks noGrp="1"/>
          </p:cNvSpPr>
          <p:nvPr>
            <p:ph type="title"/>
          </p:nvPr>
        </p:nvSpPr>
        <p:spPr>
          <a:xfrm>
            <a:off x="954691" y="205940"/>
            <a:ext cx="9438005" cy="983763"/>
          </a:xfrm>
        </p:spPr>
        <p:txBody>
          <a:bodyPr>
            <a:noAutofit/>
          </a:bodyPr>
          <a:lstStyle/>
          <a:p>
            <a:pPr algn="ctr"/>
            <a:r>
              <a:rPr lang="tr-TR" sz="1800" b="1" dirty="0">
                <a:solidFill>
                  <a:schemeClr val="tx1"/>
                </a:solidFill>
              </a:rPr>
              <a:t>Seçmeli Bilgi Yayımı Hizmeti </a:t>
            </a:r>
            <a:br>
              <a:rPr lang="tr-TR" sz="1800" b="1" dirty="0">
                <a:solidFill>
                  <a:schemeClr val="tx1"/>
                </a:solidFill>
              </a:rPr>
            </a:br>
            <a:r>
              <a:rPr lang="tr-TR" sz="1800" b="1" dirty="0">
                <a:solidFill>
                  <a:schemeClr val="tx1"/>
                </a:solidFill>
              </a:rPr>
              <a:t>(SDI: </a:t>
            </a:r>
            <a:r>
              <a:rPr lang="tr-TR" sz="1800" b="1" dirty="0" err="1">
                <a:solidFill>
                  <a:schemeClr val="tx1"/>
                </a:solidFill>
              </a:rPr>
              <a:t>Selective</a:t>
            </a:r>
            <a:r>
              <a:rPr lang="tr-TR" sz="1800" b="1" dirty="0">
                <a:solidFill>
                  <a:schemeClr val="tx1"/>
                </a:solidFill>
              </a:rPr>
              <a:t> </a:t>
            </a:r>
            <a:r>
              <a:rPr lang="tr-TR" sz="1800" b="1" dirty="0" err="1">
                <a:solidFill>
                  <a:schemeClr val="tx1"/>
                </a:solidFill>
              </a:rPr>
              <a:t>Dissemination</a:t>
            </a:r>
            <a:r>
              <a:rPr lang="tr-TR" sz="1800" b="1" dirty="0">
                <a:solidFill>
                  <a:schemeClr val="tx1"/>
                </a:solidFill>
              </a:rPr>
              <a:t> of Information Service) </a:t>
            </a:r>
            <a:br>
              <a:rPr lang="tr-TR" sz="1800" b="1" dirty="0">
                <a:solidFill>
                  <a:schemeClr val="tx1"/>
                </a:solidFill>
              </a:rPr>
            </a:br>
            <a:r>
              <a:rPr lang="tr-TR" sz="1800" b="1" dirty="0">
                <a:solidFill>
                  <a:schemeClr val="tx1"/>
                </a:solidFill>
              </a:rPr>
              <a:t>Hizmet Araçları</a:t>
            </a:r>
            <a:br>
              <a:rPr lang="tr-TR" sz="2000" b="1" dirty="0">
                <a:solidFill>
                  <a:schemeClr val="tx1"/>
                </a:solidFill>
              </a:rPr>
            </a:br>
            <a:br>
              <a:rPr lang="tr-TR" sz="2400" b="1" dirty="0">
                <a:solidFill>
                  <a:schemeClr val="tx1"/>
                </a:solidFill>
              </a:rPr>
            </a:br>
            <a:endParaRPr lang="tr-TR" sz="2400" b="1" dirty="0">
              <a:solidFill>
                <a:schemeClr val="tx1"/>
              </a:solidFill>
            </a:endParaRPr>
          </a:p>
        </p:txBody>
      </p:sp>
      <p:sp>
        <p:nvSpPr>
          <p:cNvPr id="3" name="İçerik Yer Tutucusu 2">
            <a:extLst>
              <a:ext uri="{FF2B5EF4-FFF2-40B4-BE49-F238E27FC236}">
                <a16:creationId xmlns:a16="http://schemas.microsoft.com/office/drawing/2014/main" id="{21D26B92-FEFC-3BCA-1312-1A93BAACD5B8}"/>
              </a:ext>
            </a:extLst>
          </p:cNvPr>
          <p:cNvSpPr>
            <a:spLocks noGrp="1"/>
          </p:cNvSpPr>
          <p:nvPr>
            <p:ph idx="1"/>
          </p:nvPr>
        </p:nvSpPr>
        <p:spPr>
          <a:xfrm>
            <a:off x="801810" y="1032387"/>
            <a:ext cx="9438005" cy="4050890"/>
          </a:xfrm>
        </p:spPr>
        <p:txBody>
          <a:bodyPr>
            <a:noAutofit/>
          </a:bodyPr>
          <a:lstStyle/>
          <a:p>
            <a:pPr marL="0" indent="0" algn="just">
              <a:buNone/>
            </a:pPr>
            <a:r>
              <a:rPr lang="tr-TR" sz="1600" b="1" u="sng" dirty="0"/>
              <a:t>SDI hizmetleri, aşağıdakiler de dahil olmak üzere çeşitli şekillerde sunulabilir (</a:t>
            </a:r>
            <a:r>
              <a:rPr lang="tr-TR" sz="1600" b="1" u="sng" dirty="0" err="1"/>
              <a:t>Ashikuzzaman</a:t>
            </a:r>
            <a:r>
              <a:rPr lang="tr-TR" sz="1600" b="1" u="sng" dirty="0"/>
              <a:t>, 2023b; </a:t>
            </a:r>
            <a:r>
              <a:rPr lang="en-US" sz="1600" b="1" u="sng" dirty="0" err="1"/>
              <a:t>Çelikbaş</a:t>
            </a:r>
            <a:r>
              <a:rPr lang="en-US" sz="1600" b="1" u="sng" dirty="0"/>
              <a:t>, 2004)</a:t>
            </a:r>
            <a:r>
              <a:rPr lang="tr-TR" sz="1600" b="1" u="sng" dirty="0"/>
              <a:t>:</a:t>
            </a:r>
          </a:p>
          <a:p>
            <a:pPr algn="just"/>
            <a:r>
              <a:rPr lang="tr-TR" sz="1600" b="1" dirty="0"/>
              <a:t>RSS beslemeleri (RSS </a:t>
            </a:r>
            <a:r>
              <a:rPr lang="tr-TR" sz="1600" b="1" dirty="0" err="1"/>
              <a:t>feeds</a:t>
            </a:r>
            <a:r>
              <a:rPr lang="tr-TR" sz="1600" b="1" dirty="0"/>
              <a:t>)</a:t>
            </a:r>
          </a:p>
          <a:p>
            <a:pPr algn="just"/>
            <a:r>
              <a:rPr lang="tr-TR" sz="1600" b="1" dirty="0"/>
              <a:t>Çevrimiçi veri tabanları (Online </a:t>
            </a:r>
            <a:r>
              <a:rPr lang="tr-TR" sz="1600" b="1" dirty="0" err="1"/>
              <a:t>databases</a:t>
            </a:r>
            <a:r>
              <a:rPr lang="tr-TR" sz="1600" b="1" dirty="0"/>
              <a:t>)</a:t>
            </a:r>
          </a:p>
          <a:p>
            <a:pPr algn="just"/>
            <a:r>
              <a:rPr lang="tr-TR" sz="1600" b="1" dirty="0"/>
              <a:t>Kişisel/Kişiselleştirilmiş Destek Sunan Kütüphaneciler (</a:t>
            </a:r>
            <a:r>
              <a:rPr lang="tr-TR" sz="1600" b="1" dirty="0" err="1"/>
              <a:t>Personal</a:t>
            </a:r>
            <a:r>
              <a:rPr lang="tr-TR" sz="1600" b="1" dirty="0"/>
              <a:t> </a:t>
            </a:r>
            <a:r>
              <a:rPr lang="tr-TR" sz="1600" b="1" dirty="0" err="1"/>
              <a:t>librarians</a:t>
            </a:r>
            <a:r>
              <a:rPr lang="tr-TR" sz="1600" b="1" dirty="0"/>
              <a:t>)</a:t>
            </a:r>
          </a:p>
          <a:p>
            <a:pPr algn="just"/>
            <a:r>
              <a:rPr lang="tr-TR" sz="1600" b="1" dirty="0"/>
              <a:t>Uyarı Hizmetleri (</a:t>
            </a:r>
            <a:r>
              <a:rPr lang="tr-TR" sz="1600" b="1" dirty="0" err="1"/>
              <a:t>Alerting</a:t>
            </a:r>
            <a:r>
              <a:rPr lang="tr-TR" sz="1600" b="1" dirty="0"/>
              <a:t> Services) </a:t>
            </a:r>
          </a:p>
          <a:p>
            <a:pPr algn="just"/>
            <a:r>
              <a:rPr lang="tr-TR" sz="1600" b="1" dirty="0"/>
              <a:t>Arama Motorları (</a:t>
            </a:r>
            <a:r>
              <a:rPr lang="tr-TR" sz="1600" b="1" dirty="0" err="1"/>
              <a:t>Search</a:t>
            </a:r>
            <a:r>
              <a:rPr lang="tr-TR" sz="1600" b="1" dirty="0"/>
              <a:t> </a:t>
            </a:r>
            <a:r>
              <a:rPr lang="tr-TR" sz="1600" b="1" dirty="0" err="1"/>
              <a:t>Engines</a:t>
            </a:r>
            <a:r>
              <a:rPr lang="tr-TR" sz="1600" b="1" dirty="0"/>
              <a:t>) </a:t>
            </a:r>
          </a:p>
          <a:p>
            <a:pPr algn="just"/>
            <a:r>
              <a:rPr lang="tr-TR" sz="1600" b="1" dirty="0"/>
              <a:t>Dijital Kütüphane Yazılımları (</a:t>
            </a:r>
            <a:r>
              <a:rPr lang="tr-TR" sz="1600" b="1" dirty="0" err="1"/>
              <a:t>Digital</a:t>
            </a:r>
            <a:r>
              <a:rPr lang="tr-TR" sz="1600" b="1" dirty="0"/>
              <a:t> Library </a:t>
            </a:r>
            <a:r>
              <a:rPr lang="tr-TR" sz="1600" b="1" dirty="0" err="1"/>
              <a:t>Softwares</a:t>
            </a:r>
            <a:r>
              <a:rPr lang="tr-TR" sz="1600" b="1" dirty="0"/>
              <a:t>) </a:t>
            </a:r>
          </a:p>
          <a:p>
            <a:pPr algn="just"/>
            <a:r>
              <a:rPr lang="tr-TR" sz="1600" b="1" dirty="0"/>
              <a:t>Bibliyografik ve Tam Metin Hizmetleri (</a:t>
            </a:r>
            <a:r>
              <a:rPr lang="tr-TR" sz="1600" b="1" dirty="0" err="1"/>
              <a:t>Bibliographic</a:t>
            </a:r>
            <a:r>
              <a:rPr lang="tr-TR" sz="1600" b="1" dirty="0"/>
              <a:t> </a:t>
            </a:r>
            <a:r>
              <a:rPr lang="tr-TR" sz="1600" b="1" dirty="0" err="1"/>
              <a:t>and</a:t>
            </a:r>
            <a:r>
              <a:rPr lang="tr-TR" sz="1600" b="1" dirty="0"/>
              <a:t> Full-</a:t>
            </a:r>
            <a:r>
              <a:rPr lang="tr-TR" sz="1600" b="1" dirty="0" err="1"/>
              <a:t>text</a:t>
            </a:r>
            <a:r>
              <a:rPr lang="tr-TR" sz="1600" b="1" dirty="0"/>
              <a:t> Services) </a:t>
            </a:r>
          </a:p>
          <a:p>
            <a:pPr algn="just"/>
            <a:r>
              <a:rPr lang="tr-TR" sz="1600" b="1" dirty="0"/>
              <a:t>İnternet Kaynakları ve Protokolleri (Internet </a:t>
            </a:r>
            <a:r>
              <a:rPr lang="tr-TR" sz="1600" b="1" dirty="0" err="1"/>
              <a:t>Resources</a:t>
            </a:r>
            <a:r>
              <a:rPr lang="tr-TR" sz="1600" b="1" dirty="0"/>
              <a:t> </a:t>
            </a:r>
            <a:r>
              <a:rPr lang="tr-TR" sz="1600" b="1" dirty="0" err="1"/>
              <a:t>and</a:t>
            </a:r>
            <a:r>
              <a:rPr lang="tr-TR" sz="1600" b="1" dirty="0"/>
              <a:t> </a:t>
            </a:r>
            <a:r>
              <a:rPr lang="tr-TR" sz="1600" b="1" dirty="0" err="1"/>
              <a:t>Protocols</a:t>
            </a:r>
            <a:r>
              <a:rPr lang="tr-TR" sz="1600" b="1" dirty="0"/>
              <a:t>)</a:t>
            </a:r>
          </a:p>
          <a:p>
            <a:pPr marL="0" indent="0" algn="just">
              <a:buNone/>
            </a:pPr>
            <a:endParaRPr lang="tr-TR" sz="1600" b="1" dirty="0"/>
          </a:p>
          <a:p>
            <a:pPr marL="0" indent="0" algn="just">
              <a:buNone/>
            </a:pPr>
            <a:endParaRPr lang="tr-TR" sz="1600" b="1" dirty="0"/>
          </a:p>
          <a:p>
            <a:pPr marL="0" indent="0" algn="just">
              <a:buNone/>
            </a:pPr>
            <a:endParaRPr lang="tr-TR" sz="1600" b="1" dirty="0"/>
          </a:p>
        </p:txBody>
      </p:sp>
    </p:spTree>
    <p:extLst>
      <p:ext uri="{BB962C8B-B14F-4D97-AF65-F5344CB8AC3E}">
        <p14:creationId xmlns:p14="http://schemas.microsoft.com/office/powerpoint/2010/main" val="33939367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A98A39-DFD8-B77A-D7DA-6A11B779A87E}"/>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24BD9580-CBC2-163A-0B91-B1DB0F513303}"/>
              </a:ext>
            </a:extLst>
          </p:cNvPr>
          <p:cNvSpPr>
            <a:spLocks noGrp="1"/>
          </p:cNvSpPr>
          <p:nvPr>
            <p:ph type="title"/>
          </p:nvPr>
        </p:nvSpPr>
        <p:spPr>
          <a:xfrm>
            <a:off x="1592759" y="297157"/>
            <a:ext cx="8406647" cy="877798"/>
          </a:xfrm>
        </p:spPr>
        <p:txBody>
          <a:bodyPr>
            <a:noAutofit/>
          </a:bodyPr>
          <a:lstStyle/>
          <a:p>
            <a:pPr algn="ctr"/>
            <a:r>
              <a:rPr lang="tr-TR" sz="1800" b="1" dirty="0">
                <a:solidFill>
                  <a:schemeClr val="tx1"/>
                </a:solidFill>
              </a:rPr>
              <a:t>Güncel Farkındalık Hizmeti </a:t>
            </a:r>
            <a:br>
              <a:rPr lang="tr-TR" sz="1800" b="1" dirty="0">
                <a:solidFill>
                  <a:schemeClr val="tx1"/>
                </a:solidFill>
              </a:rPr>
            </a:br>
            <a:r>
              <a:rPr lang="tr-TR" sz="1800" b="1" dirty="0">
                <a:solidFill>
                  <a:schemeClr val="tx1"/>
                </a:solidFill>
              </a:rPr>
              <a:t>(CAS: </a:t>
            </a:r>
            <a:r>
              <a:rPr lang="tr-TR" sz="1800" b="1" dirty="0" err="1">
                <a:solidFill>
                  <a:schemeClr val="tx1"/>
                </a:solidFill>
              </a:rPr>
              <a:t>Current</a:t>
            </a:r>
            <a:r>
              <a:rPr lang="tr-TR" sz="1800" b="1" dirty="0">
                <a:solidFill>
                  <a:schemeClr val="tx1"/>
                </a:solidFill>
              </a:rPr>
              <a:t> </a:t>
            </a:r>
            <a:r>
              <a:rPr lang="tr-TR" sz="1800" b="1" dirty="0" err="1">
                <a:solidFill>
                  <a:schemeClr val="tx1"/>
                </a:solidFill>
              </a:rPr>
              <a:t>Awareness</a:t>
            </a:r>
            <a:r>
              <a:rPr lang="tr-TR" sz="1800" b="1" dirty="0">
                <a:solidFill>
                  <a:schemeClr val="tx1"/>
                </a:solidFill>
              </a:rPr>
              <a:t> Service)</a:t>
            </a:r>
            <a:br>
              <a:rPr lang="tr-TR" sz="1800" b="1" dirty="0">
                <a:solidFill>
                  <a:schemeClr val="tx1"/>
                </a:solidFill>
              </a:rPr>
            </a:br>
            <a:r>
              <a:rPr lang="tr-TR" sz="1800" b="1" dirty="0">
                <a:solidFill>
                  <a:schemeClr val="tx1"/>
                </a:solidFill>
              </a:rPr>
              <a:t>Hizmet Araçları</a:t>
            </a:r>
            <a:br>
              <a:rPr lang="tr-TR" sz="1800" b="1" dirty="0">
                <a:solidFill>
                  <a:schemeClr val="tx1"/>
                </a:solidFill>
              </a:rPr>
            </a:br>
            <a:br>
              <a:rPr lang="tr-TR" sz="2400" b="1" dirty="0">
                <a:solidFill>
                  <a:schemeClr val="tx1"/>
                </a:solidFill>
              </a:rPr>
            </a:br>
            <a:endParaRPr lang="tr-TR" sz="2400" b="1" dirty="0">
              <a:solidFill>
                <a:schemeClr val="tx1"/>
              </a:solidFill>
            </a:endParaRPr>
          </a:p>
        </p:txBody>
      </p:sp>
      <p:sp>
        <p:nvSpPr>
          <p:cNvPr id="3" name="İçerik Yer Tutucusu 2">
            <a:extLst>
              <a:ext uri="{FF2B5EF4-FFF2-40B4-BE49-F238E27FC236}">
                <a16:creationId xmlns:a16="http://schemas.microsoft.com/office/drawing/2014/main" id="{BA4A0CBF-D4DA-072B-B034-AC292025CA83}"/>
              </a:ext>
            </a:extLst>
          </p:cNvPr>
          <p:cNvSpPr>
            <a:spLocks noGrp="1"/>
          </p:cNvSpPr>
          <p:nvPr>
            <p:ph idx="1"/>
          </p:nvPr>
        </p:nvSpPr>
        <p:spPr>
          <a:xfrm>
            <a:off x="973327" y="1241316"/>
            <a:ext cx="9438005" cy="4279497"/>
          </a:xfrm>
        </p:spPr>
        <p:txBody>
          <a:bodyPr>
            <a:noAutofit/>
          </a:bodyPr>
          <a:lstStyle/>
          <a:p>
            <a:pPr algn="just"/>
            <a:r>
              <a:rPr lang="tr-TR" sz="1600" b="1" u="sng" dirty="0"/>
              <a:t>RSS Beslemeleri (RSS </a:t>
            </a:r>
            <a:r>
              <a:rPr lang="tr-TR" sz="1600" b="1" u="sng" dirty="0" err="1"/>
              <a:t>feeds</a:t>
            </a:r>
            <a:r>
              <a:rPr lang="tr-TR" sz="1600" b="1" u="sng" dirty="0"/>
              <a:t>): </a:t>
            </a:r>
            <a:r>
              <a:rPr lang="tr-TR" sz="1600" b="1" dirty="0"/>
              <a:t>RSS veya </a:t>
            </a:r>
            <a:r>
              <a:rPr lang="tr-TR" sz="1600" b="1" dirty="0" err="1"/>
              <a:t>Really</a:t>
            </a:r>
            <a:r>
              <a:rPr lang="tr-TR" sz="1600" b="1" dirty="0"/>
              <a:t> Simple </a:t>
            </a:r>
            <a:r>
              <a:rPr lang="tr-TR" sz="1600" b="1" dirty="0" err="1"/>
              <a:t>Syndication</a:t>
            </a:r>
            <a:r>
              <a:rPr lang="tr-TR" sz="1600" b="1" dirty="0"/>
              <a:t>, web sitelerinin haberler, makaleler veya duyurular gibi güncel içerikleri XML adlı özel format aracılığıyla kullanıcılarla otomatik olarak paylaşmalarını sağlayan bir yöntemdir. Kütüphaneler, güncel haberleri, yeni kitap listelerini, dergi özetlerini veya kütüphane etkinlikleriyle ilgili uyarıları doğrudan kullanıcılarının cihazlarına göndermek için RSS kullanabilir, böylece zamandan tasarruf edebilir ve bilgilere daha kolay erişebilirler. Kullanıcılar, yeni içeriklerle otomatik olarak güncellenen ve kullanıcıların her web sitesini manuel olarak ziyaret etmeden bilgi sahibi olmalarına yardımcı olan besleme okuyucuları veya web tabanlı hizmetler adı verilen programları kullanarak bu beslemelere abone olabilirler. Yeni kitaplar, dergi içerikleri veya kütüphane haberleri için beslemeler oluşturabilir ve bunları kullanıcılarla paylaşabilirler (</a:t>
            </a:r>
            <a:r>
              <a:rPr lang="en-US" sz="1600" b="1" dirty="0" err="1"/>
              <a:t>Çelikbaş</a:t>
            </a:r>
            <a:r>
              <a:rPr lang="en-US" sz="1600" b="1" dirty="0"/>
              <a:t>, 2004).</a:t>
            </a:r>
            <a:r>
              <a:rPr lang="tr-TR" sz="1600" b="1" dirty="0"/>
              <a:t> </a:t>
            </a:r>
          </a:p>
          <a:p>
            <a:pPr algn="just"/>
            <a:r>
              <a:rPr lang="tr-TR" sz="1600" b="1" u="sng" dirty="0"/>
              <a:t>Çevrimiçi </a:t>
            </a:r>
            <a:r>
              <a:rPr lang="tr-TR" sz="1600" b="1" u="sng" dirty="0" err="1"/>
              <a:t>veritabanları</a:t>
            </a:r>
            <a:r>
              <a:rPr lang="tr-TR" sz="1600" b="1" u="sng" dirty="0"/>
              <a:t> (Online </a:t>
            </a:r>
            <a:r>
              <a:rPr lang="tr-TR" sz="1600" b="1" u="sng" dirty="0" err="1"/>
              <a:t>databases</a:t>
            </a:r>
            <a:r>
              <a:rPr lang="tr-TR" sz="1600" b="1" u="sng" dirty="0"/>
              <a:t>): </a:t>
            </a:r>
            <a:r>
              <a:rPr lang="tr-TR" sz="1600" b="1" dirty="0" err="1"/>
              <a:t>Veritabanları</a:t>
            </a:r>
            <a:r>
              <a:rPr lang="tr-TR" sz="1600" b="1" dirty="0"/>
              <a:t>, bibliyografik kayıtların, tam metin makalelerin ve araştırma verilerinin düzenli koleksiyonlarını sağlar ve CAS için temel araçlardır. Çeşitli alanlardaki en son yayınlara ve araştırma çıktılarına hızlı bir şekilde erişilmesini sağlar.</a:t>
            </a:r>
          </a:p>
        </p:txBody>
      </p:sp>
    </p:spTree>
    <p:extLst>
      <p:ext uri="{BB962C8B-B14F-4D97-AF65-F5344CB8AC3E}">
        <p14:creationId xmlns:p14="http://schemas.microsoft.com/office/powerpoint/2010/main" val="30543984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F4389C-CA88-CC1F-030B-27DF01D39ED7}"/>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C3186953-CC5B-71E1-191B-7CCF87D1A110}"/>
              </a:ext>
            </a:extLst>
          </p:cNvPr>
          <p:cNvSpPr>
            <a:spLocks noGrp="1"/>
          </p:cNvSpPr>
          <p:nvPr>
            <p:ph type="title"/>
          </p:nvPr>
        </p:nvSpPr>
        <p:spPr>
          <a:xfrm>
            <a:off x="667499" y="259480"/>
            <a:ext cx="9744860" cy="571346"/>
          </a:xfrm>
        </p:spPr>
        <p:txBody>
          <a:bodyPr>
            <a:normAutofit/>
          </a:bodyPr>
          <a:lstStyle/>
          <a:p>
            <a:pPr algn="ctr"/>
            <a:r>
              <a:rPr lang="tr-TR" sz="2800" b="1" dirty="0">
                <a:solidFill>
                  <a:schemeClr val="tx1"/>
                </a:solidFill>
              </a:rPr>
              <a:t>KAPSAM</a:t>
            </a:r>
            <a:endParaRPr lang="en-US" sz="2800" b="1" dirty="0"/>
          </a:p>
        </p:txBody>
      </p:sp>
      <p:sp>
        <p:nvSpPr>
          <p:cNvPr id="3" name="İçerik Yer Tutucusu 2">
            <a:extLst>
              <a:ext uri="{FF2B5EF4-FFF2-40B4-BE49-F238E27FC236}">
                <a16:creationId xmlns:a16="http://schemas.microsoft.com/office/drawing/2014/main" id="{C76B40A7-0DE5-66FF-6E92-6E3E206EDB25}"/>
              </a:ext>
            </a:extLst>
          </p:cNvPr>
          <p:cNvSpPr>
            <a:spLocks noGrp="1"/>
          </p:cNvSpPr>
          <p:nvPr>
            <p:ph idx="1"/>
          </p:nvPr>
        </p:nvSpPr>
        <p:spPr>
          <a:xfrm>
            <a:off x="845508" y="1134393"/>
            <a:ext cx="9438005" cy="4494575"/>
          </a:xfrm>
        </p:spPr>
        <p:txBody>
          <a:bodyPr>
            <a:noAutofit/>
          </a:bodyPr>
          <a:lstStyle/>
          <a:p>
            <a:pPr algn="just"/>
            <a:r>
              <a:rPr lang="tr-TR" sz="2200" b="1" dirty="0"/>
              <a:t>Giriş</a:t>
            </a:r>
          </a:p>
          <a:p>
            <a:pPr algn="just"/>
            <a:r>
              <a:rPr lang="tr-TR" sz="2200" b="1" dirty="0" err="1"/>
              <a:t>Referens</a:t>
            </a:r>
            <a:r>
              <a:rPr lang="tr-TR" sz="2200" b="1" dirty="0"/>
              <a:t> (Reference) ve Yönlendirme (</a:t>
            </a:r>
            <a:r>
              <a:rPr lang="tr-TR" sz="2200" b="1" dirty="0" err="1"/>
              <a:t>Referral</a:t>
            </a:r>
            <a:r>
              <a:rPr lang="tr-TR" sz="2200" b="1" dirty="0"/>
              <a:t>) Hizmeti</a:t>
            </a:r>
          </a:p>
          <a:p>
            <a:pPr algn="just"/>
            <a:r>
              <a:rPr lang="tr-TR" sz="2200" b="1" dirty="0"/>
              <a:t>Güncel Farkındalık Hizmeti (CAS: </a:t>
            </a:r>
            <a:r>
              <a:rPr lang="tr-TR" sz="2200" b="1" dirty="0" err="1"/>
              <a:t>Current</a:t>
            </a:r>
            <a:r>
              <a:rPr lang="tr-TR" sz="2200" b="1" dirty="0"/>
              <a:t> </a:t>
            </a:r>
            <a:r>
              <a:rPr lang="tr-TR" sz="2200" b="1" dirty="0" err="1"/>
              <a:t>Awareness</a:t>
            </a:r>
            <a:r>
              <a:rPr lang="tr-TR" sz="2200" b="1" dirty="0"/>
              <a:t> Service) </a:t>
            </a:r>
          </a:p>
          <a:p>
            <a:pPr algn="just"/>
            <a:r>
              <a:rPr lang="tr-TR" sz="2200" b="1" dirty="0"/>
              <a:t>Seçmeli Bilgi Yayımı Hizmeti (SDI: </a:t>
            </a:r>
            <a:r>
              <a:rPr lang="tr-TR" sz="2200" b="1" dirty="0" err="1"/>
              <a:t>Selective</a:t>
            </a:r>
            <a:r>
              <a:rPr lang="tr-TR" sz="2200" b="1" dirty="0"/>
              <a:t> </a:t>
            </a:r>
            <a:r>
              <a:rPr lang="tr-TR" sz="2200" b="1" dirty="0" err="1"/>
              <a:t>Dissemination</a:t>
            </a:r>
            <a:r>
              <a:rPr lang="tr-TR" sz="2200" b="1" dirty="0"/>
              <a:t> of Information Service)</a:t>
            </a:r>
          </a:p>
          <a:p>
            <a:pPr algn="just"/>
            <a:r>
              <a:rPr lang="tr-TR" sz="2200" b="1" dirty="0"/>
              <a:t>Bu hizmetlerin temel özellikleri ve araçları</a:t>
            </a:r>
          </a:p>
          <a:p>
            <a:pPr algn="just"/>
            <a:r>
              <a:rPr lang="tr-TR" sz="2200" b="1" dirty="0"/>
              <a:t>Hizmetlerin uygulama alanları ve örnekleri</a:t>
            </a:r>
          </a:p>
          <a:p>
            <a:pPr algn="just"/>
            <a:r>
              <a:rPr lang="tr-TR" sz="2200" b="1" dirty="0"/>
              <a:t>Hizmetlerin kullanıcı ve kütüphane açısından önemi ve katkıları</a:t>
            </a:r>
          </a:p>
          <a:p>
            <a:pPr algn="just"/>
            <a:r>
              <a:rPr lang="tr-TR" sz="2200" b="1" dirty="0"/>
              <a:t>Sonuç ve Değerlendirme</a:t>
            </a:r>
          </a:p>
          <a:p>
            <a:pPr algn="just"/>
            <a:r>
              <a:rPr lang="tr-TR" sz="2200" b="1" dirty="0"/>
              <a:t>Kaynakça</a:t>
            </a:r>
          </a:p>
        </p:txBody>
      </p:sp>
    </p:spTree>
    <p:extLst>
      <p:ext uri="{BB962C8B-B14F-4D97-AF65-F5344CB8AC3E}">
        <p14:creationId xmlns:p14="http://schemas.microsoft.com/office/powerpoint/2010/main" val="9840718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BF2182-5AC3-6050-4DC3-94A0031051EA}"/>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EEB8AF96-E8A0-0AC0-D88D-F9684DBAB5D6}"/>
              </a:ext>
            </a:extLst>
          </p:cNvPr>
          <p:cNvSpPr>
            <a:spLocks noGrp="1"/>
          </p:cNvSpPr>
          <p:nvPr>
            <p:ph type="title"/>
          </p:nvPr>
        </p:nvSpPr>
        <p:spPr>
          <a:xfrm>
            <a:off x="1489005" y="80846"/>
            <a:ext cx="8406647" cy="944159"/>
          </a:xfrm>
        </p:spPr>
        <p:txBody>
          <a:bodyPr>
            <a:noAutofit/>
          </a:bodyPr>
          <a:lstStyle/>
          <a:p>
            <a:pPr algn="ctr"/>
            <a:r>
              <a:rPr lang="tr-TR" sz="1800" b="1" dirty="0">
                <a:solidFill>
                  <a:schemeClr val="tx1"/>
                </a:solidFill>
              </a:rPr>
              <a:t>Güncel Farkındalık Hizmeti </a:t>
            </a:r>
            <a:br>
              <a:rPr lang="tr-TR" sz="1800" b="1" dirty="0">
                <a:solidFill>
                  <a:schemeClr val="tx1"/>
                </a:solidFill>
              </a:rPr>
            </a:br>
            <a:r>
              <a:rPr lang="tr-TR" sz="1800" b="1" dirty="0">
                <a:solidFill>
                  <a:schemeClr val="tx1"/>
                </a:solidFill>
              </a:rPr>
              <a:t>(CAS: </a:t>
            </a:r>
            <a:r>
              <a:rPr lang="tr-TR" sz="1800" b="1" dirty="0" err="1">
                <a:solidFill>
                  <a:schemeClr val="tx1"/>
                </a:solidFill>
              </a:rPr>
              <a:t>Current</a:t>
            </a:r>
            <a:r>
              <a:rPr lang="tr-TR" sz="1800" b="1" dirty="0">
                <a:solidFill>
                  <a:schemeClr val="tx1"/>
                </a:solidFill>
              </a:rPr>
              <a:t> </a:t>
            </a:r>
            <a:r>
              <a:rPr lang="tr-TR" sz="1800" b="1" dirty="0" err="1">
                <a:solidFill>
                  <a:schemeClr val="tx1"/>
                </a:solidFill>
              </a:rPr>
              <a:t>Awareness</a:t>
            </a:r>
            <a:r>
              <a:rPr lang="tr-TR" sz="1800" b="1" dirty="0">
                <a:solidFill>
                  <a:schemeClr val="tx1"/>
                </a:solidFill>
              </a:rPr>
              <a:t> Service)</a:t>
            </a:r>
            <a:br>
              <a:rPr lang="tr-TR" sz="1800" b="1" dirty="0">
                <a:solidFill>
                  <a:schemeClr val="tx1"/>
                </a:solidFill>
              </a:rPr>
            </a:br>
            <a:r>
              <a:rPr lang="tr-TR" sz="1800" b="1" dirty="0">
                <a:solidFill>
                  <a:schemeClr val="tx1"/>
                </a:solidFill>
              </a:rPr>
              <a:t>Hizmet Araçları</a:t>
            </a:r>
            <a:br>
              <a:rPr lang="tr-TR" sz="1800" b="1" dirty="0">
                <a:solidFill>
                  <a:schemeClr val="tx1"/>
                </a:solidFill>
              </a:rPr>
            </a:br>
            <a:br>
              <a:rPr lang="tr-TR" sz="2400" b="1" dirty="0">
                <a:solidFill>
                  <a:schemeClr val="tx1"/>
                </a:solidFill>
              </a:rPr>
            </a:br>
            <a:endParaRPr lang="tr-TR" sz="2400" b="1" dirty="0">
              <a:solidFill>
                <a:schemeClr val="tx1"/>
              </a:solidFill>
            </a:endParaRPr>
          </a:p>
        </p:txBody>
      </p:sp>
      <p:sp>
        <p:nvSpPr>
          <p:cNvPr id="3" name="İçerik Yer Tutucusu 2">
            <a:extLst>
              <a:ext uri="{FF2B5EF4-FFF2-40B4-BE49-F238E27FC236}">
                <a16:creationId xmlns:a16="http://schemas.microsoft.com/office/drawing/2014/main" id="{6415186A-ADA7-F3C5-E7CC-FA5061E38A97}"/>
              </a:ext>
            </a:extLst>
          </p:cNvPr>
          <p:cNvSpPr>
            <a:spLocks noGrp="1"/>
          </p:cNvSpPr>
          <p:nvPr>
            <p:ph idx="1"/>
          </p:nvPr>
        </p:nvSpPr>
        <p:spPr>
          <a:xfrm>
            <a:off x="914333" y="1074168"/>
            <a:ext cx="9842157" cy="4957923"/>
          </a:xfrm>
        </p:spPr>
        <p:txBody>
          <a:bodyPr>
            <a:noAutofit/>
          </a:bodyPr>
          <a:lstStyle/>
          <a:p>
            <a:pPr algn="just"/>
            <a:r>
              <a:rPr lang="tr-TR" sz="1500" b="1" u="sng" dirty="0"/>
              <a:t>Kişisel/Kişiselleştirilmiş Destek Sunan Kütüphaneciler (</a:t>
            </a:r>
            <a:r>
              <a:rPr lang="tr-TR" sz="1500" b="1" u="sng" dirty="0" err="1"/>
              <a:t>Personal</a:t>
            </a:r>
            <a:r>
              <a:rPr lang="tr-TR" sz="1500" b="1" u="sng" dirty="0"/>
              <a:t> </a:t>
            </a:r>
            <a:r>
              <a:rPr lang="tr-TR" sz="1500" b="1" u="sng" dirty="0" err="1"/>
              <a:t>librarians</a:t>
            </a:r>
            <a:r>
              <a:rPr lang="tr-TR" sz="1500" b="1" u="sng" dirty="0"/>
              <a:t>):</a:t>
            </a:r>
            <a:r>
              <a:rPr lang="tr-TR" sz="1500" b="1" dirty="0"/>
              <a:t> Kütüphaneci, kullanıcıların ilgi alanlarıyla ilgili en son bilgiler, araştırmalar ve kaynaklarla güncel kalmalarına yardımcı olarak mevcut farkındalık hizmetinde (CAS) kilit bir rol oynar. Önemli yeni yayınları, dergi içeriklerini ve haber güncellemelerini seçip düzenler, ardından bu bilgileri doğrudan kullanıcılara iletmek için RSS beslemeleri, e-posta uyarıları veya diğer bildirim sistemleri oluşturur ve yönetir. Ayrıca, kullanıcıları bu hizmetlere nasıl abone olacakları ve kullanacakları konusunda eğiterek, bilgilere bağımsız olarak zamanında erişebilmelerini sağlar. Kütüphaneci, kendi alanındaki yeni gelişmeleri de izler, kaynakların güvenilirliğini değerlendirir ve mevcut farkındalık hizmetlerini bireysel veya grup gereksinimlerini karşılayacak şekilde özelleştirir. İnternetteki yoğun bilgi akışı ile kullanıcılar arasında bir köprü görevi görerek, doğru ve güncel bilginin doğru kişilere verimli bir şekilde ulaşmasını sağlar. Kütüphaneci, bunu yaparak kütüphane topluluğu içinde araştırma, karar alma ve sürekli öğrenme süreçlerini destekler.</a:t>
            </a:r>
          </a:p>
          <a:p>
            <a:pPr algn="just"/>
            <a:r>
              <a:rPr lang="tr-TR" sz="1500" b="1" u="sng" dirty="0"/>
              <a:t>Uyarı Hizmetleri (</a:t>
            </a:r>
            <a:r>
              <a:rPr lang="tr-TR" sz="1500" b="1" u="sng" dirty="0" err="1"/>
              <a:t>Alerting</a:t>
            </a:r>
            <a:r>
              <a:rPr lang="tr-TR" sz="1500" b="1" u="sng" dirty="0"/>
              <a:t> Services):</a:t>
            </a:r>
            <a:r>
              <a:rPr lang="tr-TR" sz="1500" b="1" dirty="0"/>
              <a:t> E-posta uyarıları, RSS beslemeleri ve elektronik kupür hizmetleri gibi uyarı sistemleri, kullanıcıları ilgi alanlarındaki yeni yayınlar veya güncellemeler hakkında anında bilgilendirir. Bu araçlar, güncel bilgilerin zamanında yayılmasını sağlar.</a:t>
            </a:r>
          </a:p>
          <a:p>
            <a:pPr algn="just"/>
            <a:r>
              <a:rPr lang="tr-TR" sz="1500" b="1" u="sng" dirty="0"/>
              <a:t>Arama Motorları (</a:t>
            </a:r>
            <a:r>
              <a:rPr lang="tr-TR" sz="1500" b="1" u="sng" dirty="0" err="1"/>
              <a:t>Search</a:t>
            </a:r>
            <a:r>
              <a:rPr lang="tr-TR" sz="1500" b="1" u="sng" dirty="0"/>
              <a:t> </a:t>
            </a:r>
            <a:r>
              <a:rPr lang="tr-TR" sz="1500" b="1" u="sng" dirty="0" err="1"/>
              <a:t>Engines</a:t>
            </a:r>
            <a:r>
              <a:rPr lang="tr-TR" sz="1500" b="1" u="sng" dirty="0"/>
              <a:t>):</a:t>
            </a:r>
            <a:r>
              <a:rPr lang="tr-TR" sz="1500" b="1" dirty="0"/>
              <a:t> Web arama motorları, kullanıcıların ilgi alanlarıyla ilgili en güncel çevrimiçi kaynakları, makaleleri ve haberleri bulmalarına yardımcı olur. Gelişmiş arama teknikleri ve değerlendirme araçları, sonuçların doğruluğunu ve ilgililiğini artırır.</a:t>
            </a:r>
          </a:p>
        </p:txBody>
      </p:sp>
    </p:spTree>
    <p:extLst>
      <p:ext uri="{BB962C8B-B14F-4D97-AF65-F5344CB8AC3E}">
        <p14:creationId xmlns:p14="http://schemas.microsoft.com/office/powerpoint/2010/main" val="39445310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04452C-5FDF-DE29-7DF3-DAE76136ED78}"/>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74B0B0C-B79D-0D86-C8A4-DB8B3FAB27AD}"/>
              </a:ext>
            </a:extLst>
          </p:cNvPr>
          <p:cNvSpPr>
            <a:spLocks noGrp="1"/>
          </p:cNvSpPr>
          <p:nvPr>
            <p:ph type="title"/>
          </p:nvPr>
        </p:nvSpPr>
        <p:spPr>
          <a:xfrm>
            <a:off x="1568179" y="110343"/>
            <a:ext cx="8406647" cy="907295"/>
          </a:xfrm>
        </p:spPr>
        <p:txBody>
          <a:bodyPr>
            <a:noAutofit/>
          </a:bodyPr>
          <a:lstStyle/>
          <a:p>
            <a:pPr algn="ctr"/>
            <a:r>
              <a:rPr lang="tr-TR" sz="1800" b="1" dirty="0">
                <a:solidFill>
                  <a:schemeClr val="tx1"/>
                </a:solidFill>
              </a:rPr>
              <a:t>Güncel Farkındalık Hizmeti </a:t>
            </a:r>
            <a:br>
              <a:rPr lang="tr-TR" sz="1800" b="1" dirty="0">
                <a:solidFill>
                  <a:schemeClr val="tx1"/>
                </a:solidFill>
              </a:rPr>
            </a:br>
            <a:r>
              <a:rPr lang="tr-TR" sz="1800" b="1" dirty="0">
                <a:solidFill>
                  <a:schemeClr val="tx1"/>
                </a:solidFill>
              </a:rPr>
              <a:t>(CAS: </a:t>
            </a:r>
            <a:r>
              <a:rPr lang="tr-TR" sz="1800" b="1" dirty="0" err="1">
                <a:solidFill>
                  <a:schemeClr val="tx1"/>
                </a:solidFill>
              </a:rPr>
              <a:t>Current</a:t>
            </a:r>
            <a:r>
              <a:rPr lang="tr-TR" sz="1800" b="1" dirty="0">
                <a:solidFill>
                  <a:schemeClr val="tx1"/>
                </a:solidFill>
              </a:rPr>
              <a:t> </a:t>
            </a:r>
            <a:r>
              <a:rPr lang="tr-TR" sz="1800" b="1" dirty="0" err="1">
                <a:solidFill>
                  <a:schemeClr val="tx1"/>
                </a:solidFill>
              </a:rPr>
              <a:t>Awareness</a:t>
            </a:r>
            <a:r>
              <a:rPr lang="tr-TR" sz="1800" b="1" dirty="0">
                <a:solidFill>
                  <a:schemeClr val="tx1"/>
                </a:solidFill>
              </a:rPr>
              <a:t> Service)</a:t>
            </a:r>
            <a:br>
              <a:rPr lang="tr-TR" sz="1800" b="1" dirty="0">
                <a:solidFill>
                  <a:schemeClr val="tx1"/>
                </a:solidFill>
              </a:rPr>
            </a:br>
            <a:r>
              <a:rPr lang="tr-TR" sz="1800" b="1" dirty="0">
                <a:solidFill>
                  <a:schemeClr val="tx1"/>
                </a:solidFill>
              </a:rPr>
              <a:t>Hizmet Araçları</a:t>
            </a:r>
            <a:br>
              <a:rPr lang="tr-TR" sz="2000" b="1" dirty="0">
                <a:solidFill>
                  <a:schemeClr val="tx1"/>
                </a:solidFill>
              </a:rPr>
            </a:br>
            <a:br>
              <a:rPr lang="tr-TR" sz="2400" b="1" dirty="0">
                <a:solidFill>
                  <a:schemeClr val="tx1"/>
                </a:solidFill>
              </a:rPr>
            </a:br>
            <a:endParaRPr lang="tr-TR" sz="2400" b="1" dirty="0">
              <a:solidFill>
                <a:schemeClr val="tx1"/>
              </a:solidFill>
            </a:endParaRPr>
          </a:p>
        </p:txBody>
      </p:sp>
      <p:sp>
        <p:nvSpPr>
          <p:cNvPr id="3" name="İçerik Yer Tutucusu 2">
            <a:extLst>
              <a:ext uri="{FF2B5EF4-FFF2-40B4-BE49-F238E27FC236}">
                <a16:creationId xmlns:a16="http://schemas.microsoft.com/office/drawing/2014/main" id="{7B53A825-4215-568C-99C0-8F4E1D7BD454}"/>
              </a:ext>
            </a:extLst>
          </p:cNvPr>
          <p:cNvSpPr>
            <a:spLocks noGrp="1"/>
          </p:cNvSpPr>
          <p:nvPr>
            <p:ph idx="1"/>
          </p:nvPr>
        </p:nvSpPr>
        <p:spPr>
          <a:xfrm>
            <a:off x="1002824" y="1113497"/>
            <a:ext cx="9438005" cy="5385626"/>
          </a:xfrm>
        </p:spPr>
        <p:txBody>
          <a:bodyPr>
            <a:noAutofit/>
          </a:bodyPr>
          <a:lstStyle/>
          <a:p>
            <a:pPr algn="just"/>
            <a:r>
              <a:rPr lang="tr-TR" sz="1500" b="1" u="sng" dirty="0"/>
              <a:t>Dijital Kütüphane Yazılımları (</a:t>
            </a:r>
            <a:r>
              <a:rPr lang="tr-TR" sz="1500" b="1" u="sng" dirty="0" err="1"/>
              <a:t>Digital</a:t>
            </a:r>
            <a:r>
              <a:rPr lang="tr-TR" sz="1500" b="1" u="sng" dirty="0"/>
              <a:t> Library </a:t>
            </a:r>
            <a:r>
              <a:rPr lang="tr-TR" sz="1500" b="1" u="sng" dirty="0" err="1"/>
              <a:t>Softwares</a:t>
            </a:r>
            <a:r>
              <a:rPr lang="tr-TR" sz="1500" b="1" u="sng" dirty="0"/>
              <a:t>):</a:t>
            </a:r>
            <a:r>
              <a:rPr lang="tr-TR" sz="1500" b="1" dirty="0"/>
              <a:t> Özel yazılım platformları, dijital dermeleri düzenler, güncel materyallere erişimi kolaylaştırır ve dijitalleştirme süreçlerini destekleyerek güncel bilgilere kolayca erişimi sağlar.</a:t>
            </a:r>
          </a:p>
          <a:p>
            <a:pPr algn="just"/>
            <a:r>
              <a:rPr lang="tr-TR" sz="1500" b="1" u="sng" dirty="0"/>
              <a:t>Bibliyografik ve Tam Metin Hizmetleri (</a:t>
            </a:r>
            <a:r>
              <a:rPr lang="tr-TR" sz="1500" b="1" u="sng" dirty="0" err="1"/>
              <a:t>Bibliographic</a:t>
            </a:r>
            <a:r>
              <a:rPr lang="tr-TR" sz="1500" b="1" u="sng" dirty="0"/>
              <a:t> </a:t>
            </a:r>
            <a:r>
              <a:rPr lang="tr-TR" sz="1500" b="1" u="sng" dirty="0" err="1"/>
              <a:t>and</a:t>
            </a:r>
            <a:r>
              <a:rPr lang="tr-TR" sz="1500" b="1" u="sng" dirty="0"/>
              <a:t> Full-</a:t>
            </a:r>
            <a:r>
              <a:rPr lang="tr-TR" sz="1500" b="1" u="sng" dirty="0" err="1"/>
              <a:t>text</a:t>
            </a:r>
            <a:r>
              <a:rPr lang="tr-TR" sz="1500" b="1" u="sng" dirty="0"/>
              <a:t> Services):</a:t>
            </a:r>
            <a:r>
              <a:rPr lang="tr-TR" sz="1500" b="1" dirty="0"/>
              <a:t> Bu araçlar, kapsamlı bibliyografiler ve tam metin belgelere erişim sağlayarak kullanıcıların ayrıntılı ve güncel araştırma materyallerine verimli bir şekilde erişimini sağlar.</a:t>
            </a:r>
          </a:p>
          <a:p>
            <a:pPr algn="just"/>
            <a:r>
              <a:rPr lang="tr-TR" sz="1500" b="1" u="sng" dirty="0"/>
              <a:t>İnternet Kaynakları ve Protokolleri (Internet </a:t>
            </a:r>
            <a:r>
              <a:rPr lang="tr-TR" sz="1500" b="1" u="sng" dirty="0" err="1"/>
              <a:t>Resources</a:t>
            </a:r>
            <a:r>
              <a:rPr lang="tr-TR" sz="1500" b="1" u="sng" dirty="0"/>
              <a:t> </a:t>
            </a:r>
            <a:r>
              <a:rPr lang="tr-TR" sz="1500" b="1" u="sng" dirty="0" err="1"/>
              <a:t>and</a:t>
            </a:r>
            <a:r>
              <a:rPr lang="tr-TR" sz="1500" b="1" u="sng" dirty="0"/>
              <a:t> </a:t>
            </a:r>
            <a:r>
              <a:rPr lang="tr-TR" sz="1500" b="1" u="sng" dirty="0" err="1"/>
              <a:t>Protocols</a:t>
            </a:r>
            <a:r>
              <a:rPr lang="tr-TR" sz="1500" b="1" u="sng" dirty="0"/>
              <a:t>):</a:t>
            </a:r>
            <a:r>
              <a:rPr lang="tr-TR" sz="1500" b="1" dirty="0"/>
              <a:t> Kurumsal veri havuzları ve açık erişim platformları da dahil olmak üzere web tabanlı kaynaklar, HTML, XML ve SGML gibi protokollerle birlikte, güncel bilgilerin yayılmasını ve yönetilmesini destekler.</a:t>
            </a:r>
          </a:p>
          <a:p>
            <a:pPr marL="0" indent="0" algn="just">
              <a:buNone/>
            </a:pPr>
            <a:r>
              <a:rPr lang="tr-TR" sz="1500" b="1" u="sng" dirty="0"/>
              <a:t>Güncel Farkındalık Hizmeti </a:t>
            </a:r>
            <a:r>
              <a:rPr lang="tr-TR" sz="1500" b="1" dirty="0"/>
              <a:t>(CAS) ve </a:t>
            </a:r>
            <a:r>
              <a:rPr lang="tr-TR" sz="1500" b="1" u="sng" dirty="0"/>
              <a:t>Seçmeli Bilgi Yayımı Hizmeti </a:t>
            </a:r>
            <a:r>
              <a:rPr lang="tr-TR" sz="1500" b="1" dirty="0"/>
              <a:t>(SDI), bireyleri ilgili bilgiler hakkında bilgilendiren, birbiriyle yakından ilişkili kavramlardır. Benzer amaçlara hizmet etseler de, yaklaşım ve kapsamları bakımından </a:t>
            </a:r>
            <a:r>
              <a:rPr lang="tr-TR" sz="1500" b="1" u="sng" dirty="0"/>
              <a:t>farklılık gösterirler. </a:t>
            </a:r>
          </a:p>
          <a:p>
            <a:pPr marL="0" indent="0" algn="just">
              <a:buNone/>
            </a:pPr>
            <a:r>
              <a:rPr lang="tr-TR" sz="1500" b="1" u="sng" dirty="0"/>
              <a:t>CAS</a:t>
            </a:r>
            <a:r>
              <a:rPr lang="tr-TR" sz="1500" b="1" dirty="0"/>
              <a:t>, güncel bilgileri sistematik olarak toplayan, işleyen ve abonelerine ileten geniş kapsamlı bir hizmettir. Genellikle bireyleri veya kuruluşları ilgi alanlarındaki genel eğilimler, haberler, etkinlikler veya gelişmeler hakkında güncel tutmak için tasarlanmıştır. CAS, geniş bir kitle için ilgili olabilecek güncel bilgilere kapsamlı bir genel bakış sunarak geniş bir ağ oluşturur.</a:t>
            </a:r>
          </a:p>
          <a:p>
            <a:pPr marL="0" indent="0" algn="just">
              <a:buNone/>
            </a:pPr>
            <a:r>
              <a:rPr lang="tr-TR" sz="1500" b="1" u="sng" dirty="0"/>
              <a:t>SDI</a:t>
            </a:r>
            <a:r>
              <a:rPr lang="tr-TR" sz="1500" b="1" dirty="0"/>
              <a:t>, bilgi sunumunu bireysel tercihlere, ilgi alanlarına ve gereksinimlere göre uyarlayan daha kişiselleştirilmiş bir hizmettir. Kullanıcılar belirli ilgi alanlarını, anahtar sözcükleri veya kriterleri belirtir ve sistem yalnızca bu kriterlere uyan bilgileri sunar. SDI, son derece hedef odaklıdır ve kullanıcılara, belirttikleri tercihlere göre tam olarak aradıkları bilgileri sağlar (</a:t>
            </a:r>
            <a:r>
              <a:rPr lang="tr-TR" sz="1600" b="1" dirty="0" err="1"/>
              <a:t>Ashikuzzaman</a:t>
            </a:r>
            <a:r>
              <a:rPr lang="tr-TR" sz="1600" b="1" dirty="0"/>
              <a:t>, 2023a).</a:t>
            </a:r>
            <a:endParaRPr lang="tr-TR" sz="1500" b="1" dirty="0"/>
          </a:p>
        </p:txBody>
      </p:sp>
    </p:spTree>
    <p:extLst>
      <p:ext uri="{BB962C8B-B14F-4D97-AF65-F5344CB8AC3E}">
        <p14:creationId xmlns:p14="http://schemas.microsoft.com/office/powerpoint/2010/main" val="38748017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B9F734-473B-66C3-F014-1467D1ECBBF3}"/>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FF991CD7-0FC2-5EDF-6F56-2093F23D0C8E}"/>
              </a:ext>
            </a:extLst>
          </p:cNvPr>
          <p:cNvSpPr>
            <a:spLocks noGrp="1"/>
          </p:cNvSpPr>
          <p:nvPr>
            <p:ph type="title"/>
          </p:nvPr>
        </p:nvSpPr>
        <p:spPr>
          <a:xfrm>
            <a:off x="1376515" y="151863"/>
            <a:ext cx="8672052" cy="1028008"/>
          </a:xfrm>
        </p:spPr>
        <p:txBody>
          <a:bodyPr>
            <a:noAutofit/>
          </a:bodyPr>
          <a:lstStyle/>
          <a:p>
            <a:pPr algn="ctr"/>
            <a:r>
              <a:rPr lang="tr-TR" sz="2000" b="1" dirty="0">
                <a:solidFill>
                  <a:schemeClr val="tx1"/>
                </a:solidFill>
              </a:rPr>
              <a:t>Seçmeli Bilgi Yayımı Hizmeti </a:t>
            </a:r>
            <a:br>
              <a:rPr lang="tr-TR" sz="2000" b="1" dirty="0">
                <a:solidFill>
                  <a:schemeClr val="tx1"/>
                </a:solidFill>
              </a:rPr>
            </a:br>
            <a:r>
              <a:rPr lang="tr-TR" sz="2000" b="1" dirty="0">
                <a:solidFill>
                  <a:schemeClr val="tx1"/>
                </a:solidFill>
              </a:rPr>
              <a:t>(SDI: </a:t>
            </a:r>
            <a:r>
              <a:rPr lang="tr-TR" sz="2000" b="1" dirty="0" err="1">
                <a:solidFill>
                  <a:schemeClr val="tx1"/>
                </a:solidFill>
              </a:rPr>
              <a:t>Selective</a:t>
            </a:r>
            <a:r>
              <a:rPr lang="tr-TR" sz="2000" b="1" dirty="0">
                <a:solidFill>
                  <a:schemeClr val="tx1"/>
                </a:solidFill>
              </a:rPr>
              <a:t> </a:t>
            </a:r>
            <a:r>
              <a:rPr lang="tr-TR" sz="2000" b="1" dirty="0" err="1">
                <a:solidFill>
                  <a:schemeClr val="tx1"/>
                </a:solidFill>
              </a:rPr>
              <a:t>Dissemination</a:t>
            </a:r>
            <a:r>
              <a:rPr lang="tr-TR" sz="2000" b="1" dirty="0">
                <a:solidFill>
                  <a:schemeClr val="tx1"/>
                </a:solidFill>
              </a:rPr>
              <a:t> of Information Service)</a:t>
            </a:r>
            <a:br>
              <a:rPr lang="tr-TR" sz="2000" b="1" dirty="0">
                <a:solidFill>
                  <a:schemeClr val="tx1"/>
                </a:solidFill>
              </a:rPr>
            </a:br>
            <a:r>
              <a:rPr lang="tr-TR" sz="2000" b="1" dirty="0">
                <a:solidFill>
                  <a:schemeClr val="tx1"/>
                </a:solidFill>
              </a:rPr>
              <a:t>Özellikleri</a:t>
            </a:r>
            <a:br>
              <a:rPr lang="tr-TR" sz="2400" b="1" dirty="0">
                <a:solidFill>
                  <a:schemeClr val="tx1"/>
                </a:solidFill>
              </a:rPr>
            </a:br>
            <a:br>
              <a:rPr lang="tr-TR" sz="2400" b="1" dirty="0">
                <a:solidFill>
                  <a:schemeClr val="tx1"/>
                </a:solidFill>
              </a:rPr>
            </a:br>
            <a:endParaRPr lang="tr-TR" sz="2400" b="1" dirty="0">
              <a:solidFill>
                <a:schemeClr val="tx1"/>
              </a:solidFill>
            </a:endParaRPr>
          </a:p>
        </p:txBody>
      </p:sp>
      <p:sp>
        <p:nvSpPr>
          <p:cNvPr id="3" name="İçerik Yer Tutucusu 2">
            <a:extLst>
              <a:ext uri="{FF2B5EF4-FFF2-40B4-BE49-F238E27FC236}">
                <a16:creationId xmlns:a16="http://schemas.microsoft.com/office/drawing/2014/main" id="{53891563-E354-084C-C37A-884E7085501B}"/>
              </a:ext>
            </a:extLst>
          </p:cNvPr>
          <p:cNvSpPr>
            <a:spLocks noGrp="1"/>
          </p:cNvSpPr>
          <p:nvPr>
            <p:ph idx="1"/>
          </p:nvPr>
        </p:nvSpPr>
        <p:spPr>
          <a:xfrm>
            <a:off x="993538" y="1179871"/>
            <a:ext cx="9438005" cy="5105944"/>
          </a:xfrm>
        </p:spPr>
        <p:txBody>
          <a:bodyPr>
            <a:noAutofit/>
          </a:bodyPr>
          <a:lstStyle/>
          <a:p>
            <a:pPr marL="0" indent="0" algn="just">
              <a:buNone/>
            </a:pPr>
            <a:r>
              <a:rPr lang="tr-TR" sz="1600" b="1" u="sng" dirty="0"/>
              <a:t>SDI aşağıdaki özelliklere sahiptir:</a:t>
            </a:r>
          </a:p>
          <a:p>
            <a:pPr algn="just"/>
            <a:r>
              <a:rPr lang="tr-TR" sz="1600" b="1" u="sng" dirty="0"/>
              <a:t>Bilgisayar destekli bir hizmettir. </a:t>
            </a:r>
            <a:r>
              <a:rPr lang="tr-TR" sz="1600" b="1" dirty="0"/>
              <a:t>Bilgisayar teknolojisinin kullanımı, bilgi eşleştirme sürecinin otomasyonuna olanak tanır ve ilgili bilgilerin kullanıcılara zamanında, doğru bir şekilde ulaştırılmasını sağlar. Bilgisayarlı sistem, kullanıcının ilgi alanlarına uyan yeni materyalleri belirlemek için çeşitli veri tabanlarında ve diğer bilgi kaynaklarında düzenli olarak arama yapacak şekilde programlanabilir. Bu, bilgi yayma sürecini daha verimli duruma getirir ve kullanıcı güncellemelerinin zamanında yapılmasını sağlar. Ayrıca, SDI hizmetlerinde bilgisayar teknolojisinin kullanılması, sistem aynı anda birden fazla veri tabanı ve diğer kaynaklar arasında arama yapabildiğinden, kullanıcılara başka türlü erişebileceklerinden daha geniş bir kaynak yelpazesine erişim sağlayabilir. </a:t>
            </a:r>
          </a:p>
          <a:p>
            <a:pPr algn="just"/>
            <a:r>
              <a:rPr lang="tr-TR" sz="1600" b="1" dirty="0"/>
              <a:t>G</a:t>
            </a:r>
            <a:r>
              <a:rPr lang="tr-TR" sz="1600" b="1" u="sng" dirty="0"/>
              <a:t>üncel bir farkındalık hizmetidir.</a:t>
            </a:r>
            <a:r>
              <a:rPr lang="tr-TR" sz="1600" b="1" dirty="0"/>
              <a:t>  Kullanıcıları ilgi alanlarındaki en son gelişmeler ve bilgiler konusunda güncel tutmak için programlanmıştır. Tarihsel veya geriye dönük bilgilere erişim sağlayan diğer bilgi hizmetlerinin aksine, SDI hizmetleri kullanıcılara mevcut en güncel ve ilgili bilgileri sağlamaya odaklanır. Bilgileri yayımlanır yayımlanmaz sunarak kullanıcıların yeni eğilimler, yeni araştırmalar ve alanlarındaki diğer gelişmelerden haberdar olmalarına yardımcı olur. Özellikle, bilinçli kararlar vermek ve işinde proaktif olmak için uzmanlık alanlarındaki en son bilgilerden haberdar olması gereken profesyoneller, araştırmacılar vb. kişiler için oldukça yararlıdır.</a:t>
            </a:r>
          </a:p>
        </p:txBody>
      </p:sp>
    </p:spTree>
    <p:extLst>
      <p:ext uri="{BB962C8B-B14F-4D97-AF65-F5344CB8AC3E}">
        <p14:creationId xmlns:p14="http://schemas.microsoft.com/office/powerpoint/2010/main" val="42167347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EF5D1B-B2A7-0AFF-D3C7-3698B77A530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EA85B45A-B4B0-4293-37AB-3942D2059EC0}"/>
              </a:ext>
            </a:extLst>
          </p:cNvPr>
          <p:cNvSpPr>
            <a:spLocks noGrp="1"/>
          </p:cNvSpPr>
          <p:nvPr>
            <p:ph type="title"/>
          </p:nvPr>
        </p:nvSpPr>
        <p:spPr>
          <a:xfrm>
            <a:off x="1376516" y="205940"/>
            <a:ext cx="8672052" cy="1155828"/>
          </a:xfrm>
        </p:spPr>
        <p:txBody>
          <a:bodyPr>
            <a:noAutofit/>
          </a:bodyPr>
          <a:lstStyle/>
          <a:p>
            <a:pPr algn="ctr"/>
            <a:r>
              <a:rPr lang="tr-TR" sz="2000" b="1" dirty="0">
                <a:solidFill>
                  <a:schemeClr val="tx1"/>
                </a:solidFill>
              </a:rPr>
              <a:t>Seçmeli Bilgi Yayımı Hizmeti </a:t>
            </a:r>
            <a:br>
              <a:rPr lang="tr-TR" sz="2000" b="1" dirty="0">
                <a:solidFill>
                  <a:schemeClr val="tx1"/>
                </a:solidFill>
              </a:rPr>
            </a:br>
            <a:r>
              <a:rPr lang="tr-TR" sz="2000" b="1" dirty="0">
                <a:solidFill>
                  <a:schemeClr val="tx1"/>
                </a:solidFill>
              </a:rPr>
              <a:t>(SDI: </a:t>
            </a:r>
            <a:r>
              <a:rPr lang="tr-TR" sz="2000" b="1" dirty="0" err="1">
                <a:solidFill>
                  <a:schemeClr val="tx1"/>
                </a:solidFill>
              </a:rPr>
              <a:t>Selective</a:t>
            </a:r>
            <a:r>
              <a:rPr lang="tr-TR" sz="2000" b="1" dirty="0">
                <a:solidFill>
                  <a:schemeClr val="tx1"/>
                </a:solidFill>
              </a:rPr>
              <a:t> </a:t>
            </a:r>
            <a:r>
              <a:rPr lang="tr-TR" sz="2000" b="1" dirty="0" err="1">
                <a:solidFill>
                  <a:schemeClr val="tx1"/>
                </a:solidFill>
              </a:rPr>
              <a:t>Dissemination</a:t>
            </a:r>
            <a:r>
              <a:rPr lang="tr-TR" sz="2000" b="1" dirty="0">
                <a:solidFill>
                  <a:schemeClr val="tx1"/>
                </a:solidFill>
              </a:rPr>
              <a:t> of Information Service)</a:t>
            </a:r>
            <a:br>
              <a:rPr lang="tr-TR" sz="2000" b="1" dirty="0">
                <a:solidFill>
                  <a:schemeClr val="tx1"/>
                </a:solidFill>
              </a:rPr>
            </a:br>
            <a:r>
              <a:rPr lang="tr-TR" sz="2000" b="1" dirty="0">
                <a:solidFill>
                  <a:schemeClr val="tx1"/>
                </a:solidFill>
              </a:rPr>
              <a:t>Özellikleri</a:t>
            </a:r>
            <a:br>
              <a:rPr lang="tr-TR" sz="2400" b="1" dirty="0">
                <a:solidFill>
                  <a:schemeClr val="tx1"/>
                </a:solidFill>
              </a:rPr>
            </a:br>
            <a:br>
              <a:rPr lang="tr-TR" sz="2400" b="1" dirty="0">
                <a:solidFill>
                  <a:schemeClr val="tx1"/>
                </a:solidFill>
              </a:rPr>
            </a:br>
            <a:endParaRPr lang="tr-TR" sz="2400" b="1" dirty="0">
              <a:solidFill>
                <a:schemeClr val="tx1"/>
              </a:solidFill>
            </a:endParaRPr>
          </a:p>
        </p:txBody>
      </p:sp>
      <p:sp>
        <p:nvSpPr>
          <p:cNvPr id="3" name="İçerik Yer Tutucusu 2">
            <a:extLst>
              <a:ext uri="{FF2B5EF4-FFF2-40B4-BE49-F238E27FC236}">
                <a16:creationId xmlns:a16="http://schemas.microsoft.com/office/drawing/2014/main" id="{F134335F-5974-4C12-9317-5A97A93885F3}"/>
              </a:ext>
            </a:extLst>
          </p:cNvPr>
          <p:cNvSpPr>
            <a:spLocks noGrp="1"/>
          </p:cNvSpPr>
          <p:nvPr>
            <p:ph idx="1"/>
          </p:nvPr>
        </p:nvSpPr>
        <p:spPr>
          <a:xfrm>
            <a:off x="993539" y="1462004"/>
            <a:ext cx="9438005" cy="3847415"/>
          </a:xfrm>
        </p:spPr>
        <p:txBody>
          <a:bodyPr>
            <a:noAutofit/>
          </a:bodyPr>
          <a:lstStyle/>
          <a:p>
            <a:pPr algn="just"/>
            <a:r>
              <a:rPr lang="tr-TR" sz="1600" b="1" u="sng" dirty="0"/>
              <a:t>SDI, yayımlanmış güncel bilgilerle ilgilenir.</a:t>
            </a:r>
            <a:r>
              <a:rPr lang="tr-TR" sz="1600" b="1" dirty="0"/>
              <a:t>  </a:t>
            </a:r>
            <a:r>
              <a:rPr lang="tr-TR" sz="1600" b="1" dirty="0" err="1"/>
              <a:t>SDI'ın</a:t>
            </a:r>
            <a:r>
              <a:rPr lang="tr-TR" sz="1600" b="1" dirty="0"/>
              <a:t> birincil amacı, kullanıcıları belirli bir konu veya ilgi alanı hakkındaki en son bilgilerle güncel tutmaktır. Bunun SDI genellikle güncel yayınları, veri tabanlarını, haber akışlarını ve diğer ilgili kaynakları arayarak kullanıcının ilgi alanlarına uyan yeni materyalleri saptar. Sistem daha sonra kullanıcıya en son yayınlar, araştırma makaleleri, haber makaleleri ve ilgi alanlarıyla ilgili diğer materyaller hakkında düzenli güncellemeler sağlayabilir.</a:t>
            </a:r>
          </a:p>
          <a:p>
            <a:pPr algn="just"/>
            <a:r>
              <a:rPr lang="tr-TR" sz="1600" b="1" u="sng" dirty="0"/>
              <a:t>SDI zaman kazandıran bir hizmettir.</a:t>
            </a:r>
            <a:r>
              <a:rPr lang="tr-TR" sz="1600" b="1" dirty="0"/>
              <a:t>  Son derece hedefe yönelik ve spesifik tasarlandığından, kullanıcıların büyük hacimli ve ilgisiz veriler/materyaller arasında arama yapmadan gereksinim duydukları bilgileri hızla bulmalarına yardımcı olur. Bu, özellikle büyük miktarda bilgiyi tek başına tarayacak zamanı veya kaynağı olmayan yoğun çalışan profesyoneller veya araştırmacılar için faydalıdır. Kullanıcılara kişiselleştirilmiş ve hedefe yönelik hizmet sunarak zamandan ve emekten tasarruf etmelerini ve kendileri için en önemli olan materyallere ve gelişmelere odaklanmalarını sağlar. Verimliliği, üretkenliği ve genel performansı artırdığından, bireyler ve kuruluşlar için değerli bir kalite yönetim aracıdır.</a:t>
            </a:r>
          </a:p>
        </p:txBody>
      </p:sp>
    </p:spTree>
    <p:extLst>
      <p:ext uri="{BB962C8B-B14F-4D97-AF65-F5344CB8AC3E}">
        <p14:creationId xmlns:p14="http://schemas.microsoft.com/office/powerpoint/2010/main" val="39862974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754C77-AFEE-BCF7-95DB-9AD4288091B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7FF2D0EC-A125-E43A-7192-ED182799C970}"/>
              </a:ext>
            </a:extLst>
          </p:cNvPr>
          <p:cNvSpPr>
            <a:spLocks noGrp="1"/>
          </p:cNvSpPr>
          <p:nvPr>
            <p:ph type="title"/>
          </p:nvPr>
        </p:nvSpPr>
        <p:spPr>
          <a:xfrm>
            <a:off x="712839" y="205941"/>
            <a:ext cx="9655277" cy="582102"/>
          </a:xfrm>
        </p:spPr>
        <p:txBody>
          <a:bodyPr>
            <a:noAutofit/>
          </a:bodyPr>
          <a:lstStyle/>
          <a:p>
            <a:pPr algn="ctr"/>
            <a:r>
              <a:rPr lang="tr-TR" sz="1800" b="1" dirty="0">
                <a:solidFill>
                  <a:schemeClr val="tx1"/>
                </a:solidFill>
              </a:rPr>
              <a:t>Seçmeli Bilgi Yayımı Hizmeti </a:t>
            </a:r>
            <a:br>
              <a:rPr lang="tr-TR" sz="1800" b="1" dirty="0">
                <a:solidFill>
                  <a:schemeClr val="tx1"/>
                </a:solidFill>
              </a:rPr>
            </a:br>
            <a:r>
              <a:rPr lang="tr-TR" sz="1800" b="1" dirty="0">
                <a:solidFill>
                  <a:schemeClr val="tx1"/>
                </a:solidFill>
              </a:rPr>
              <a:t>(SDI: </a:t>
            </a:r>
            <a:r>
              <a:rPr lang="tr-TR" sz="1800" b="1" dirty="0" err="1">
                <a:solidFill>
                  <a:schemeClr val="tx1"/>
                </a:solidFill>
              </a:rPr>
              <a:t>Selective</a:t>
            </a:r>
            <a:r>
              <a:rPr lang="tr-TR" sz="1800" b="1" dirty="0">
                <a:solidFill>
                  <a:schemeClr val="tx1"/>
                </a:solidFill>
              </a:rPr>
              <a:t> </a:t>
            </a:r>
            <a:r>
              <a:rPr lang="tr-TR" sz="1800" b="1" dirty="0" err="1">
                <a:solidFill>
                  <a:schemeClr val="tx1"/>
                </a:solidFill>
              </a:rPr>
              <a:t>Dissemination</a:t>
            </a:r>
            <a:r>
              <a:rPr lang="tr-TR" sz="1800" b="1" dirty="0">
                <a:solidFill>
                  <a:schemeClr val="tx1"/>
                </a:solidFill>
              </a:rPr>
              <a:t> of Information Service) Özellikleri</a:t>
            </a:r>
            <a:br>
              <a:rPr lang="tr-TR" sz="2000" b="1" dirty="0">
                <a:solidFill>
                  <a:schemeClr val="tx1"/>
                </a:solidFill>
              </a:rPr>
            </a:br>
            <a:br>
              <a:rPr lang="tr-TR" sz="2400" b="1" dirty="0">
                <a:solidFill>
                  <a:schemeClr val="tx1"/>
                </a:solidFill>
              </a:rPr>
            </a:br>
            <a:endParaRPr lang="tr-TR" sz="2400" b="1" dirty="0">
              <a:solidFill>
                <a:schemeClr val="tx1"/>
              </a:solidFill>
            </a:endParaRPr>
          </a:p>
        </p:txBody>
      </p:sp>
      <p:sp>
        <p:nvSpPr>
          <p:cNvPr id="3" name="İçerik Yer Tutucusu 2">
            <a:extLst>
              <a:ext uri="{FF2B5EF4-FFF2-40B4-BE49-F238E27FC236}">
                <a16:creationId xmlns:a16="http://schemas.microsoft.com/office/drawing/2014/main" id="{03E9289B-3D94-3B35-48F4-577F8D7CE2E5}"/>
              </a:ext>
            </a:extLst>
          </p:cNvPr>
          <p:cNvSpPr>
            <a:spLocks noGrp="1"/>
          </p:cNvSpPr>
          <p:nvPr>
            <p:ph idx="1"/>
          </p:nvPr>
        </p:nvSpPr>
        <p:spPr>
          <a:xfrm>
            <a:off x="1003371" y="1079049"/>
            <a:ext cx="9438005" cy="2765364"/>
          </a:xfrm>
        </p:spPr>
        <p:txBody>
          <a:bodyPr>
            <a:noAutofit/>
          </a:bodyPr>
          <a:lstStyle/>
          <a:p>
            <a:pPr marL="0" indent="0" algn="just">
              <a:buNone/>
            </a:pPr>
            <a:r>
              <a:rPr lang="tr-TR" sz="1600" b="1" dirty="0"/>
              <a:t>SDI sistemleri tipik olarak kullanıcıların ilgi alanlarına uyan yeni materyalleri belirlemek için veri tabanları, web siteleri, dergiler, haber kaynakları ve diğer ilgili yayınlar vb. çeşitli kaynaklar arasında arama yapar. </a:t>
            </a:r>
            <a:r>
              <a:rPr lang="tr-TR" sz="1600" b="1" u="sng" dirty="0"/>
              <a:t>Güncel bilgi kaynağı hem kurum içinde hem de dışında var olabilir. </a:t>
            </a:r>
          </a:p>
          <a:p>
            <a:pPr marL="0" indent="0" algn="just">
              <a:buNone/>
            </a:pPr>
            <a:r>
              <a:rPr lang="tr-TR" sz="1600" b="1" dirty="0"/>
              <a:t>Kurum, SDI sistemleri ilgili materyalleri belirlemek için kurum içi veri tabanlarını, raporları ve yayınları arayabilir. Bu, kurum içindeki farklı departmanlardan gelen raporları ve yayınları içerebileceği gibi araştırma ve verilerin dahili veri tabanlarını da içerebilir. SDI hizmetleri harici veri tabanları, çevrimiçi kaynaklar ve haber akışları dahil olmak üzere kurum dışında da arama yapar. Bu, sistemin kullanıcılara ilgilendikleri konu hakkında daha geniş bir bilgi ve perspektif sunmasını sağlar. Bazı durumlarda, SDI sistemleri potansiyel bilgi kaynakları olarak sosyal medya platformlarını, blogları ve diğer çevrimiçi kaynakları da içerebilir (</a:t>
            </a:r>
            <a:r>
              <a:rPr lang="tr-TR" sz="1600" b="1" dirty="0" err="1"/>
              <a:t>Ashikuzzaman</a:t>
            </a:r>
            <a:r>
              <a:rPr lang="tr-TR" sz="1600" b="1" dirty="0"/>
              <a:t>, 2023b).</a:t>
            </a:r>
            <a:endParaRPr lang="tr-TR" sz="1600" b="1" u="sng" dirty="0"/>
          </a:p>
        </p:txBody>
      </p:sp>
      <p:pic>
        <p:nvPicPr>
          <p:cNvPr id="4" name="Resim 3">
            <a:extLst>
              <a:ext uri="{FF2B5EF4-FFF2-40B4-BE49-F238E27FC236}">
                <a16:creationId xmlns:a16="http://schemas.microsoft.com/office/drawing/2014/main" id="{E4B6DEE8-770B-3914-533F-0698493026F2}"/>
              </a:ext>
            </a:extLst>
          </p:cNvPr>
          <p:cNvPicPr>
            <a:picLocks noChangeAspect="1"/>
          </p:cNvPicPr>
          <p:nvPr/>
        </p:nvPicPr>
        <p:blipFill>
          <a:blip r:embed="rId2"/>
          <a:stretch>
            <a:fillRect/>
          </a:stretch>
        </p:blipFill>
        <p:spPr>
          <a:xfrm>
            <a:off x="2507226" y="4312903"/>
            <a:ext cx="6032090" cy="1757055"/>
          </a:xfrm>
          <a:prstGeom prst="rect">
            <a:avLst/>
          </a:prstGeom>
        </p:spPr>
      </p:pic>
      <p:sp>
        <p:nvSpPr>
          <p:cNvPr id="6" name="Metin kutusu 5">
            <a:extLst>
              <a:ext uri="{FF2B5EF4-FFF2-40B4-BE49-F238E27FC236}">
                <a16:creationId xmlns:a16="http://schemas.microsoft.com/office/drawing/2014/main" id="{4A60206B-8D53-185C-78FD-9B3397FB5AFD}"/>
              </a:ext>
            </a:extLst>
          </p:cNvPr>
          <p:cNvSpPr txBox="1"/>
          <p:nvPr/>
        </p:nvSpPr>
        <p:spPr>
          <a:xfrm>
            <a:off x="2399071" y="6169431"/>
            <a:ext cx="6351638" cy="215444"/>
          </a:xfrm>
          <a:prstGeom prst="rect">
            <a:avLst/>
          </a:prstGeom>
          <a:noFill/>
        </p:spPr>
        <p:txBody>
          <a:bodyPr wrap="square">
            <a:spAutoFit/>
          </a:bodyPr>
          <a:lstStyle/>
          <a:p>
            <a:r>
              <a:rPr lang="en-US" sz="800" b="1" dirty="0"/>
              <a:t>Relation between Current Awareness Service (CAS) and Selective Dissemination of Information (SDI)</a:t>
            </a:r>
            <a:r>
              <a:rPr lang="tr-TR" sz="800" b="1" dirty="0"/>
              <a:t>    (</a:t>
            </a:r>
            <a:r>
              <a:rPr lang="tr-TR" sz="800" b="1" dirty="0" err="1"/>
              <a:t>Ashikuzzaman</a:t>
            </a:r>
            <a:r>
              <a:rPr lang="tr-TR" sz="800" b="1" dirty="0"/>
              <a:t>, 2023a).</a:t>
            </a:r>
          </a:p>
        </p:txBody>
      </p:sp>
    </p:spTree>
    <p:extLst>
      <p:ext uri="{BB962C8B-B14F-4D97-AF65-F5344CB8AC3E}">
        <p14:creationId xmlns:p14="http://schemas.microsoft.com/office/powerpoint/2010/main" val="4829922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866538-B77B-3652-418A-716B382C93E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840F047D-1D51-E8CC-F33E-358354F6E03D}"/>
              </a:ext>
            </a:extLst>
          </p:cNvPr>
          <p:cNvSpPr>
            <a:spLocks noGrp="1"/>
          </p:cNvSpPr>
          <p:nvPr>
            <p:ph type="title"/>
          </p:nvPr>
        </p:nvSpPr>
        <p:spPr>
          <a:xfrm>
            <a:off x="1361768" y="353424"/>
            <a:ext cx="8672052" cy="674047"/>
          </a:xfrm>
        </p:spPr>
        <p:txBody>
          <a:bodyPr>
            <a:noAutofit/>
          </a:bodyPr>
          <a:lstStyle/>
          <a:p>
            <a:pPr algn="ctr"/>
            <a:r>
              <a:rPr lang="tr-TR" sz="2400" b="1" dirty="0">
                <a:solidFill>
                  <a:schemeClr val="tx1"/>
                </a:solidFill>
              </a:rPr>
              <a:t>SONUÇ VE DEĞERLENDİRME</a:t>
            </a:r>
            <a:br>
              <a:rPr lang="tr-TR" sz="2400" b="1" dirty="0">
                <a:solidFill>
                  <a:schemeClr val="tx1"/>
                </a:solidFill>
              </a:rPr>
            </a:br>
            <a:br>
              <a:rPr lang="tr-TR" sz="2400" b="1" dirty="0">
                <a:solidFill>
                  <a:schemeClr val="tx1"/>
                </a:solidFill>
              </a:rPr>
            </a:br>
            <a:endParaRPr lang="tr-TR" sz="2400" b="1" dirty="0">
              <a:solidFill>
                <a:schemeClr val="tx1"/>
              </a:solidFill>
            </a:endParaRPr>
          </a:p>
        </p:txBody>
      </p:sp>
      <p:sp>
        <p:nvSpPr>
          <p:cNvPr id="3" name="İçerik Yer Tutucusu 2">
            <a:extLst>
              <a:ext uri="{FF2B5EF4-FFF2-40B4-BE49-F238E27FC236}">
                <a16:creationId xmlns:a16="http://schemas.microsoft.com/office/drawing/2014/main" id="{C58D07D8-C70F-5C57-06C5-9A65585E081C}"/>
              </a:ext>
            </a:extLst>
          </p:cNvPr>
          <p:cNvSpPr>
            <a:spLocks noGrp="1"/>
          </p:cNvSpPr>
          <p:nvPr>
            <p:ph idx="1"/>
          </p:nvPr>
        </p:nvSpPr>
        <p:spPr>
          <a:xfrm>
            <a:off x="978791" y="1088378"/>
            <a:ext cx="9438005" cy="4265287"/>
          </a:xfrm>
        </p:spPr>
        <p:txBody>
          <a:bodyPr>
            <a:noAutofit/>
          </a:bodyPr>
          <a:lstStyle/>
          <a:p>
            <a:pPr marL="0" indent="0" algn="just">
              <a:buNone/>
            </a:pPr>
            <a:r>
              <a:rPr lang="tr-TR" sz="1600" b="1" dirty="0"/>
              <a:t>Bilgi erişim sistemleri ve hizmetleri, kütüphane ve bilgi merkezlerinin hizmet kalitesini yükselten, kullanıcıların bilgiye erişimini kolaylaştıran ve bilgi yönetimini optimize eden temel ögelerdir. Referans ve yönlendirme hizmetleri, kullanıcıları gereksinim duydukları bilgi ve kaynaklarla buluşturarak ve/ya da onlar için doğru ve etkili yönlendirmeler yaparak kütüphane hizmetlerinin erişilebilirliğini artırır. </a:t>
            </a:r>
          </a:p>
          <a:p>
            <a:pPr marL="0" indent="0" algn="just">
              <a:buNone/>
            </a:pPr>
            <a:r>
              <a:rPr lang="tr-TR" sz="1600" b="1" dirty="0"/>
              <a:t>Güncel Farkındalık Hizmeti (CAS), kullanıcıların en yeni yayınlar, araştırmalar ve gelişmelerden haberdar olmalarını sağlayarak, bilgi güncelliği ve rekabet avantajı sunar. </a:t>
            </a:r>
          </a:p>
          <a:p>
            <a:pPr marL="0" indent="0" algn="just">
              <a:buNone/>
            </a:pPr>
            <a:r>
              <a:rPr lang="tr-TR" sz="1600" b="1" dirty="0"/>
              <a:t>Seçmeli Bilgi Yayımı Hizmeti (SDI) ise, bireysel gereksinimlere göre özelleştirilmiş ve zaman kazandıran bir sistem olup, kullanıcılara ilgilendikleri alanlarda en güncel ve doğru bilgileri düzenli ve proaktif biçimde ulaştırır. </a:t>
            </a:r>
          </a:p>
          <a:p>
            <a:pPr marL="0" indent="0" algn="just">
              <a:buNone/>
            </a:pPr>
            <a:r>
              <a:rPr lang="tr-TR" sz="1600" b="1" dirty="0"/>
              <a:t>Bu hizmetler, teknolojinin gelişimiyle birlikte hem çevrimiçi araçlar hem de kişisel danışmanlık biçimleriyle çeşitlenmiş, etkin duruma gelmiştir. Kütüphaneler, bu hizmetlerle kullanıcı memnuniyetini artırmak, bilgiye erişimi optimize etmek ve bilgi yönetimini güçlendirmek adına önemli bir rol üstlenmektedir. Gelecekte, teknolojik yenilikler ve kullanıcı odaklı yaklaşımlarla bu hizmetlerin kapsamı ve etkinliği daha da gelişecektir.</a:t>
            </a:r>
            <a:r>
              <a:rPr lang="tr-TR" sz="1600" b="1" u="sng" dirty="0"/>
              <a:t> </a:t>
            </a:r>
          </a:p>
        </p:txBody>
      </p:sp>
    </p:spTree>
    <p:extLst>
      <p:ext uri="{BB962C8B-B14F-4D97-AF65-F5344CB8AC3E}">
        <p14:creationId xmlns:p14="http://schemas.microsoft.com/office/powerpoint/2010/main" val="41060943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E72E86-841D-7A93-202D-74C66C2A67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4F1E47FC-B33D-8191-618F-58D9B839B55E}"/>
              </a:ext>
            </a:extLst>
          </p:cNvPr>
          <p:cNvSpPr>
            <a:spLocks noGrp="1"/>
          </p:cNvSpPr>
          <p:nvPr>
            <p:ph type="title"/>
          </p:nvPr>
        </p:nvSpPr>
        <p:spPr>
          <a:xfrm>
            <a:off x="628172" y="132735"/>
            <a:ext cx="8596668" cy="703006"/>
          </a:xfrm>
        </p:spPr>
        <p:txBody>
          <a:bodyPr/>
          <a:lstStyle/>
          <a:p>
            <a:pPr algn="ctr"/>
            <a:r>
              <a:rPr lang="tr-TR" b="1" dirty="0"/>
              <a:t>Kaynakça</a:t>
            </a:r>
            <a:endParaRPr lang="en-US" b="1" dirty="0"/>
          </a:p>
        </p:txBody>
      </p:sp>
      <p:sp>
        <p:nvSpPr>
          <p:cNvPr id="3" name="İçerik Yer Tutucusu 2">
            <a:extLst>
              <a:ext uri="{FF2B5EF4-FFF2-40B4-BE49-F238E27FC236}">
                <a16:creationId xmlns:a16="http://schemas.microsoft.com/office/drawing/2014/main" id="{A8CF00E1-E9E8-C5E7-47AA-ABA42FFFBE2B}"/>
              </a:ext>
            </a:extLst>
          </p:cNvPr>
          <p:cNvSpPr>
            <a:spLocks noGrp="1"/>
          </p:cNvSpPr>
          <p:nvPr>
            <p:ph idx="1"/>
          </p:nvPr>
        </p:nvSpPr>
        <p:spPr>
          <a:xfrm>
            <a:off x="711747" y="835741"/>
            <a:ext cx="10221724" cy="5697794"/>
          </a:xfrm>
        </p:spPr>
        <p:txBody>
          <a:bodyPr>
            <a:normAutofit/>
          </a:bodyPr>
          <a:lstStyle/>
          <a:p>
            <a:r>
              <a:rPr lang="tr-TR" sz="1100" b="1" dirty="0" err="1"/>
              <a:t>Ashikuzzaman</a:t>
            </a:r>
            <a:r>
              <a:rPr lang="tr-TR" sz="1100" b="1" dirty="0"/>
              <a:t>, M. D. (2023a, 7 Şubat). </a:t>
            </a:r>
            <a:r>
              <a:rPr lang="en-US" sz="1100" b="1" i="1" dirty="0"/>
              <a:t>Relation between Current Awareness Service (CAS) and Selective Dissemination of Information (SDI)</a:t>
            </a:r>
            <a:r>
              <a:rPr lang="tr-TR" sz="1100" b="1" i="1" dirty="0"/>
              <a:t>. </a:t>
            </a:r>
            <a:r>
              <a:rPr lang="tr-TR" sz="1100" b="1" i="1" dirty="0">
                <a:hlinkClick r:id="rId2"/>
              </a:rPr>
              <a:t>https://www.lisedunetwork.com/relation-between-current-awareness-service-cas-and-selective-dissemination-of-information-sdi/</a:t>
            </a:r>
            <a:endParaRPr lang="tr-TR" sz="1100" b="1" i="1" dirty="0"/>
          </a:p>
          <a:p>
            <a:r>
              <a:rPr lang="tr-TR" sz="1100" b="1" dirty="0" err="1"/>
              <a:t>Ashikuzzaman</a:t>
            </a:r>
            <a:r>
              <a:rPr lang="tr-TR" sz="1100" b="1" dirty="0"/>
              <a:t>, M. D. (2023b, 12 Mayıs). </a:t>
            </a:r>
            <a:r>
              <a:rPr lang="tr-TR" sz="1100" b="1" dirty="0" err="1"/>
              <a:t>Selective</a:t>
            </a:r>
            <a:r>
              <a:rPr lang="tr-TR" sz="1100" b="1" dirty="0"/>
              <a:t> </a:t>
            </a:r>
            <a:r>
              <a:rPr lang="tr-TR" sz="1100" b="1" dirty="0" err="1"/>
              <a:t>Dissemination</a:t>
            </a:r>
            <a:r>
              <a:rPr lang="tr-TR" sz="1100" b="1" dirty="0"/>
              <a:t> of Information (SDI). </a:t>
            </a:r>
            <a:r>
              <a:rPr lang="tr-TR" sz="1100" b="1" dirty="0">
                <a:hlinkClick r:id="rId3"/>
              </a:rPr>
              <a:t>https://www.lisedunetwork.com/selective-dissemination-of-information/</a:t>
            </a:r>
            <a:endParaRPr lang="tr-TR" sz="1100" b="1" dirty="0"/>
          </a:p>
          <a:p>
            <a:r>
              <a:rPr lang="tr-TR" sz="1100" b="1" dirty="0" err="1"/>
              <a:t>Blis</a:t>
            </a:r>
            <a:r>
              <a:rPr lang="tr-TR" sz="1100" b="1" dirty="0"/>
              <a:t>, </a:t>
            </a:r>
            <a:r>
              <a:rPr lang="en-US" sz="1100" b="1" dirty="0"/>
              <a:t>A</a:t>
            </a:r>
            <a:r>
              <a:rPr lang="tr-TR" sz="1100" b="1" dirty="0"/>
              <a:t>. </a:t>
            </a:r>
            <a:r>
              <a:rPr lang="en-US" sz="1100" b="1" dirty="0"/>
              <a:t>S</a:t>
            </a:r>
            <a:r>
              <a:rPr lang="tr-TR" sz="1100" b="1" dirty="0"/>
              <a:t>. (2018). </a:t>
            </a:r>
            <a:r>
              <a:rPr lang="tr-TR" sz="1100" b="1" i="1" dirty="0" err="1"/>
              <a:t>Bachelor</a:t>
            </a:r>
            <a:r>
              <a:rPr lang="tr-TR" sz="1100" b="1" i="1" dirty="0"/>
              <a:t> of Library </a:t>
            </a:r>
            <a:r>
              <a:rPr lang="tr-TR" sz="1100" b="1" i="1" dirty="0" err="1"/>
              <a:t>and</a:t>
            </a:r>
            <a:r>
              <a:rPr lang="tr-TR" sz="1100" b="1" i="1" dirty="0"/>
              <a:t> Information </a:t>
            </a:r>
            <a:r>
              <a:rPr lang="tr-TR" sz="1100" b="1" i="1" dirty="0" err="1"/>
              <a:t>Science</a:t>
            </a:r>
            <a:r>
              <a:rPr lang="tr-TR" sz="1100" b="1" i="1" dirty="0"/>
              <a:t> (BLIS): </a:t>
            </a:r>
            <a:r>
              <a:rPr lang="tr-TR" sz="1100" b="1" i="1" dirty="0" err="1"/>
              <a:t>Study</a:t>
            </a:r>
            <a:r>
              <a:rPr lang="tr-TR" sz="1100" b="1" i="1" dirty="0"/>
              <a:t> </a:t>
            </a:r>
            <a:r>
              <a:rPr lang="tr-TR" sz="1100" b="1" i="1" dirty="0" err="1"/>
              <a:t>materials</a:t>
            </a:r>
            <a:r>
              <a:rPr lang="tr-TR" sz="1100" b="1" i="1" dirty="0"/>
              <a:t>. </a:t>
            </a:r>
            <a:r>
              <a:rPr lang="tr-TR" sz="1100" b="1" dirty="0"/>
              <a:t>Course </a:t>
            </a:r>
            <a:r>
              <a:rPr lang="tr-TR" sz="1100" b="1" dirty="0" err="1"/>
              <a:t>code</a:t>
            </a:r>
            <a:r>
              <a:rPr lang="tr-TR" sz="1100" b="1" dirty="0"/>
              <a:t>: BLI-228. Information </a:t>
            </a:r>
            <a:r>
              <a:rPr lang="tr-TR" sz="1100" b="1" dirty="0" err="1"/>
              <a:t>Products</a:t>
            </a:r>
            <a:r>
              <a:rPr lang="tr-TR" sz="1100" b="1" dirty="0"/>
              <a:t> </a:t>
            </a:r>
            <a:r>
              <a:rPr lang="tr-TR" sz="1100" b="1" dirty="0" err="1"/>
              <a:t>and</a:t>
            </a:r>
            <a:r>
              <a:rPr lang="tr-TR" sz="1100" b="1" dirty="0"/>
              <a:t> Services. </a:t>
            </a:r>
            <a:r>
              <a:rPr lang="en-US" sz="1100" b="1" dirty="0"/>
              <a:t>Indira Gandhi</a:t>
            </a:r>
            <a:r>
              <a:rPr lang="tr-TR" sz="1100" b="1" dirty="0"/>
              <a:t> </a:t>
            </a:r>
            <a:r>
              <a:rPr lang="en-US" sz="1100" b="1" dirty="0"/>
              <a:t>National Open University</a:t>
            </a:r>
            <a:r>
              <a:rPr lang="tr-TR" sz="1100" b="1" dirty="0"/>
              <a:t> </a:t>
            </a:r>
            <a:r>
              <a:rPr lang="en-US" sz="1100" b="1" dirty="0"/>
              <a:t>School of Social Sciences</a:t>
            </a:r>
            <a:r>
              <a:rPr lang="tr-TR" sz="1100" b="1" dirty="0"/>
              <a:t>. </a:t>
            </a:r>
            <a:r>
              <a:rPr lang="tr-TR" sz="1100" b="1" dirty="0">
                <a:hlinkClick r:id="rId4"/>
              </a:rPr>
              <a:t>https://www.jatinderjyoti.in/blis/notes/228.pdf</a:t>
            </a:r>
            <a:endParaRPr lang="tr-TR" sz="1100" b="1" dirty="0"/>
          </a:p>
          <a:p>
            <a:r>
              <a:rPr lang="en-US" sz="1100" b="1" dirty="0"/>
              <a:t>Breeding</a:t>
            </a:r>
            <a:r>
              <a:rPr lang="tr-TR" sz="1100" b="1" dirty="0"/>
              <a:t>, M. (2017). </a:t>
            </a:r>
            <a:r>
              <a:rPr lang="en-US" sz="1100" b="1" dirty="0"/>
              <a:t>Smarter libraries through technology: 50 years of technology at OCLC</a:t>
            </a:r>
            <a:r>
              <a:rPr lang="tr-TR" sz="1100" b="1" dirty="0"/>
              <a:t>. </a:t>
            </a:r>
            <a:r>
              <a:rPr lang="en-US" sz="1100" b="1" i="1" dirty="0"/>
              <a:t>Smart Libraries Newsletter </a:t>
            </a:r>
            <a:r>
              <a:rPr lang="en-US" sz="1100" b="1" dirty="0"/>
              <a:t>[August 2017]</a:t>
            </a:r>
            <a:r>
              <a:rPr lang="tr-TR" sz="1100" b="1" dirty="0"/>
              <a:t>. </a:t>
            </a:r>
            <a:r>
              <a:rPr lang="tr-TR" sz="1100" b="1" dirty="0">
                <a:hlinkClick r:id="rId5"/>
              </a:rPr>
              <a:t>https://librarytechnology.org/document/23317</a:t>
            </a:r>
            <a:endParaRPr lang="tr-TR" sz="1100" b="1" dirty="0"/>
          </a:p>
          <a:p>
            <a:r>
              <a:rPr lang="en-US" sz="1100" b="1" dirty="0" err="1"/>
              <a:t>Cabonero</a:t>
            </a:r>
            <a:r>
              <a:rPr lang="en-US" sz="1100" b="1" dirty="0"/>
              <a:t>, D. A., </a:t>
            </a:r>
            <a:r>
              <a:rPr lang="en-US" sz="1100" b="1" dirty="0" err="1"/>
              <a:t>Domincel</a:t>
            </a:r>
            <a:r>
              <a:rPr lang="en-US" sz="1100" b="1" dirty="0"/>
              <a:t>, C. J. G., </a:t>
            </a:r>
            <a:r>
              <a:rPr lang="en-US" sz="1100" b="1" dirty="0" err="1"/>
              <a:t>Bannog</a:t>
            </a:r>
            <a:r>
              <a:rPr lang="en-US" sz="1100" b="1" dirty="0"/>
              <a:t>, Z. W., Dacanay, M. J. A. </a:t>
            </a:r>
            <a:r>
              <a:rPr lang="en-US" sz="1100" b="1" dirty="0" err="1"/>
              <a:t>ve</a:t>
            </a:r>
            <a:r>
              <a:rPr lang="en-US" sz="1100" b="1" dirty="0"/>
              <a:t> </a:t>
            </a:r>
            <a:r>
              <a:rPr lang="en-US" sz="1100" b="1" dirty="0" err="1"/>
              <a:t>Camonayan</a:t>
            </a:r>
            <a:r>
              <a:rPr lang="en-US" sz="1100" b="1" dirty="0"/>
              <a:t>, M. P. G. (2019). A Proposed Electronic Selective Dissemination of Information Through SMS and Email in an Academic Library. </a:t>
            </a:r>
            <a:r>
              <a:rPr lang="en-US" sz="1100" b="1" i="1" dirty="0"/>
              <a:t>Library Philosophy and Practice (e-journal). </a:t>
            </a:r>
            <a:r>
              <a:rPr lang="en-US" sz="1100" b="1" dirty="0"/>
              <a:t>3552. </a:t>
            </a:r>
            <a:r>
              <a:rPr lang="en-US" sz="1100" b="1" dirty="0">
                <a:hlinkClick r:id="rId6"/>
              </a:rPr>
              <a:t>https://digitalcommons.unl.edu/libphilprac/3552</a:t>
            </a:r>
            <a:endParaRPr lang="tr-TR" sz="1100" b="1" dirty="0"/>
          </a:p>
          <a:p>
            <a:r>
              <a:rPr lang="en-US" sz="1100" b="1" dirty="0" err="1"/>
              <a:t>Çelikbaş</a:t>
            </a:r>
            <a:r>
              <a:rPr lang="en-US" sz="1100" b="1" dirty="0"/>
              <a:t>, Z</a:t>
            </a:r>
            <a:r>
              <a:rPr lang="tr-TR" sz="1100" b="1" dirty="0"/>
              <a:t>.</a:t>
            </a:r>
            <a:r>
              <a:rPr lang="en-US" sz="1100" b="1" dirty="0"/>
              <a:t> (2004). </a:t>
            </a:r>
            <a:r>
              <a:rPr lang="en-US" sz="1100" b="1" i="1" dirty="0"/>
              <a:t>What is RSS and how can it serve libraries?. </a:t>
            </a:r>
            <a:r>
              <a:rPr lang="en-US" sz="1100" b="1" dirty="0">
                <a:hlinkClick r:id="rId7"/>
              </a:rPr>
              <a:t>https://www.researchgate.net/publication/28802763_What_is_RSS_and_how_can_it_serve_libraries</a:t>
            </a:r>
            <a:endParaRPr lang="tr-TR" sz="1100" b="1" dirty="0"/>
          </a:p>
          <a:p>
            <a:r>
              <a:rPr lang="tr-TR" sz="1100" b="1" dirty="0"/>
              <a:t>David, </a:t>
            </a:r>
            <a:r>
              <a:rPr lang="tr-TR" sz="1100" b="1" dirty="0" err="1"/>
              <a:t>Okhakhu</a:t>
            </a:r>
            <a:r>
              <a:rPr lang="tr-TR" sz="1100" b="1" dirty="0"/>
              <a:t> O., </a:t>
            </a:r>
            <a:r>
              <a:rPr lang="tr-TR" sz="1100" b="1" dirty="0" err="1"/>
              <a:t>Mofiyinfoluwa</a:t>
            </a:r>
            <a:r>
              <a:rPr lang="tr-TR" sz="1100" b="1" dirty="0"/>
              <a:t>, A., </a:t>
            </a:r>
            <a:r>
              <a:rPr lang="tr-TR" sz="1100" b="1" dirty="0" err="1"/>
              <a:t>Taiwo</a:t>
            </a:r>
            <a:r>
              <a:rPr lang="tr-TR" sz="1100" b="1" dirty="0"/>
              <a:t>, E., </a:t>
            </a:r>
            <a:r>
              <a:rPr lang="tr-TR" sz="1100" b="1" dirty="0" err="1"/>
              <a:t>Omotosho</a:t>
            </a:r>
            <a:r>
              <a:rPr lang="tr-TR" sz="1100" b="1" dirty="0"/>
              <a:t>, S. A., </a:t>
            </a:r>
            <a:r>
              <a:rPr lang="tr-TR" sz="1100" b="1" dirty="0" err="1"/>
              <a:t>Obaloluwa</a:t>
            </a:r>
            <a:r>
              <a:rPr lang="tr-TR" sz="1100" b="1" dirty="0"/>
              <a:t>, O. I. ve </a:t>
            </a:r>
            <a:r>
              <a:rPr lang="tr-TR" sz="1100" b="1" dirty="0" err="1"/>
              <a:t>Omeiza</a:t>
            </a:r>
            <a:r>
              <a:rPr lang="tr-TR" sz="1100" b="1" dirty="0"/>
              <a:t>, J. V. (2022). </a:t>
            </a:r>
            <a:r>
              <a:rPr lang="tr-TR" sz="1100" b="1" dirty="0" err="1"/>
              <a:t>Creating</a:t>
            </a:r>
            <a:r>
              <a:rPr lang="tr-TR" sz="1100" b="1" dirty="0"/>
              <a:t> </a:t>
            </a:r>
            <a:r>
              <a:rPr lang="tr-TR" sz="1100" b="1" dirty="0" err="1"/>
              <a:t>relevance</a:t>
            </a:r>
            <a:r>
              <a:rPr lang="tr-TR" sz="1100" b="1" dirty="0"/>
              <a:t> in </a:t>
            </a:r>
            <a:r>
              <a:rPr lang="tr-TR" sz="1100" b="1" dirty="0" err="1"/>
              <a:t>the</a:t>
            </a:r>
            <a:r>
              <a:rPr lang="tr-TR" sz="1100" b="1" dirty="0"/>
              <a:t> </a:t>
            </a:r>
            <a:r>
              <a:rPr lang="tr-TR" sz="1100" b="1" dirty="0" err="1"/>
              <a:t>Nigerian</a:t>
            </a:r>
            <a:r>
              <a:rPr lang="tr-TR" sz="1100" b="1" dirty="0"/>
              <a:t> </a:t>
            </a:r>
            <a:r>
              <a:rPr lang="tr-TR" sz="1100" b="1" dirty="0" err="1"/>
              <a:t>system</a:t>
            </a:r>
            <a:r>
              <a:rPr lang="tr-TR" sz="1100" b="1" dirty="0"/>
              <a:t>: </a:t>
            </a:r>
            <a:r>
              <a:rPr lang="tr-TR" sz="1100" b="1" dirty="0" err="1"/>
              <a:t>The</a:t>
            </a:r>
            <a:r>
              <a:rPr lang="tr-TR" sz="1100" b="1" dirty="0"/>
              <a:t> </a:t>
            </a:r>
            <a:r>
              <a:rPr lang="tr-TR" sz="1100" b="1" dirty="0" err="1"/>
              <a:t>place</a:t>
            </a:r>
            <a:r>
              <a:rPr lang="tr-TR" sz="1100" b="1" dirty="0"/>
              <a:t> of </a:t>
            </a:r>
            <a:r>
              <a:rPr lang="tr-TR" sz="1100" b="1" dirty="0" err="1"/>
              <a:t>Selective</a:t>
            </a:r>
            <a:r>
              <a:rPr lang="tr-TR" sz="1100" b="1" dirty="0"/>
              <a:t> </a:t>
            </a:r>
            <a:r>
              <a:rPr lang="tr-TR" sz="1100" b="1" dirty="0" err="1"/>
              <a:t>Dissemination</a:t>
            </a:r>
            <a:r>
              <a:rPr lang="tr-TR" sz="1100" b="1" dirty="0"/>
              <a:t> of Information (SDI), </a:t>
            </a:r>
            <a:r>
              <a:rPr lang="tr-TR" sz="1100" b="1" dirty="0" err="1"/>
              <a:t>National</a:t>
            </a:r>
            <a:r>
              <a:rPr lang="tr-TR" sz="1100" b="1" dirty="0"/>
              <a:t> </a:t>
            </a:r>
            <a:r>
              <a:rPr lang="tr-TR" sz="1100" b="1" dirty="0" err="1"/>
              <a:t>Bibliography</a:t>
            </a:r>
            <a:r>
              <a:rPr lang="tr-TR" sz="1100" b="1" dirty="0"/>
              <a:t> </a:t>
            </a:r>
            <a:r>
              <a:rPr lang="tr-TR" sz="1100" b="1" dirty="0" err="1"/>
              <a:t>and</a:t>
            </a:r>
            <a:r>
              <a:rPr lang="tr-TR" sz="1100" b="1" dirty="0"/>
              <a:t> </a:t>
            </a:r>
            <a:r>
              <a:rPr lang="tr-TR" sz="1100" b="1" dirty="0" err="1"/>
              <a:t>Curriculum</a:t>
            </a:r>
            <a:r>
              <a:rPr lang="tr-TR" sz="1100" b="1" dirty="0"/>
              <a:t> Development. </a:t>
            </a:r>
            <a:r>
              <a:rPr lang="tr-TR" sz="1100" b="1" i="1" dirty="0"/>
              <a:t>Library </a:t>
            </a:r>
            <a:r>
              <a:rPr lang="tr-TR" sz="1100" b="1" i="1" dirty="0" err="1"/>
              <a:t>Philosophy</a:t>
            </a:r>
            <a:r>
              <a:rPr lang="tr-TR" sz="1100" b="1" i="1" dirty="0"/>
              <a:t> </a:t>
            </a:r>
            <a:r>
              <a:rPr lang="tr-TR" sz="1100" b="1" i="1" dirty="0" err="1"/>
              <a:t>and</a:t>
            </a:r>
            <a:r>
              <a:rPr lang="tr-TR" sz="1100" b="1" i="1" dirty="0"/>
              <a:t> </a:t>
            </a:r>
            <a:r>
              <a:rPr lang="tr-TR" sz="1100" b="1" i="1" dirty="0" err="1"/>
              <a:t>Practice</a:t>
            </a:r>
            <a:r>
              <a:rPr lang="tr-TR" sz="1100" b="1" i="1" dirty="0"/>
              <a:t> (e-</a:t>
            </a:r>
            <a:r>
              <a:rPr lang="tr-TR" sz="1100" b="1" i="1" dirty="0" err="1"/>
              <a:t>journal</a:t>
            </a:r>
            <a:r>
              <a:rPr lang="tr-TR" sz="1100" b="1" i="1" dirty="0"/>
              <a:t>). </a:t>
            </a:r>
            <a:r>
              <a:rPr lang="tr-TR" sz="1100" b="1" dirty="0"/>
              <a:t>6981. </a:t>
            </a:r>
            <a:r>
              <a:rPr lang="tr-TR" sz="1100" b="1" dirty="0">
                <a:hlinkClick r:id="rId8"/>
              </a:rPr>
              <a:t>https://digitalcommons.unl.edu/libphilprac/6981</a:t>
            </a:r>
            <a:endParaRPr lang="tr-TR" sz="1100" b="1" dirty="0"/>
          </a:p>
          <a:p>
            <a:r>
              <a:rPr lang="tr-TR" sz="1100" b="1" dirty="0" err="1"/>
              <a:t>Digital</a:t>
            </a:r>
            <a:r>
              <a:rPr lang="tr-TR" sz="1100" b="1" dirty="0"/>
              <a:t> </a:t>
            </a:r>
            <a:r>
              <a:rPr lang="tr-TR" sz="1100" b="1" dirty="0" err="1"/>
              <a:t>Theatre</a:t>
            </a:r>
            <a:r>
              <a:rPr lang="tr-TR" sz="1100" b="1" dirty="0"/>
              <a:t>+ (</a:t>
            </a:r>
            <a:r>
              <a:rPr lang="tr-TR" sz="1100" b="1" dirty="0" err="1"/>
              <a:t>t.y</a:t>
            </a:r>
            <a:r>
              <a:rPr lang="tr-TR" sz="1100" b="1" dirty="0"/>
              <a:t>.). </a:t>
            </a:r>
            <a:r>
              <a:rPr lang="nn-NO" sz="1100" b="1" i="1" dirty="0"/>
              <a:t>Digital Theatre+ KBART files via OCLC WorldCat</a:t>
            </a:r>
            <a:r>
              <a:rPr lang="tr-TR" sz="1100" b="1" dirty="0"/>
              <a:t>. </a:t>
            </a:r>
            <a:r>
              <a:rPr lang="tr-TR" sz="1100" b="1" dirty="0">
                <a:hlinkClick r:id="rId9"/>
              </a:rPr>
              <a:t>https://support.digitaltheatreplus.com/oclc-worldcat</a:t>
            </a:r>
            <a:endParaRPr lang="tr-TR" sz="1100" b="1" dirty="0"/>
          </a:p>
          <a:p>
            <a:r>
              <a:rPr lang="en-US" sz="1100" b="1" dirty="0"/>
              <a:t>LIS (Library &amp; Information Science) Academy</a:t>
            </a:r>
            <a:r>
              <a:rPr lang="tr-TR" sz="1100" b="1" dirty="0"/>
              <a:t> (2024, 13  Nisan). </a:t>
            </a:r>
            <a:r>
              <a:rPr lang="en-US" sz="1100" b="1" i="1" dirty="0"/>
              <a:t>Understanding Current Awareness Services (CAS) in </a:t>
            </a:r>
            <a:r>
              <a:rPr lang="tr-TR" sz="1100" b="1" i="1" dirty="0"/>
              <a:t>l</a:t>
            </a:r>
            <a:r>
              <a:rPr lang="en-US" sz="1100" b="1" i="1" dirty="0" err="1"/>
              <a:t>ibraries</a:t>
            </a:r>
            <a:r>
              <a:rPr lang="tr-TR" sz="1100" b="1" dirty="0"/>
              <a:t>. </a:t>
            </a:r>
            <a:r>
              <a:rPr lang="tr-TR" sz="1100" b="1" dirty="0">
                <a:hlinkClick r:id="rId10"/>
              </a:rPr>
              <a:t>https://lis.academy/ict-applications/understanding-current-awareness-services-libraries/</a:t>
            </a:r>
            <a:endParaRPr lang="tr-TR" sz="1100" b="1" dirty="0"/>
          </a:p>
          <a:p>
            <a:r>
              <a:rPr lang="en-US" sz="1100" b="1" dirty="0" err="1"/>
              <a:t>Mcfarland</a:t>
            </a:r>
            <a:r>
              <a:rPr lang="en-US" sz="1100" b="1" dirty="0"/>
              <a:t>, M. W. </a:t>
            </a:r>
            <a:r>
              <a:rPr lang="tr-TR" sz="1100" b="1" dirty="0"/>
              <a:t>(1993). </a:t>
            </a:r>
            <a:r>
              <a:rPr lang="en-US" sz="1100" b="1" dirty="0"/>
              <a:t>The National Referral Center: Science and Technology in</a:t>
            </a:r>
            <a:r>
              <a:rPr lang="tr-TR" sz="1100" b="1" dirty="0"/>
              <a:t> </a:t>
            </a:r>
            <a:r>
              <a:rPr lang="en-US" sz="1100" b="1" dirty="0"/>
              <a:t>the Library of Congress. </a:t>
            </a:r>
            <a:r>
              <a:rPr lang="en-US" sz="1100" b="1" i="1" dirty="0" err="1"/>
              <a:t>Aslib</a:t>
            </a:r>
            <a:r>
              <a:rPr lang="en-US" sz="1100" b="1" i="1" dirty="0"/>
              <a:t> Proceedings </a:t>
            </a:r>
            <a:r>
              <a:rPr lang="en-US" sz="1100" b="1" dirty="0"/>
              <a:t>16</a:t>
            </a:r>
            <a:r>
              <a:rPr lang="tr-TR" sz="1100" b="1" dirty="0"/>
              <a:t>, </a:t>
            </a:r>
            <a:r>
              <a:rPr lang="en-US" sz="1100" b="1" dirty="0"/>
              <a:t>258-268.Print</a:t>
            </a:r>
            <a:endParaRPr lang="tr-TR" sz="1100" b="1" dirty="0"/>
          </a:p>
          <a:p>
            <a:r>
              <a:rPr lang="en-US" sz="1100" b="1" dirty="0"/>
              <a:t>Rajaram K, </a:t>
            </a:r>
            <a:r>
              <a:rPr lang="en-US" sz="1100" b="1" dirty="0" err="1"/>
              <a:t>Jeyachitra</a:t>
            </a:r>
            <a:r>
              <a:rPr lang="en-US" sz="1100" b="1" dirty="0"/>
              <a:t> S</a:t>
            </a:r>
            <a:r>
              <a:rPr lang="tr-TR" sz="1100" b="1" dirty="0"/>
              <a:t>. &amp;</a:t>
            </a:r>
            <a:r>
              <a:rPr lang="en-US" sz="1100" b="1" dirty="0"/>
              <a:t> Swaroop Rani</a:t>
            </a:r>
            <a:r>
              <a:rPr lang="tr-TR" sz="1100" b="1" dirty="0"/>
              <a:t> (2016). </a:t>
            </a:r>
            <a:r>
              <a:rPr lang="en-US" sz="1100" b="1" dirty="0"/>
              <a:t>Reference, </a:t>
            </a:r>
            <a:r>
              <a:rPr lang="tr-TR" sz="1100" b="1" dirty="0"/>
              <a:t>i</a:t>
            </a:r>
            <a:r>
              <a:rPr lang="en-US" sz="1100" b="1" dirty="0" err="1"/>
              <a:t>nformation</a:t>
            </a:r>
            <a:r>
              <a:rPr lang="en-US" sz="1100" b="1" dirty="0"/>
              <a:t> and referral</a:t>
            </a:r>
            <a:r>
              <a:rPr lang="tr-TR" sz="1100" b="1" dirty="0"/>
              <a:t> </a:t>
            </a:r>
            <a:r>
              <a:rPr lang="en-US" sz="1100" b="1" dirty="0"/>
              <a:t>services in L</a:t>
            </a:r>
            <a:r>
              <a:rPr lang="tr-TR" sz="1100" b="1" dirty="0"/>
              <a:t>IS</a:t>
            </a:r>
            <a:r>
              <a:rPr lang="en-US" sz="1100" b="1" dirty="0"/>
              <a:t>. </a:t>
            </a:r>
            <a:r>
              <a:rPr lang="en-US" sz="1100" b="1" i="1" dirty="0"/>
              <a:t>Journal of</a:t>
            </a:r>
            <a:r>
              <a:rPr lang="tr-TR" sz="1100" b="1" i="1" dirty="0"/>
              <a:t> </a:t>
            </a:r>
            <a:r>
              <a:rPr lang="en-US" sz="1100" b="1" i="1" dirty="0"/>
              <a:t>Advancements in Library Sciences</a:t>
            </a:r>
            <a:r>
              <a:rPr lang="tr-TR" sz="1100" b="1" dirty="0"/>
              <a:t>, </a:t>
            </a:r>
            <a:r>
              <a:rPr lang="en-US" sz="1100" b="1" dirty="0"/>
              <a:t> 3(1)</a:t>
            </a:r>
            <a:r>
              <a:rPr lang="tr-TR" sz="1100" b="1" dirty="0"/>
              <a:t>, </a:t>
            </a:r>
            <a:r>
              <a:rPr lang="en-US" sz="1100" b="1" dirty="0"/>
              <a:t>24–28</a:t>
            </a:r>
            <a:r>
              <a:rPr lang="tr-TR" sz="1100" b="1" dirty="0"/>
              <a:t>.</a:t>
            </a:r>
          </a:p>
          <a:p>
            <a:r>
              <a:rPr lang="en-US" sz="1100" b="1" dirty="0"/>
              <a:t>The Ohio Academy of Science</a:t>
            </a:r>
            <a:r>
              <a:rPr lang="tr-TR" sz="1100" b="1" dirty="0"/>
              <a:t> (2015). </a:t>
            </a:r>
            <a:r>
              <a:rPr lang="tr-TR" sz="1100" b="1" i="1" dirty="0"/>
              <a:t>Online </a:t>
            </a:r>
            <a:r>
              <a:rPr lang="tr-TR" sz="1100" b="1" i="1" dirty="0" err="1"/>
              <a:t>Computer</a:t>
            </a:r>
            <a:r>
              <a:rPr lang="tr-TR" sz="1100" b="1" i="1" dirty="0"/>
              <a:t> Library</a:t>
            </a:r>
            <a:r>
              <a:rPr lang="tr-TR" sz="1100" b="1" dirty="0"/>
              <a:t>. </a:t>
            </a:r>
            <a:r>
              <a:rPr lang="tr-TR" sz="1100" b="1" dirty="0">
                <a:hlinkClick r:id="rId11"/>
              </a:rPr>
              <a:t>https://www.heartlandscience.org/comm</a:t>
            </a:r>
            <a:r>
              <a:rPr lang="tr-TR" sz="1100" b="1">
                <a:hlinkClick r:id="rId11"/>
              </a:rPr>
              <a:t>/onlinecomp</a:t>
            </a:r>
            <a:endParaRPr lang="en-US" sz="1100" b="1" dirty="0"/>
          </a:p>
        </p:txBody>
      </p:sp>
    </p:spTree>
    <p:extLst>
      <p:ext uri="{BB962C8B-B14F-4D97-AF65-F5344CB8AC3E}">
        <p14:creationId xmlns:p14="http://schemas.microsoft.com/office/powerpoint/2010/main" val="10792018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C9E146-863D-5534-1287-B9DE5ADBB61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A2DCC7FD-BF56-9AF1-81B5-4815C046ED76}"/>
              </a:ext>
            </a:extLst>
          </p:cNvPr>
          <p:cNvSpPr>
            <a:spLocks noGrp="1"/>
          </p:cNvSpPr>
          <p:nvPr>
            <p:ph type="title"/>
          </p:nvPr>
        </p:nvSpPr>
        <p:spPr>
          <a:xfrm>
            <a:off x="667499" y="259480"/>
            <a:ext cx="9744860" cy="571346"/>
          </a:xfrm>
        </p:spPr>
        <p:txBody>
          <a:bodyPr>
            <a:normAutofit/>
          </a:bodyPr>
          <a:lstStyle/>
          <a:p>
            <a:pPr algn="ctr"/>
            <a:r>
              <a:rPr lang="tr-TR" sz="2800" b="1" dirty="0">
                <a:solidFill>
                  <a:schemeClr val="tx1"/>
                </a:solidFill>
              </a:rPr>
              <a:t>GİRİŞ</a:t>
            </a:r>
            <a:endParaRPr lang="en-US" sz="2800" b="1" dirty="0"/>
          </a:p>
        </p:txBody>
      </p:sp>
      <p:sp>
        <p:nvSpPr>
          <p:cNvPr id="3" name="İçerik Yer Tutucusu 2">
            <a:extLst>
              <a:ext uri="{FF2B5EF4-FFF2-40B4-BE49-F238E27FC236}">
                <a16:creationId xmlns:a16="http://schemas.microsoft.com/office/drawing/2014/main" id="{6CABB9E9-7DA7-206D-2E8C-E6913BCE2D07}"/>
              </a:ext>
            </a:extLst>
          </p:cNvPr>
          <p:cNvSpPr>
            <a:spLocks noGrp="1"/>
          </p:cNvSpPr>
          <p:nvPr>
            <p:ph idx="1"/>
          </p:nvPr>
        </p:nvSpPr>
        <p:spPr>
          <a:xfrm>
            <a:off x="816011" y="868922"/>
            <a:ext cx="9438005" cy="3978381"/>
          </a:xfrm>
        </p:spPr>
        <p:txBody>
          <a:bodyPr>
            <a:noAutofit/>
          </a:bodyPr>
          <a:lstStyle/>
          <a:p>
            <a:pPr marL="0" indent="0" algn="just">
              <a:buNone/>
            </a:pPr>
            <a:r>
              <a:rPr lang="tr-TR" sz="2000" b="1" dirty="0"/>
              <a:t>Günümüz bilgi çağında, bilgiye erişim ve yönetim süreçleri, kütüphaneler ve bilgi merkezleri açısından oldukça önemlidir.</a:t>
            </a:r>
          </a:p>
          <a:p>
            <a:pPr marL="0" indent="0" algn="just">
              <a:buNone/>
            </a:pPr>
            <a:r>
              <a:rPr lang="tr-TR" sz="2000" b="1" dirty="0"/>
              <a:t>Bu bağlamda, bilgi erişim sistemleri ve hizmetleri, kullanıcıların gereksinim duydukları bilgilere en etkin ve verimli şekilde ulaşmasını sağlayan temel araçlar olarak öne çıkmaktadır. </a:t>
            </a:r>
          </a:p>
          <a:p>
            <a:pPr marL="0" indent="0" algn="just">
              <a:buNone/>
            </a:pPr>
            <a:r>
              <a:rPr lang="tr-TR" sz="2000" b="1" dirty="0"/>
              <a:t>Özellikle referans, yönlendirme, güncel farkındalık ve seçmeli bilgi yayımı gibi hizmetler, bilgi erişim sürecinin kalitesini artırmakta ve kullanıcı memnuniyetini sağlamada güçlü bir rol oynamaktadır. </a:t>
            </a:r>
          </a:p>
          <a:p>
            <a:pPr marL="0" indent="0" algn="just">
              <a:buNone/>
            </a:pPr>
            <a:r>
              <a:rPr lang="tr-TR" sz="2000" b="1" dirty="0"/>
              <a:t>Bu derste, bilgi erişim sistemleri ve hizmetlerinin temel özellikleri, işlevleri ve sağladığı avantajlar detaylı bir şekilde incelenecektir.</a:t>
            </a:r>
          </a:p>
        </p:txBody>
      </p:sp>
    </p:spTree>
    <p:extLst>
      <p:ext uri="{BB962C8B-B14F-4D97-AF65-F5344CB8AC3E}">
        <p14:creationId xmlns:p14="http://schemas.microsoft.com/office/powerpoint/2010/main" val="40886134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B4AC88-3339-B5F4-9064-F91296059FA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77BC61D8-26C2-BDBF-015A-30DD5AC1619C}"/>
              </a:ext>
            </a:extLst>
          </p:cNvPr>
          <p:cNvSpPr>
            <a:spLocks noGrp="1"/>
          </p:cNvSpPr>
          <p:nvPr>
            <p:ph type="title"/>
          </p:nvPr>
        </p:nvSpPr>
        <p:spPr>
          <a:xfrm>
            <a:off x="662583" y="190654"/>
            <a:ext cx="9744860" cy="541849"/>
          </a:xfrm>
        </p:spPr>
        <p:txBody>
          <a:bodyPr>
            <a:normAutofit/>
          </a:bodyPr>
          <a:lstStyle/>
          <a:p>
            <a:pPr algn="ctr"/>
            <a:r>
              <a:rPr lang="tr-TR" sz="2400" b="1" dirty="0">
                <a:solidFill>
                  <a:schemeClr val="tx1"/>
                </a:solidFill>
              </a:rPr>
              <a:t>Bilgi Erişim Sistemleri/Hizmetleri</a:t>
            </a:r>
            <a:endParaRPr lang="en-US" sz="2400" b="1" dirty="0"/>
          </a:p>
        </p:txBody>
      </p:sp>
      <p:sp>
        <p:nvSpPr>
          <p:cNvPr id="3" name="İçerik Yer Tutucusu 2">
            <a:extLst>
              <a:ext uri="{FF2B5EF4-FFF2-40B4-BE49-F238E27FC236}">
                <a16:creationId xmlns:a16="http://schemas.microsoft.com/office/drawing/2014/main" id="{ACD9CA24-7C3F-9863-0674-4AEA4B15CBE2}"/>
              </a:ext>
            </a:extLst>
          </p:cNvPr>
          <p:cNvSpPr>
            <a:spLocks noGrp="1"/>
          </p:cNvSpPr>
          <p:nvPr>
            <p:ph idx="1"/>
          </p:nvPr>
        </p:nvSpPr>
        <p:spPr>
          <a:xfrm>
            <a:off x="820926" y="868922"/>
            <a:ext cx="9438005" cy="5472884"/>
          </a:xfrm>
        </p:spPr>
        <p:txBody>
          <a:bodyPr>
            <a:noAutofit/>
          </a:bodyPr>
          <a:lstStyle/>
          <a:p>
            <a:pPr marL="0" indent="0" algn="just">
              <a:buNone/>
            </a:pPr>
            <a:r>
              <a:rPr lang="tr-TR" b="1" dirty="0"/>
              <a:t>Yönlendirme Hizmeti (</a:t>
            </a:r>
            <a:r>
              <a:rPr lang="tr-TR" b="1" dirty="0" err="1"/>
              <a:t>Referral</a:t>
            </a:r>
            <a:r>
              <a:rPr lang="tr-TR" b="1" dirty="0"/>
              <a:t> Service), </a:t>
            </a:r>
          </a:p>
          <a:p>
            <a:pPr marL="0" indent="0" algn="just">
              <a:buNone/>
            </a:pPr>
            <a:r>
              <a:rPr lang="tr-TR" b="1" dirty="0"/>
              <a:t>Güncel Farkındalık Hizmeti (CAS: </a:t>
            </a:r>
            <a:r>
              <a:rPr lang="tr-TR" b="1" dirty="0" err="1"/>
              <a:t>Current</a:t>
            </a:r>
            <a:r>
              <a:rPr lang="tr-TR" b="1" dirty="0"/>
              <a:t> </a:t>
            </a:r>
            <a:r>
              <a:rPr lang="tr-TR" b="1" dirty="0" err="1"/>
              <a:t>Awareness</a:t>
            </a:r>
            <a:r>
              <a:rPr lang="tr-TR" b="1" dirty="0"/>
              <a:t> Service) ve </a:t>
            </a:r>
          </a:p>
          <a:p>
            <a:pPr marL="0" indent="0" algn="just">
              <a:buNone/>
            </a:pPr>
            <a:r>
              <a:rPr lang="tr-TR" b="1" dirty="0"/>
              <a:t>Seçmeli Bilgi Yayımı Hizmeti (SDI: </a:t>
            </a:r>
            <a:r>
              <a:rPr lang="tr-TR" b="1" dirty="0" err="1"/>
              <a:t>Selective</a:t>
            </a:r>
            <a:r>
              <a:rPr lang="tr-TR" b="1" dirty="0"/>
              <a:t> </a:t>
            </a:r>
            <a:r>
              <a:rPr lang="tr-TR" b="1" dirty="0" err="1"/>
              <a:t>Dissemination</a:t>
            </a:r>
            <a:r>
              <a:rPr lang="tr-TR" b="1" dirty="0"/>
              <a:t> of Information Service) gibi hizmetler, kütüphane ve bilgi merkezleri için oldukça önemlidir çünkü kullanıcıların gereksinim duydukları bilgilere en uygun ve etkili şekilde ulaşmasını sağlar. </a:t>
            </a:r>
          </a:p>
          <a:p>
            <a:pPr algn="just"/>
            <a:r>
              <a:rPr lang="tr-TR" b="1" u="sng" dirty="0"/>
              <a:t>Yönlendirme hizmeti</a:t>
            </a:r>
            <a:r>
              <a:rPr lang="tr-TR" b="1" dirty="0"/>
              <a:t>, kullanıcıların uzmanlara veya daha uygun kaynaklara yönlendirilmesine olanak tanıyarak bilgi erişimini kolaylaştırır ve zaman kazandırır. </a:t>
            </a:r>
          </a:p>
          <a:p>
            <a:pPr algn="just"/>
            <a:r>
              <a:rPr lang="tr-TR" b="1" u="sng" dirty="0"/>
              <a:t>Güncel farkındalık hizmeti</a:t>
            </a:r>
            <a:r>
              <a:rPr lang="tr-TR" b="1" dirty="0"/>
              <a:t>, kullanıcılara alanlarındaki en yeni gelişmeleri ve yayınları düzenli olarak aktararak bilgi güncelliğini sağlar ve araştırma alanında rekabet avantajı kazandırır. </a:t>
            </a:r>
          </a:p>
          <a:p>
            <a:pPr algn="just"/>
            <a:r>
              <a:rPr lang="tr-TR" b="1" u="sng" dirty="0"/>
              <a:t>Seçmeli bilgi yayımı </a:t>
            </a:r>
            <a:r>
              <a:rPr lang="tr-TR" b="1" dirty="0"/>
              <a:t>ise, kullanıcılara ilgi alanlarına uygun, özelleştirilmiş ve önemli bilgileri düzenli olarak sunarak bilgi kirliliğini önler ve bilgi yönetimini etkin duruma getirir. Bu hizmetler, kütüphane ve bilgi merkezlerinin hizmet kalitesini artırmak, kullanıcı memnuniyetini sağlamak ve bilgiye erişimi optimize etmek açısından temel ögelerdir.</a:t>
            </a:r>
            <a:endParaRPr lang="tr-TR" sz="1600" b="1" dirty="0"/>
          </a:p>
        </p:txBody>
      </p:sp>
    </p:spTree>
    <p:extLst>
      <p:ext uri="{BB962C8B-B14F-4D97-AF65-F5344CB8AC3E}">
        <p14:creationId xmlns:p14="http://schemas.microsoft.com/office/powerpoint/2010/main" val="31915609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72ABD8-B7DD-66AD-B1D6-B44AE1CD62B7}"/>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7BE91AA7-0008-36EB-2D17-276D62820B8E}"/>
              </a:ext>
            </a:extLst>
          </p:cNvPr>
          <p:cNvSpPr>
            <a:spLocks noGrp="1"/>
          </p:cNvSpPr>
          <p:nvPr>
            <p:ph type="title"/>
          </p:nvPr>
        </p:nvSpPr>
        <p:spPr>
          <a:xfrm>
            <a:off x="1788377" y="215235"/>
            <a:ext cx="7252385" cy="502520"/>
          </a:xfrm>
        </p:spPr>
        <p:txBody>
          <a:bodyPr>
            <a:normAutofit/>
          </a:bodyPr>
          <a:lstStyle/>
          <a:p>
            <a:pPr algn="just"/>
            <a:r>
              <a:rPr lang="tr-TR" sz="2400" b="1" dirty="0">
                <a:solidFill>
                  <a:schemeClr val="tx1"/>
                </a:solidFill>
              </a:rPr>
              <a:t>Yönlendirme Hizmeti (</a:t>
            </a:r>
            <a:r>
              <a:rPr lang="tr-TR" sz="2400" b="1" dirty="0" err="1">
                <a:solidFill>
                  <a:schemeClr val="tx1"/>
                </a:solidFill>
              </a:rPr>
              <a:t>Referral</a:t>
            </a:r>
            <a:r>
              <a:rPr lang="tr-TR" sz="2400" b="1" dirty="0">
                <a:solidFill>
                  <a:schemeClr val="tx1"/>
                </a:solidFill>
              </a:rPr>
              <a:t> Service): Tanım </a:t>
            </a:r>
          </a:p>
        </p:txBody>
      </p:sp>
      <p:sp>
        <p:nvSpPr>
          <p:cNvPr id="3" name="İçerik Yer Tutucusu 2">
            <a:extLst>
              <a:ext uri="{FF2B5EF4-FFF2-40B4-BE49-F238E27FC236}">
                <a16:creationId xmlns:a16="http://schemas.microsoft.com/office/drawing/2014/main" id="{DA6A0097-2017-7FBF-FFD3-31865648AC2D}"/>
              </a:ext>
            </a:extLst>
          </p:cNvPr>
          <p:cNvSpPr>
            <a:spLocks noGrp="1"/>
          </p:cNvSpPr>
          <p:nvPr>
            <p:ph idx="1"/>
          </p:nvPr>
        </p:nvSpPr>
        <p:spPr>
          <a:xfrm>
            <a:off x="825843" y="803780"/>
            <a:ext cx="9438005" cy="5311885"/>
          </a:xfrm>
        </p:spPr>
        <p:txBody>
          <a:bodyPr>
            <a:noAutofit/>
          </a:bodyPr>
          <a:lstStyle/>
          <a:p>
            <a:pPr marL="0" indent="0" algn="just">
              <a:buNone/>
            </a:pPr>
            <a:r>
              <a:rPr lang="tr-TR" sz="1600" b="1" u="sng" dirty="0"/>
              <a:t>Referans (reference) hizmeti </a:t>
            </a:r>
            <a:r>
              <a:rPr lang="tr-TR" sz="1600" b="1" dirty="0"/>
              <a:t>uzun zamandır (19. yy. sonları) kütüphaneler tarafından sağlanmaktadır. </a:t>
            </a:r>
          </a:p>
          <a:p>
            <a:pPr marL="0" indent="0" algn="just">
              <a:buNone/>
            </a:pPr>
            <a:r>
              <a:rPr lang="tr-TR" sz="1600" b="1" u="sng" dirty="0"/>
              <a:t>Yönlendirme (</a:t>
            </a:r>
            <a:r>
              <a:rPr lang="en-US" sz="1600" b="1" u="sng" dirty="0"/>
              <a:t>referral</a:t>
            </a:r>
            <a:r>
              <a:rPr lang="tr-TR" sz="1600" b="1" u="sng" dirty="0"/>
              <a:t>) hizmeti </a:t>
            </a:r>
            <a:r>
              <a:rPr lang="tr-TR" sz="1600" b="1" dirty="0"/>
              <a:t>ise yeni bir olgudur. Kongre Kütüphanesi bünyesindeki Ulusal Bilim ve Teknoloji Yönlendirme Merkezi, Ulusal Bilim Vakfı’nın (</a:t>
            </a:r>
            <a:r>
              <a:rPr lang="en-US" sz="1600" b="1" dirty="0"/>
              <a:t>National Referral Centre for Science and Technology</a:t>
            </a:r>
            <a:r>
              <a:rPr lang="tr-TR" sz="1600" b="1" dirty="0"/>
              <a:t>) desteğiyle Eylül 1961'de resmen kurulmuş ve Mart 1963'te faaliyete geçmiştir. Ulusal Yönlendirme Merkezi, ‘ülkenin bilimsel ve teknik bilgi kaynaklarına kapsamlı ve koordineli erişim sağlamak için bir bilgi merkezi’ olarak tasarlanmıştır (</a:t>
            </a:r>
            <a:r>
              <a:rPr lang="tr-TR" sz="1600" b="1" dirty="0" err="1"/>
              <a:t>Mcfarland</a:t>
            </a:r>
            <a:r>
              <a:rPr lang="tr-TR" sz="1600" b="1" dirty="0"/>
              <a:t>, 1993, s. 264; </a:t>
            </a:r>
            <a:r>
              <a:rPr lang="en-US" sz="1600" b="1" dirty="0"/>
              <a:t>Blis, 2018</a:t>
            </a:r>
            <a:r>
              <a:rPr lang="tr-TR" sz="1600" b="1" dirty="0"/>
              <a:t>, s. 81</a:t>
            </a:r>
            <a:r>
              <a:rPr lang="en-US" sz="1600" b="1" dirty="0"/>
              <a:t>). </a:t>
            </a:r>
            <a:endParaRPr lang="tr-TR" sz="1600" b="1" dirty="0"/>
          </a:p>
          <a:p>
            <a:pPr marL="0" indent="0" algn="just">
              <a:buNone/>
            </a:pPr>
            <a:r>
              <a:rPr lang="tr-TR" sz="1600" b="1" u="sng" dirty="0"/>
              <a:t>Dört temel sorumluluk alanıyla görevlendirilmiştir: </a:t>
            </a:r>
          </a:p>
          <a:p>
            <a:pPr algn="just">
              <a:buFont typeface="+mj-lt"/>
              <a:buAutoNum type="arabicParenR"/>
            </a:pPr>
            <a:r>
              <a:rPr lang="tr-TR" sz="1600" b="1" dirty="0"/>
              <a:t>Bilim ve teknoloji alanlarındaki tüm önemli bilgi kaynaklarının belirlenmesi</a:t>
            </a:r>
          </a:p>
          <a:p>
            <a:pPr algn="just">
              <a:buFont typeface="+mj-lt"/>
              <a:buAutoNum type="arabicParenR"/>
            </a:pPr>
            <a:r>
              <a:rPr lang="tr-TR" sz="1600" b="1" dirty="0"/>
              <a:t>Bu kaynakların niteliğini, kapsamını ve yeteneklerini tanımlayan maddi ve prosedürel verilerin edinilmesi, kataloglanması ve ilişkilendirilmesi</a:t>
            </a:r>
          </a:p>
          <a:p>
            <a:pPr algn="just">
              <a:buFont typeface="+mj-lt"/>
              <a:buAutoNum type="arabicParenR"/>
            </a:pPr>
            <a:r>
              <a:rPr lang="tr-TR" sz="1600" b="1" dirty="0"/>
              <a:t>Yönlendirme yardımı taleplerine yanıt vererek ve seçili konu alanlarında dizinler ve rehberler yayımlayarak bu kaynaklar hakkında erişim gerektiren herhangi bir kuruluş veya bireye öneri ve rehberlik sağlanması</a:t>
            </a:r>
          </a:p>
          <a:p>
            <a:pPr algn="just">
              <a:buFont typeface="+mj-lt"/>
              <a:buAutoNum type="arabicParenR"/>
            </a:pPr>
            <a:r>
              <a:rPr lang="tr-TR" sz="1600" b="1" dirty="0"/>
              <a:t>Bilimsel ve teknik bilgi kompleksinin birçok ögesi arasında mevcut veya mevcut olması gereken rol ve ilişkilerin gerçek işletme deneyimi yoluyla araştırılması (</a:t>
            </a:r>
            <a:r>
              <a:rPr lang="tr-TR" sz="1600" b="1" dirty="0" err="1"/>
              <a:t>Mcfarland</a:t>
            </a:r>
            <a:r>
              <a:rPr lang="tr-TR" sz="1600" b="1" dirty="0"/>
              <a:t>, 1993, s. 264; </a:t>
            </a:r>
            <a:r>
              <a:rPr lang="en-US" sz="1600" b="1" dirty="0"/>
              <a:t>Blis, 2018</a:t>
            </a:r>
            <a:r>
              <a:rPr lang="tr-TR" sz="1600" b="1" dirty="0"/>
              <a:t>, s. 81</a:t>
            </a:r>
            <a:r>
              <a:rPr lang="en-US" sz="1600" b="1" dirty="0"/>
              <a:t>). </a:t>
            </a:r>
            <a:endParaRPr lang="tr-TR" sz="1600" b="1" dirty="0"/>
          </a:p>
        </p:txBody>
      </p:sp>
    </p:spTree>
    <p:extLst>
      <p:ext uri="{BB962C8B-B14F-4D97-AF65-F5344CB8AC3E}">
        <p14:creationId xmlns:p14="http://schemas.microsoft.com/office/powerpoint/2010/main" val="5094482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0524B2-16A5-0B28-1B0C-B5200499A387}"/>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8A2282ED-7717-6EEC-A5D4-D3B01A2F77AF}"/>
              </a:ext>
            </a:extLst>
          </p:cNvPr>
          <p:cNvSpPr>
            <a:spLocks noGrp="1"/>
          </p:cNvSpPr>
          <p:nvPr>
            <p:ph type="title"/>
          </p:nvPr>
        </p:nvSpPr>
        <p:spPr>
          <a:xfrm>
            <a:off x="1700914" y="234900"/>
            <a:ext cx="7659395" cy="605758"/>
          </a:xfrm>
        </p:spPr>
        <p:txBody>
          <a:bodyPr>
            <a:normAutofit/>
          </a:bodyPr>
          <a:lstStyle/>
          <a:p>
            <a:pPr algn="just"/>
            <a:r>
              <a:rPr lang="tr-TR" sz="2400" b="1" dirty="0">
                <a:solidFill>
                  <a:schemeClr val="tx1"/>
                </a:solidFill>
              </a:rPr>
              <a:t>Yönlendirme Hizmeti (</a:t>
            </a:r>
            <a:r>
              <a:rPr lang="tr-TR" sz="2400" b="1" dirty="0" err="1">
                <a:solidFill>
                  <a:schemeClr val="tx1"/>
                </a:solidFill>
              </a:rPr>
              <a:t>Referral</a:t>
            </a:r>
            <a:r>
              <a:rPr lang="tr-TR" sz="2400" b="1" dirty="0">
                <a:solidFill>
                  <a:schemeClr val="tx1"/>
                </a:solidFill>
              </a:rPr>
              <a:t> Service): İşlevleri </a:t>
            </a:r>
          </a:p>
        </p:txBody>
      </p:sp>
      <p:sp>
        <p:nvSpPr>
          <p:cNvPr id="3" name="İçerik Yer Tutucusu 2">
            <a:extLst>
              <a:ext uri="{FF2B5EF4-FFF2-40B4-BE49-F238E27FC236}">
                <a16:creationId xmlns:a16="http://schemas.microsoft.com/office/drawing/2014/main" id="{2C26F65F-42A2-DA91-018D-C8827E363273}"/>
              </a:ext>
            </a:extLst>
          </p:cNvPr>
          <p:cNvSpPr>
            <a:spLocks noGrp="1"/>
          </p:cNvSpPr>
          <p:nvPr>
            <p:ph idx="1"/>
          </p:nvPr>
        </p:nvSpPr>
        <p:spPr>
          <a:xfrm>
            <a:off x="752102" y="868922"/>
            <a:ext cx="9438005" cy="5120155"/>
          </a:xfrm>
        </p:spPr>
        <p:txBody>
          <a:bodyPr>
            <a:noAutofit/>
          </a:bodyPr>
          <a:lstStyle/>
          <a:p>
            <a:pPr marL="0" indent="0" algn="just">
              <a:buNone/>
            </a:pPr>
            <a:r>
              <a:rPr lang="tr-TR" sz="1600" b="1" dirty="0"/>
              <a:t>Kullanıcıların kütüphanede doğrudan erişemedikleri durumlarda gereksinim duydukları bilgilere ulaşmalarına yardımcı olmanın bir yoludur. Kullanıcıları, belgeleri kendileri sağlamak yerine, gerekli bilgileri sağlayabilecek diğer kuruluşlara, uzmanlara veya kaynaklara yönlendirmeyi içerir (</a:t>
            </a:r>
            <a:r>
              <a:rPr lang="en-US" sz="1600" b="1" dirty="0"/>
              <a:t>Blis, 2018</a:t>
            </a:r>
            <a:r>
              <a:rPr lang="tr-TR" sz="1600" b="1" dirty="0"/>
              <a:t>, s. 82</a:t>
            </a:r>
            <a:r>
              <a:rPr lang="en-US" sz="1600" b="1" dirty="0"/>
              <a:t>). </a:t>
            </a:r>
            <a:endParaRPr lang="tr-TR" sz="1600" b="1" dirty="0"/>
          </a:p>
          <a:p>
            <a:pPr marL="0" indent="0" algn="just">
              <a:buNone/>
            </a:pPr>
            <a:r>
              <a:rPr lang="tr-TR" sz="1600" b="1" dirty="0"/>
              <a:t>Bu kavram, daha önce de değinildiği gibi, 1960'ların başında Kongre Kütüphanesi'nde, ülke genelinde bilimsel ve teknik bilgilere erişimi koordine etmek amacıyla kurulan Ulusal Bilim ve Teknoloji Yönlendirme Merkezi'nin kurulmasıyla başlamıştır.</a:t>
            </a:r>
          </a:p>
          <a:p>
            <a:pPr marL="0" indent="0" algn="just">
              <a:buNone/>
            </a:pPr>
            <a:r>
              <a:rPr lang="tr-TR" sz="1600" b="1" dirty="0"/>
              <a:t>Bu merkez, önemli kaynakları belirlemiş, bunlar hakkında veri toplayıp kategorilere ayırmış, kullanıcılara bu kaynaklara nasıl erişecekleri konusunda önerilerde bulunmuş ve bilgi sisteminin farklı bölümlerinin nasıl birlikte çalışması gerektiğini araştırmıştır. Yönlendirme hizmetleri oldukça geniş kapsamlıdır ve herhangi bir konuyu veya kullanıcıyı, ister ücra bir köyde ister kalabalık bir şehirde olsun, her an, her yerde kapsayabilir ve bu da onları oldukça esnek kılar (</a:t>
            </a:r>
            <a:r>
              <a:rPr lang="tr-TR" sz="1600" b="1" dirty="0" err="1"/>
              <a:t>Blis</a:t>
            </a:r>
            <a:r>
              <a:rPr lang="tr-TR" sz="1600" b="1" dirty="0"/>
              <a:t>, 2018, </a:t>
            </a:r>
            <a:r>
              <a:rPr lang="tr-TR" sz="1600" b="1" dirty="0" err="1"/>
              <a:t>ss</a:t>
            </a:r>
            <a:r>
              <a:rPr lang="tr-TR" sz="1600" b="1" dirty="0"/>
              <a:t>. 82-83). </a:t>
            </a:r>
          </a:p>
          <a:p>
            <a:pPr marL="0" indent="0" algn="just">
              <a:buNone/>
            </a:pPr>
            <a:r>
              <a:rPr lang="tr-TR" sz="1600" b="1" dirty="0"/>
              <a:t>Bu hizmete gereksinim duyulmasının nedeni, bazen kütüphanelerin kullanıcıların aradığı belirli bilgi veya belgelere sahip olmamasıdır. Bu durum, yasaklı (</a:t>
            </a:r>
            <a:r>
              <a:rPr lang="tr-TR" sz="1600" b="1" dirty="0" err="1"/>
              <a:t>banned</a:t>
            </a:r>
            <a:r>
              <a:rPr lang="tr-TR" sz="1600" b="1" dirty="0"/>
              <a:t>) bir süreli yayın arayan bir araştırmacı veya bir kütüphanecinin bir öğrencinin bir bitkinin resmini bulmasına yardım etmesi gibi örneklerde görülebilir (</a:t>
            </a:r>
            <a:r>
              <a:rPr lang="tr-TR" sz="1600" b="1" dirty="0" err="1"/>
              <a:t>Blis</a:t>
            </a:r>
            <a:r>
              <a:rPr lang="tr-TR" sz="1600" b="1" dirty="0"/>
              <a:t>, 2018, </a:t>
            </a:r>
            <a:r>
              <a:rPr lang="tr-TR" sz="1600" b="1" dirty="0" err="1"/>
              <a:t>ss</a:t>
            </a:r>
            <a:r>
              <a:rPr lang="tr-TR" sz="1600" b="1" dirty="0"/>
              <a:t>. 83-84).</a:t>
            </a:r>
          </a:p>
        </p:txBody>
      </p:sp>
    </p:spTree>
    <p:extLst>
      <p:ext uri="{BB962C8B-B14F-4D97-AF65-F5344CB8AC3E}">
        <p14:creationId xmlns:p14="http://schemas.microsoft.com/office/powerpoint/2010/main" val="1841089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AE5D76-09FA-A264-A4B8-10F2ECEBD67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E4B5825D-A010-3DBD-4A6F-7DE4D1A87CE6}"/>
              </a:ext>
            </a:extLst>
          </p:cNvPr>
          <p:cNvSpPr>
            <a:spLocks noGrp="1"/>
          </p:cNvSpPr>
          <p:nvPr>
            <p:ph type="title"/>
          </p:nvPr>
        </p:nvSpPr>
        <p:spPr>
          <a:xfrm>
            <a:off x="820927" y="431544"/>
            <a:ext cx="9173563" cy="689333"/>
          </a:xfrm>
        </p:spPr>
        <p:txBody>
          <a:bodyPr>
            <a:noAutofit/>
          </a:bodyPr>
          <a:lstStyle/>
          <a:p>
            <a:r>
              <a:rPr lang="tr-TR" sz="2000" b="1" dirty="0">
                <a:solidFill>
                  <a:schemeClr val="tx1"/>
                </a:solidFill>
              </a:rPr>
              <a:t>Yönlendirme Hizmeti (</a:t>
            </a:r>
            <a:r>
              <a:rPr lang="tr-TR" sz="2000" b="1" dirty="0" err="1">
                <a:solidFill>
                  <a:schemeClr val="tx1"/>
                </a:solidFill>
              </a:rPr>
              <a:t>Referral</a:t>
            </a:r>
            <a:r>
              <a:rPr lang="tr-TR" sz="2000" b="1" dirty="0">
                <a:solidFill>
                  <a:schemeClr val="tx1"/>
                </a:solidFill>
              </a:rPr>
              <a:t> Service): Kullanılan Materyaller ve İşlevleri </a:t>
            </a:r>
          </a:p>
        </p:txBody>
      </p:sp>
      <p:sp>
        <p:nvSpPr>
          <p:cNvPr id="3" name="İçerik Yer Tutucusu 2">
            <a:extLst>
              <a:ext uri="{FF2B5EF4-FFF2-40B4-BE49-F238E27FC236}">
                <a16:creationId xmlns:a16="http://schemas.microsoft.com/office/drawing/2014/main" id="{C8BFA4A0-477C-1BF8-8F83-64D6DA189068}"/>
              </a:ext>
            </a:extLst>
          </p:cNvPr>
          <p:cNvSpPr>
            <a:spLocks noGrp="1"/>
          </p:cNvSpPr>
          <p:nvPr>
            <p:ph idx="1"/>
          </p:nvPr>
        </p:nvSpPr>
        <p:spPr>
          <a:xfrm>
            <a:off x="820927" y="1120877"/>
            <a:ext cx="9438005" cy="4494575"/>
          </a:xfrm>
        </p:spPr>
        <p:txBody>
          <a:bodyPr>
            <a:noAutofit/>
          </a:bodyPr>
          <a:lstStyle/>
          <a:p>
            <a:pPr marL="0" indent="0" algn="just">
              <a:buNone/>
            </a:pPr>
            <a:r>
              <a:rPr lang="tr-TR" sz="1600" b="1" u="sng" dirty="0"/>
              <a:t>Kütüphanelerin bu hizmeti sunmasının yararları aşağıdaki gibi özetlenebilir: </a:t>
            </a:r>
          </a:p>
          <a:p>
            <a:pPr algn="just"/>
            <a:r>
              <a:rPr lang="tr-TR" sz="1600" b="1" dirty="0"/>
              <a:t>Kullanıcıların daha geniş bir bilgi yelpazesine erişmesine yardımcı olur.</a:t>
            </a:r>
          </a:p>
          <a:p>
            <a:pPr algn="just"/>
            <a:r>
              <a:rPr lang="tr-TR" sz="1600" b="1" dirty="0"/>
              <a:t>Kütüphanenin kullanışlılığını artırır.</a:t>
            </a:r>
          </a:p>
          <a:p>
            <a:pPr algn="just"/>
            <a:r>
              <a:rPr lang="tr-TR" sz="1600" b="1" dirty="0"/>
              <a:t>Aksi takdirde kendi başlarına kaynak bulmakta zorlanacak kullanıcılar için zaman kazandırır (</a:t>
            </a:r>
            <a:r>
              <a:rPr lang="tr-TR" sz="1600" b="1" dirty="0" err="1"/>
              <a:t>Blis</a:t>
            </a:r>
            <a:r>
              <a:rPr lang="tr-TR" sz="1600" b="1" dirty="0"/>
              <a:t>, 2018, s. 84).</a:t>
            </a:r>
          </a:p>
          <a:p>
            <a:pPr marL="0" indent="0" algn="just">
              <a:buNone/>
            </a:pPr>
            <a:r>
              <a:rPr lang="tr-TR" sz="1600" b="1" u="sng" dirty="0"/>
              <a:t>Etkili yönlendirme hizmetleri sunmak için</a:t>
            </a:r>
            <a:r>
              <a:rPr lang="tr-TR" sz="1600" b="1" dirty="0"/>
              <a:t>;</a:t>
            </a:r>
          </a:p>
          <a:p>
            <a:pPr algn="just"/>
            <a:r>
              <a:rPr lang="tr-TR" sz="1600" b="1" dirty="0"/>
              <a:t>Kütüphanecilerin, çeşitli kütüphanelerden derlenen kaynakların kapsamlı listelerinden oluşan toplu (</a:t>
            </a:r>
            <a:r>
              <a:rPr lang="tr-TR" sz="1600" b="1" dirty="0" err="1"/>
              <a:t>union</a:t>
            </a:r>
            <a:r>
              <a:rPr lang="tr-TR" sz="1600" b="1" dirty="0"/>
              <a:t>) kataloglar gibi araçlara (hem basılı hem de çevrimiçi) gereksinimi vardır. </a:t>
            </a:r>
          </a:p>
          <a:p>
            <a:pPr algn="just"/>
            <a:r>
              <a:rPr lang="tr-TR" sz="1600" b="1" dirty="0"/>
              <a:t>Bu kataloglar, hangi kütüphanelerin belirli kitap, dergi veya süreli yayınlara sahip olduğunu gösterir, böylece kütüphanelerinde materyal yoksa kütüphaneciler kullanıcıları doğru yere yönlendirebilirler (</a:t>
            </a:r>
            <a:r>
              <a:rPr lang="tr-TR" sz="1600" b="1" dirty="0" err="1"/>
              <a:t>Blis</a:t>
            </a:r>
            <a:r>
              <a:rPr lang="tr-TR" sz="1600" b="1" dirty="0"/>
              <a:t>, 2018, </a:t>
            </a:r>
            <a:r>
              <a:rPr lang="tr-TR" sz="1600" b="1" dirty="0" err="1"/>
              <a:t>ss</a:t>
            </a:r>
            <a:r>
              <a:rPr lang="tr-TR" sz="1600" b="1" dirty="0"/>
              <a:t>. 85-86). </a:t>
            </a:r>
          </a:p>
          <a:p>
            <a:pPr algn="just"/>
            <a:r>
              <a:rPr lang="tr-TR" sz="1600" b="1" dirty="0"/>
              <a:t>Örnekler arasında, dünya çapındaki kütüphaneleri birbirine bağlayan ve milyonlarca kayıt içeren British </a:t>
            </a:r>
            <a:r>
              <a:rPr lang="tr-TR" sz="1600" b="1" dirty="0" err="1"/>
              <a:t>Union</a:t>
            </a:r>
            <a:r>
              <a:rPr lang="tr-TR" sz="1600" b="1" dirty="0"/>
              <a:t> </a:t>
            </a:r>
            <a:r>
              <a:rPr lang="tr-TR" sz="1600" b="1" dirty="0" err="1"/>
              <a:t>Catalogue</a:t>
            </a:r>
            <a:r>
              <a:rPr lang="tr-TR" sz="1600" b="1" dirty="0"/>
              <a:t> of </a:t>
            </a:r>
            <a:r>
              <a:rPr lang="tr-TR" sz="1600" b="1" dirty="0" err="1"/>
              <a:t>Periodicals</a:t>
            </a:r>
            <a:r>
              <a:rPr lang="tr-TR" sz="1600" b="1" dirty="0"/>
              <a:t> ve OCLC </a:t>
            </a:r>
            <a:r>
              <a:rPr lang="tr-TR" sz="1600" b="1" dirty="0" err="1"/>
              <a:t>Worldcat</a:t>
            </a:r>
            <a:r>
              <a:rPr lang="tr-TR" sz="1600" b="1" dirty="0"/>
              <a:t> (</a:t>
            </a:r>
            <a:r>
              <a:rPr lang="tr-TR" sz="1600" b="1" dirty="0" err="1"/>
              <a:t>Blis</a:t>
            </a:r>
            <a:r>
              <a:rPr lang="tr-TR" sz="1600" b="1" dirty="0"/>
              <a:t>, 2018, </a:t>
            </a:r>
            <a:r>
              <a:rPr lang="tr-TR" sz="1600" b="1" dirty="0" err="1"/>
              <a:t>ss</a:t>
            </a:r>
            <a:r>
              <a:rPr lang="tr-TR" sz="1600" b="1" dirty="0"/>
              <a:t>. 86-89) bulunmaktadır.</a:t>
            </a:r>
          </a:p>
        </p:txBody>
      </p:sp>
    </p:spTree>
    <p:extLst>
      <p:ext uri="{BB962C8B-B14F-4D97-AF65-F5344CB8AC3E}">
        <p14:creationId xmlns:p14="http://schemas.microsoft.com/office/powerpoint/2010/main" val="21198774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B8F4A0-BB8D-A223-C0BD-289D718DABBB}"/>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B2BFE3AC-44A9-8484-13FC-34AB5E428E42}"/>
              </a:ext>
            </a:extLst>
          </p:cNvPr>
          <p:cNvSpPr>
            <a:spLocks noGrp="1"/>
          </p:cNvSpPr>
          <p:nvPr>
            <p:ph type="title"/>
          </p:nvPr>
        </p:nvSpPr>
        <p:spPr>
          <a:xfrm>
            <a:off x="3338052" y="279144"/>
            <a:ext cx="3706760" cy="566430"/>
          </a:xfrm>
        </p:spPr>
        <p:txBody>
          <a:bodyPr>
            <a:normAutofit/>
          </a:bodyPr>
          <a:lstStyle/>
          <a:p>
            <a:pPr algn="just"/>
            <a:r>
              <a:rPr lang="tr-TR" sz="2400" b="1" dirty="0">
                <a:solidFill>
                  <a:schemeClr val="tx1"/>
                </a:solidFill>
              </a:rPr>
              <a:t>OCLC </a:t>
            </a:r>
            <a:r>
              <a:rPr lang="tr-TR" sz="2400" b="1" dirty="0" err="1">
                <a:solidFill>
                  <a:schemeClr val="tx1"/>
                </a:solidFill>
              </a:rPr>
              <a:t>WorldCat</a:t>
            </a:r>
            <a:r>
              <a:rPr lang="tr-TR" sz="2400" b="1" dirty="0">
                <a:solidFill>
                  <a:schemeClr val="tx1"/>
                </a:solidFill>
              </a:rPr>
              <a:t> Örneği </a:t>
            </a:r>
          </a:p>
        </p:txBody>
      </p:sp>
      <p:sp>
        <p:nvSpPr>
          <p:cNvPr id="3" name="İçerik Yer Tutucusu 2">
            <a:extLst>
              <a:ext uri="{FF2B5EF4-FFF2-40B4-BE49-F238E27FC236}">
                <a16:creationId xmlns:a16="http://schemas.microsoft.com/office/drawing/2014/main" id="{4359B515-5173-B4D2-BBC3-AE4491220E00}"/>
              </a:ext>
            </a:extLst>
          </p:cNvPr>
          <p:cNvSpPr>
            <a:spLocks noGrp="1"/>
          </p:cNvSpPr>
          <p:nvPr>
            <p:ph idx="1"/>
          </p:nvPr>
        </p:nvSpPr>
        <p:spPr>
          <a:xfrm>
            <a:off x="820927" y="1064335"/>
            <a:ext cx="9438005" cy="5120155"/>
          </a:xfrm>
        </p:spPr>
        <p:txBody>
          <a:bodyPr>
            <a:noAutofit/>
          </a:bodyPr>
          <a:lstStyle/>
          <a:p>
            <a:pPr marL="0" indent="0" algn="just">
              <a:buNone/>
            </a:pPr>
            <a:r>
              <a:rPr lang="tr-TR" sz="1700" b="1" dirty="0"/>
              <a:t>Kütüphanelerin kaynakları bulmak, kütüphaneler arası ödünç verme işlemleri ve daha fazlası için kullanabilecekleri ortak bir katalog görevi görür. Birçok akademik ve halk kütüphanesi, </a:t>
            </a:r>
            <a:r>
              <a:rPr lang="tr-TR" sz="1700" b="1" dirty="0" err="1"/>
              <a:t>WorldCat'i</a:t>
            </a:r>
            <a:r>
              <a:rPr lang="tr-TR" sz="1700" b="1" dirty="0"/>
              <a:t> birincil katalogları olarak kullanmaktadır ((</a:t>
            </a:r>
            <a:r>
              <a:rPr lang="en-US" sz="1700" b="1" dirty="0"/>
              <a:t>Breeding</a:t>
            </a:r>
            <a:r>
              <a:rPr lang="tr-TR" sz="1700" b="1" dirty="0"/>
              <a:t>, 2017; </a:t>
            </a:r>
            <a:r>
              <a:rPr lang="tr-TR" sz="1700" b="1" dirty="0" err="1"/>
              <a:t>Digital</a:t>
            </a:r>
            <a:r>
              <a:rPr lang="tr-TR" sz="1700" b="1" dirty="0"/>
              <a:t> </a:t>
            </a:r>
            <a:r>
              <a:rPr lang="tr-TR" sz="1700" b="1" dirty="0" err="1"/>
              <a:t>Theatre</a:t>
            </a:r>
            <a:r>
              <a:rPr lang="tr-TR" sz="1700" b="1" dirty="0"/>
              <a:t>+, </a:t>
            </a:r>
            <a:r>
              <a:rPr lang="tr-TR" sz="1700" b="1" dirty="0" err="1"/>
              <a:t>t.y</a:t>
            </a:r>
            <a:r>
              <a:rPr lang="tr-TR" sz="1700" b="1" dirty="0"/>
              <a:t>.). </a:t>
            </a:r>
          </a:p>
          <a:p>
            <a:pPr marL="0" indent="0" algn="just">
              <a:buNone/>
            </a:pPr>
            <a:r>
              <a:rPr lang="tr-TR" sz="1700" b="1" dirty="0"/>
              <a:t>OCLC </a:t>
            </a:r>
            <a:r>
              <a:rPr lang="tr-TR" sz="1700" b="1" dirty="0" err="1"/>
              <a:t>WorldCat</a:t>
            </a:r>
            <a:r>
              <a:rPr lang="tr-TR" sz="1700" b="1" dirty="0"/>
              <a:t>, 1967'de Ohio </a:t>
            </a:r>
            <a:r>
              <a:rPr lang="tr-TR" sz="1700" b="1" dirty="0" err="1"/>
              <a:t>College</a:t>
            </a:r>
            <a:r>
              <a:rPr lang="tr-TR" sz="1700" b="1" dirty="0"/>
              <a:t> Kütüphane Merkezi olarak kuruldu ve 1977'de OCLC, </a:t>
            </a:r>
            <a:r>
              <a:rPr lang="tr-TR" sz="1700" b="1" dirty="0" err="1"/>
              <a:t>Inc</a:t>
            </a:r>
            <a:r>
              <a:rPr lang="tr-TR" sz="1700" b="1" dirty="0"/>
              <a:t>. adını aldı. </a:t>
            </a:r>
          </a:p>
          <a:p>
            <a:pPr marL="0" indent="0" algn="just">
              <a:buNone/>
            </a:pPr>
            <a:r>
              <a:rPr lang="tr-TR" sz="1700" b="1" dirty="0"/>
              <a:t>1981'de ise yasal adı OCLC Online Bilgisayar Kütüphanesi Merkezi oldu. </a:t>
            </a:r>
          </a:p>
          <a:p>
            <a:pPr marL="0" indent="0" algn="just">
              <a:buNone/>
            </a:pPr>
            <a:r>
              <a:rPr lang="tr-TR" sz="1700" b="1" dirty="0"/>
              <a:t>İlk çevrimiçi katalog 1971'de, web tabanlı platformlar, 2006'da ve son yıllarda entegre kütüphane sistemleri geliştirilerek genişletildi. </a:t>
            </a:r>
          </a:p>
          <a:p>
            <a:pPr marL="0" indent="0" algn="just">
              <a:buNone/>
            </a:pPr>
            <a:r>
              <a:rPr lang="tr-TR" sz="1700" b="1" dirty="0"/>
              <a:t>OCLC, teknolojik değişimlere uyum sağlama ve kaynak yönetimi gibi hizmetleri sürekli geliştirmiştir.</a:t>
            </a:r>
          </a:p>
          <a:p>
            <a:pPr marL="0" indent="0" algn="just">
              <a:buNone/>
            </a:pPr>
            <a:r>
              <a:rPr lang="tr-TR" sz="1700" b="1" dirty="0"/>
              <a:t>Bugün OCLC, ABD'de ve dünya genelinde 96 ülke ve bölgede her türden 54.000'den fazla kütüphaneye hizmet vermektedir (</a:t>
            </a:r>
            <a:r>
              <a:rPr lang="en-US" sz="1700" b="1" dirty="0"/>
              <a:t>The Ohio Academy of Science</a:t>
            </a:r>
            <a:r>
              <a:rPr lang="tr-TR" sz="1700" b="1" dirty="0"/>
              <a:t>, 2015). </a:t>
            </a:r>
          </a:p>
        </p:txBody>
      </p:sp>
    </p:spTree>
    <p:extLst>
      <p:ext uri="{BB962C8B-B14F-4D97-AF65-F5344CB8AC3E}">
        <p14:creationId xmlns:p14="http://schemas.microsoft.com/office/powerpoint/2010/main" val="38602687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EDC6B2-CC2B-C0B3-D5F7-20A748DBA8E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E9700746-8B2D-587C-C871-A3F18265EF6E}"/>
              </a:ext>
            </a:extLst>
          </p:cNvPr>
          <p:cNvSpPr>
            <a:spLocks noGrp="1"/>
          </p:cNvSpPr>
          <p:nvPr>
            <p:ph type="title"/>
          </p:nvPr>
        </p:nvSpPr>
        <p:spPr>
          <a:xfrm>
            <a:off x="1096298" y="403123"/>
            <a:ext cx="9236376" cy="589934"/>
          </a:xfrm>
        </p:spPr>
        <p:txBody>
          <a:bodyPr>
            <a:noAutofit/>
          </a:bodyPr>
          <a:lstStyle/>
          <a:p>
            <a:r>
              <a:rPr lang="tr-TR" sz="2000" b="1" dirty="0">
                <a:solidFill>
                  <a:schemeClr val="tx1"/>
                </a:solidFill>
              </a:rPr>
              <a:t>Yönlendirme Hizmeti (</a:t>
            </a:r>
            <a:r>
              <a:rPr lang="tr-TR" sz="2000" b="1" dirty="0" err="1">
                <a:solidFill>
                  <a:schemeClr val="tx1"/>
                </a:solidFill>
              </a:rPr>
              <a:t>Referral</a:t>
            </a:r>
            <a:r>
              <a:rPr lang="tr-TR" sz="2000" b="1" dirty="0">
                <a:solidFill>
                  <a:schemeClr val="tx1"/>
                </a:solidFill>
              </a:rPr>
              <a:t> Service): Kullanılan Materyaller ve İşlevleri </a:t>
            </a:r>
          </a:p>
        </p:txBody>
      </p:sp>
      <p:sp>
        <p:nvSpPr>
          <p:cNvPr id="3" name="İçerik Yer Tutucusu 2">
            <a:extLst>
              <a:ext uri="{FF2B5EF4-FFF2-40B4-BE49-F238E27FC236}">
                <a16:creationId xmlns:a16="http://schemas.microsoft.com/office/drawing/2014/main" id="{3C6D2824-2112-C540-1B9D-9CD644525779}"/>
              </a:ext>
            </a:extLst>
          </p:cNvPr>
          <p:cNvSpPr>
            <a:spLocks noGrp="1"/>
          </p:cNvSpPr>
          <p:nvPr>
            <p:ph idx="1"/>
          </p:nvPr>
        </p:nvSpPr>
        <p:spPr>
          <a:xfrm>
            <a:off x="894669" y="868922"/>
            <a:ext cx="9438005" cy="5120155"/>
          </a:xfrm>
        </p:spPr>
        <p:txBody>
          <a:bodyPr>
            <a:noAutofit/>
          </a:bodyPr>
          <a:lstStyle/>
          <a:p>
            <a:pPr marL="0" indent="0" algn="just">
              <a:buNone/>
            </a:pPr>
            <a:r>
              <a:rPr lang="tr-TR" sz="1600" b="1" dirty="0"/>
              <a:t>Genel olarak, yönlendirme hizmetleri, kullanıcıları geniş bir kaynak ve uzman ağına bağlayarak bir kütüphanenin kapasitesini genişletir ve doğrudan kütüphanede olmasa dahi bilgileri/kaynakları daha erişilebilir ve güvenilir duruma getirir.</a:t>
            </a:r>
          </a:p>
          <a:p>
            <a:pPr marL="0" indent="0" algn="just">
              <a:buNone/>
            </a:pPr>
            <a:r>
              <a:rPr lang="tr-TR" sz="1600" b="1" dirty="0"/>
              <a:t>Basılı kataloglara ek olarak, Wikipedia veya özel web siteleri gibi çevrimiçi kaynaklar, özellikle güncelliğini yitirmiş veya kapsamları sınırlıysa, geleneksel referans materyallerinin ele alamayacağı soruların yanıtlanmasına yardımcı olabilir (</a:t>
            </a:r>
            <a:r>
              <a:rPr lang="tr-TR" sz="1600" b="1" dirty="0" err="1"/>
              <a:t>Blis</a:t>
            </a:r>
            <a:r>
              <a:rPr lang="tr-TR" sz="1600" b="1" dirty="0"/>
              <a:t>, 2018, </a:t>
            </a:r>
            <a:r>
              <a:rPr lang="tr-TR" sz="1600" b="1" dirty="0" err="1"/>
              <a:t>ss</a:t>
            </a:r>
            <a:r>
              <a:rPr lang="tr-TR" sz="1600" b="1" dirty="0"/>
              <a:t>. 96-97). </a:t>
            </a:r>
          </a:p>
          <a:p>
            <a:pPr marL="0" indent="0" algn="just">
              <a:buNone/>
            </a:pPr>
            <a:r>
              <a:rPr lang="tr-TR" sz="1600" b="1" dirty="0"/>
              <a:t>Bu, kütüphanecilerin basılı katalogları (kitap ve dergilerin kütüphanelerde nerede bulunduğunu gösteren listeler) kullanmanın yanı sıra, interneti ve Wikipedia gibi web sitelerini veya diğer özel siteleri de kullanarak yanıt bulabilecekleri anlamına gelir. </a:t>
            </a:r>
          </a:p>
          <a:p>
            <a:pPr marL="0" indent="0" algn="just">
              <a:buNone/>
            </a:pPr>
            <a:r>
              <a:rPr lang="tr-TR" sz="1600" b="1" dirty="0"/>
              <a:t>Bu yöntem, kütüphanedeki geleneksel referans kitaplarının bazen eski, güncelliğini yitirmiş veya gereksinim duyulan tüm bilgileri içermemesi nedeniyle faydalıdır. </a:t>
            </a:r>
          </a:p>
          <a:p>
            <a:pPr marL="0" indent="0" algn="just">
              <a:buNone/>
            </a:pPr>
            <a:r>
              <a:rPr lang="tr-TR" sz="1600" b="1" dirty="0"/>
              <a:t>Çevrimiçi kaynaklar, en güncel ve kapsamlı bilgileri hızlı bir şekilde sağlayabilir ve bu da onları basılı materyaller yeterli olmadığında kullanıcılara yardımcı olmak için kullanışlı araçlar durumuna getirir.</a:t>
            </a:r>
          </a:p>
          <a:p>
            <a:pPr marL="0" indent="0" algn="just">
              <a:buNone/>
            </a:pPr>
            <a:r>
              <a:rPr lang="tr-TR" sz="1600" b="1" dirty="0"/>
              <a:t>Kütüphaneciler ayrıca, kullanıcılara daha iyi yardımcı olmak için temel kaynakların listeleri veya uzmanların iletişim bilgileri gibi kendi araçlarını da hazırlayabilirler (</a:t>
            </a:r>
            <a:r>
              <a:rPr lang="tr-TR" sz="1600" b="1" dirty="0" err="1"/>
              <a:t>Blis</a:t>
            </a:r>
            <a:r>
              <a:rPr lang="tr-TR" sz="1600" b="1" dirty="0"/>
              <a:t>, 2018, </a:t>
            </a:r>
            <a:r>
              <a:rPr lang="tr-TR" sz="1600" b="1" dirty="0" err="1"/>
              <a:t>ss</a:t>
            </a:r>
            <a:r>
              <a:rPr lang="tr-TR" sz="1600" b="1" dirty="0"/>
              <a:t>. 82-97).</a:t>
            </a:r>
          </a:p>
        </p:txBody>
      </p:sp>
    </p:spTree>
    <p:extLst>
      <p:ext uri="{BB962C8B-B14F-4D97-AF65-F5344CB8AC3E}">
        <p14:creationId xmlns:p14="http://schemas.microsoft.com/office/powerpoint/2010/main" val="638818489"/>
      </p:ext>
    </p:extLst>
  </p:cSld>
  <p:clrMapOvr>
    <a:masterClrMapping/>
  </p:clrMapOvr>
</p:sld>
</file>

<file path=ppt/theme/theme1.xml><?xml version="1.0" encoding="utf-8"?>
<a:theme xmlns:a="http://schemas.openxmlformats.org/drawingml/2006/main" name="Yüzeyler">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6504</TotalTime>
  <Words>5074</Words>
  <Application>Microsoft Office PowerPoint</Application>
  <PresentationFormat>Geniş ekran</PresentationFormat>
  <Paragraphs>172</Paragraphs>
  <Slides>26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26</vt:i4>
      </vt:variant>
    </vt:vector>
  </HeadingPairs>
  <TitlesOfParts>
    <vt:vector size="30" baseType="lpstr">
      <vt:lpstr>Arial</vt:lpstr>
      <vt:lpstr>Trebuchet MS</vt:lpstr>
      <vt:lpstr>Wingdings 3</vt:lpstr>
      <vt:lpstr>Yüzeyler</vt:lpstr>
      <vt:lpstr>BİLGİ HİZMETLERİ 6. HAFTA  Kütüphane ve Bilgi Merkezlerinde  Güncel ve Özelleştirilmiş/Kişiselleştirilmiş  Bilgi Hizmetleri:  Yönlendirme, Farkındalık ve  SDI Yaklaşımları</vt:lpstr>
      <vt:lpstr>KAPSAM</vt:lpstr>
      <vt:lpstr>GİRİŞ</vt:lpstr>
      <vt:lpstr>Bilgi Erişim Sistemleri/Hizmetleri</vt:lpstr>
      <vt:lpstr>Yönlendirme Hizmeti (Referral Service): Tanım </vt:lpstr>
      <vt:lpstr>Yönlendirme Hizmeti (Referral Service): İşlevleri </vt:lpstr>
      <vt:lpstr>Yönlendirme Hizmeti (Referral Service): Kullanılan Materyaller ve İşlevleri </vt:lpstr>
      <vt:lpstr>OCLC WorldCat Örneği </vt:lpstr>
      <vt:lpstr>Yönlendirme Hizmeti (Referral Service): Kullanılan Materyaller ve İşlevleri </vt:lpstr>
      <vt:lpstr>Referans (Reference) Hizmetinin Bir Parçası Olarak Yönlendirme Hizmeti (Referral Service)  </vt:lpstr>
      <vt:lpstr>Referans (Reference) Hizmetinin Bir Parçası Olarak Yönlendirme Hizmeti (Referral Service)  </vt:lpstr>
      <vt:lpstr>Güncel Farkındalık Hizmeti (CAS: Current Awareness Service) Yeni Yayınlardan Haberli Olma </vt:lpstr>
      <vt:lpstr>Güncel Farkındalık Hizmeti (CAS: Current Awareness Service) Yeni Yayınlardan Haberli Olma </vt:lpstr>
      <vt:lpstr>Güncel Farkındalık Hizmeti (CAS: Current Awareness Service) Türleri  </vt:lpstr>
      <vt:lpstr>Güncel Farkındalık Hizmeti (CAS: Current Awareness Service) Türleri  </vt:lpstr>
      <vt:lpstr>Seçmeli Bilgi Yayımı Hizmeti  (SDI: Selective Dissemination of Information Service)  Kişiselleştirilmiş Hizmet  </vt:lpstr>
      <vt:lpstr>Seçmeli Bilgi Yayımı Hizmeti  (SDI: Selective Dissemination of Information Service)  Toplam Kalite Yönetimi  </vt:lpstr>
      <vt:lpstr>Seçmeli Bilgi Yayımı Hizmeti  (SDI: Selective Dissemination of Information Service)  Hizmet Araçları  </vt:lpstr>
      <vt:lpstr>Güncel Farkındalık Hizmeti  (CAS: Current Awareness Service) Hizmet Araçları  </vt:lpstr>
      <vt:lpstr>Güncel Farkındalık Hizmeti  (CAS: Current Awareness Service) Hizmet Araçları  </vt:lpstr>
      <vt:lpstr>Güncel Farkındalık Hizmeti  (CAS: Current Awareness Service) Hizmet Araçları  </vt:lpstr>
      <vt:lpstr>Seçmeli Bilgi Yayımı Hizmeti  (SDI: Selective Dissemination of Information Service) Özellikleri  </vt:lpstr>
      <vt:lpstr>Seçmeli Bilgi Yayımı Hizmeti  (SDI: Selective Dissemination of Information Service) Özellikleri  </vt:lpstr>
      <vt:lpstr>Seçmeli Bilgi Yayımı Hizmeti  (SDI: Selective Dissemination of Information Service) Özellikleri  </vt:lpstr>
      <vt:lpstr>SONUÇ VE DEĞERLENDİRME  </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MEDYA VE İLETİŞİM:  1. HAFTA</dc:title>
  <dc:creator>GULERDEMIR</dc:creator>
  <cp:lastModifiedBy>Güler Demir</cp:lastModifiedBy>
  <cp:revision>27</cp:revision>
  <dcterms:created xsi:type="dcterms:W3CDTF">2025-07-04T07:41:44Z</dcterms:created>
  <dcterms:modified xsi:type="dcterms:W3CDTF">2025-08-11T15:15:11Z</dcterms:modified>
</cp:coreProperties>
</file>