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388" r:id="rId5"/>
    <p:sldId id="421" r:id="rId6"/>
    <p:sldId id="418" r:id="rId7"/>
    <p:sldId id="416" r:id="rId8"/>
    <p:sldId id="419" r:id="rId9"/>
    <p:sldId id="420" r:id="rId10"/>
    <p:sldId id="423" r:id="rId11"/>
    <p:sldId id="424" r:id="rId12"/>
    <p:sldId id="417" r:id="rId13"/>
    <p:sldId id="445" r:id="rId14"/>
    <p:sldId id="422" r:id="rId15"/>
    <p:sldId id="425" r:id="rId16"/>
    <p:sldId id="426" r:id="rId17"/>
    <p:sldId id="430" r:id="rId18"/>
    <p:sldId id="427" r:id="rId19"/>
    <p:sldId id="429" r:id="rId20"/>
    <p:sldId id="431" r:id="rId21"/>
    <p:sldId id="432" r:id="rId22"/>
    <p:sldId id="433" r:id="rId23"/>
    <p:sldId id="434" r:id="rId24"/>
    <p:sldId id="435" r:id="rId25"/>
    <p:sldId id="428" r:id="rId26"/>
    <p:sldId id="436" r:id="rId27"/>
    <p:sldId id="437" r:id="rId28"/>
    <p:sldId id="438" r:id="rId29"/>
    <p:sldId id="441" r:id="rId30"/>
    <p:sldId id="443" r:id="rId31"/>
    <p:sldId id="444" r:id="rId32"/>
    <p:sldId id="439" r:id="rId33"/>
    <p:sldId id="440" r:id="rId34"/>
    <p:sldId id="411" r:id="rId35"/>
    <p:sldId id="259"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1"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98" autoAdjust="0"/>
    <p:restoredTop sz="94660"/>
  </p:normalViewPr>
  <p:slideViewPr>
    <p:cSldViewPr snapToGrid="0">
      <p:cViewPr varScale="1">
        <p:scale>
          <a:sx n="69" d="100"/>
          <a:sy n="69" d="100"/>
        </p:scale>
        <p:origin x="7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4E4B3BFE-348B-4280-96A5-ED22D7F1BA68}"/>
    <pc:docChg chg="undo redo custSel addSld modSld sldOrd">
      <pc:chgData name="GULER DEMIR" userId="fd11c474-b5f6-4369-b88b-5b53ab0cabe3" providerId="ADAL" clId="{4E4B3BFE-348B-4280-96A5-ED22D7F1BA68}" dt="2026-05-14T18:02:16.575" v="337" actId="255"/>
      <pc:docMkLst>
        <pc:docMk/>
      </pc:docMkLst>
      <pc:sldChg chg="modSp mod ord">
        <pc:chgData name="GULER DEMIR" userId="fd11c474-b5f6-4369-b88b-5b53ab0cabe3" providerId="ADAL" clId="{4E4B3BFE-348B-4280-96A5-ED22D7F1BA68}" dt="2026-05-14T17:30:27.029" v="129" actId="1076"/>
        <pc:sldMkLst>
          <pc:docMk/>
          <pc:sldMk cId="951358384" sldId="256"/>
        </pc:sldMkLst>
        <pc:spChg chg="mod">
          <ac:chgData name="GULER DEMIR" userId="fd11c474-b5f6-4369-b88b-5b53ab0cabe3" providerId="ADAL" clId="{4E4B3BFE-348B-4280-96A5-ED22D7F1BA68}" dt="2026-05-14T17:30:27.029" v="129" actId="1076"/>
          <ac:spMkLst>
            <pc:docMk/>
            <pc:sldMk cId="951358384" sldId="256"/>
            <ac:spMk id="2" creationId="{00000000-0000-0000-0000-000000000000}"/>
          </ac:spMkLst>
        </pc:spChg>
      </pc:sldChg>
      <pc:sldChg chg="modSp mod">
        <pc:chgData name="GULER DEMIR" userId="fd11c474-b5f6-4369-b88b-5b53ab0cabe3" providerId="ADAL" clId="{4E4B3BFE-348B-4280-96A5-ED22D7F1BA68}" dt="2026-05-14T14:20:16.812" v="85" actId="14100"/>
        <pc:sldMkLst>
          <pc:docMk/>
          <pc:sldMk cId="2053632720" sldId="259"/>
        </pc:sldMkLst>
        <pc:spChg chg="mod">
          <ac:chgData name="GULER DEMIR" userId="fd11c474-b5f6-4369-b88b-5b53ab0cabe3" providerId="ADAL" clId="{4E4B3BFE-348B-4280-96A5-ED22D7F1BA68}" dt="2026-05-14T14:20:16.812" v="85" actId="14100"/>
          <ac:spMkLst>
            <pc:docMk/>
            <pc:sldMk cId="2053632720" sldId="259"/>
            <ac:spMk id="3" creationId="{00000000-0000-0000-0000-000000000000}"/>
          </ac:spMkLst>
        </pc:spChg>
      </pc:sldChg>
      <pc:sldChg chg="modSp mod">
        <pc:chgData name="GULER DEMIR" userId="fd11c474-b5f6-4369-b88b-5b53ab0cabe3" providerId="ADAL" clId="{4E4B3BFE-348B-4280-96A5-ED22D7F1BA68}" dt="2026-05-14T17:31:31.005" v="130" actId="12"/>
        <pc:sldMkLst>
          <pc:docMk/>
          <pc:sldMk cId="4088613481" sldId="268"/>
        </pc:sldMkLst>
        <pc:spChg chg="mod">
          <ac:chgData name="GULER DEMIR" userId="fd11c474-b5f6-4369-b88b-5b53ab0cabe3" providerId="ADAL" clId="{4E4B3BFE-348B-4280-96A5-ED22D7F1BA68}" dt="2026-05-14T17:31:31.005" v="130" actId="12"/>
          <ac:spMkLst>
            <pc:docMk/>
            <pc:sldMk cId="4088613481" sldId="268"/>
            <ac:spMk id="3" creationId="{6CABB9E9-7DA7-206D-2E8C-E6913BCE2D07}"/>
          </ac:spMkLst>
        </pc:spChg>
      </pc:sldChg>
      <pc:sldChg chg="modSp mod">
        <pc:chgData name="GULER DEMIR" userId="fd11c474-b5f6-4369-b88b-5b53ab0cabe3" providerId="ADAL" clId="{4E4B3BFE-348B-4280-96A5-ED22D7F1BA68}" dt="2026-05-14T17:32:46.345" v="143" actId="20577"/>
        <pc:sldMkLst>
          <pc:docMk/>
          <pc:sldMk cId="2455228650" sldId="388"/>
        </pc:sldMkLst>
        <pc:spChg chg="mod">
          <ac:chgData name="GULER DEMIR" userId="fd11c474-b5f6-4369-b88b-5b53ab0cabe3" providerId="ADAL" clId="{4E4B3BFE-348B-4280-96A5-ED22D7F1BA68}" dt="2026-05-14T17:32:46.345" v="143" actId="20577"/>
          <ac:spMkLst>
            <pc:docMk/>
            <pc:sldMk cId="2455228650" sldId="388"/>
            <ac:spMk id="3" creationId="{AAFDF6B6-CDA1-901C-C332-14BC3A3157D6}"/>
          </ac:spMkLst>
        </pc:spChg>
      </pc:sldChg>
      <pc:sldChg chg="modSp mod">
        <pc:chgData name="GULER DEMIR" userId="fd11c474-b5f6-4369-b88b-5b53ab0cabe3" providerId="ADAL" clId="{4E4B3BFE-348B-4280-96A5-ED22D7F1BA68}" dt="2026-05-14T17:40:14.617" v="234" actId="207"/>
        <pc:sldMkLst>
          <pc:docMk/>
          <pc:sldMk cId="484197432" sldId="389"/>
        </pc:sldMkLst>
        <pc:spChg chg="mod">
          <ac:chgData name="GULER DEMIR" userId="fd11c474-b5f6-4369-b88b-5b53ab0cabe3" providerId="ADAL" clId="{4E4B3BFE-348B-4280-96A5-ED22D7F1BA68}" dt="2026-05-14T17:40:14.617" v="234" actId="207"/>
          <ac:spMkLst>
            <pc:docMk/>
            <pc:sldMk cId="484197432" sldId="389"/>
            <ac:spMk id="3" creationId="{AAFDF6B6-CDA1-901C-C332-14BC3A3157D6}"/>
          </ac:spMkLst>
        </pc:spChg>
      </pc:sldChg>
      <pc:sldChg chg="modSp mod">
        <pc:chgData name="GULER DEMIR" userId="fd11c474-b5f6-4369-b88b-5b53ab0cabe3" providerId="ADAL" clId="{4E4B3BFE-348B-4280-96A5-ED22D7F1BA68}" dt="2026-05-14T17:41:09.467" v="239" actId="207"/>
        <pc:sldMkLst>
          <pc:docMk/>
          <pc:sldMk cId="1170170686" sldId="390"/>
        </pc:sldMkLst>
        <pc:spChg chg="mod">
          <ac:chgData name="GULER DEMIR" userId="fd11c474-b5f6-4369-b88b-5b53ab0cabe3" providerId="ADAL" clId="{4E4B3BFE-348B-4280-96A5-ED22D7F1BA68}" dt="2026-05-14T17:41:09.467" v="239" actId="207"/>
          <ac:spMkLst>
            <pc:docMk/>
            <pc:sldMk cId="1170170686" sldId="390"/>
            <ac:spMk id="3" creationId="{AAFDF6B6-CDA1-901C-C332-14BC3A3157D6}"/>
          </ac:spMkLst>
        </pc:spChg>
      </pc:sldChg>
      <pc:sldChg chg="modSp mod">
        <pc:chgData name="GULER DEMIR" userId="fd11c474-b5f6-4369-b88b-5b53ab0cabe3" providerId="ADAL" clId="{4E4B3BFE-348B-4280-96A5-ED22D7F1BA68}" dt="2026-05-14T17:43:14.483" v="254" actId="20577"/>
        <pc:sldMkLst>
          <pc:docMk/>
          <pc:sldMk cId="200333079" sldId="391"/>
        </pc:sldMkLst>
        <pc:spChg chg="mod">
          <ac:chgData name="GULER DEMIR" userId="fd11c474-b5f6-4369-b88b-5b53ab0cabe3" providerId="ADAL" clId="{4E4B3BFE-348B-4280-96A5-ED22D7F1BA68}" dt="2026-05-14T17:43:14.483" v="254" actId="20577"/>
          <ac:spMkLst>
            <pc:docMk/>
            <pc:sldMk cId="200333079" sldId="391"/>
            <ac:spMk id="3" creationId="{AAFDF6B6-CDA1-901C-C332-14BC3A3157D6}"/>
          </ac:spMkLst>
        </pc:spChg>
      </pc:sldChg>
      <pc:sldChg chg="modSp mod">
        <pc:chgData name="GULER DEMIR" userId="fd11c474-b5f6-4369-b88b-5b53ab0cabe3" providerId="ADAL" clId="{4E4B3BFE-348B-4280-96A5-ED22D7F1BA68}" dt="2026-05-14T17:45:50.044" v="262" actId="115"/>
        <pc:sldMkLst>
          <pc:docMk/>
          <pc:sldMk cId="3145370273" sldId="394"/>
        </pc:sldMkLst>
        <pc:spChg chg="mod">
          <ac:chgData name="GULER DEMIR" userId="fd11c474-b5f6-4369-b88b-5b53ab0cabe3" providerId="ADAL" clId="{4E4B3BFE-348B-4280-96A5-ED22D7F1BA68}" dt="2026-05-14T17:45:50.044" v="262" actId="115"/>
          <ac:spMkLst>
            <pc:docMk/>
            <pc:sldMk cId="3145370273" sldId="394"/>
            <ac:spMk id="3" creationId="{AAFDF6B6-CDA1-901C-C332-14BC3A3157D6}"/>
          </ac:spMkLst>
        </pc:spChg>
      </pc:sldChg>
      <pc:sldChg chg="modSp mod">
        <pc:chgData name="GULER DEMIR" userId="fd11c474-b5f6-4369-b88b-5b53ab0cabe3" providerId="ADAL" clId="{4E4B3BFE-348B-4280-96A5-ED22D7F1BA68}" dt="2026-05-14T17:46:39.113" v="277" actId="20577"/>
        <pc:sldMkLst>
          <pc:docMk/>
          <pc:sldMk cId="3307829391" sldId="396"/>
        </pc:sldMkLst>
        <pc:spChg chg="mod">
          <ac:chgData name="GULER DEMIR" userId="fd11c474-b5f6-4369-b88b-5b53ab0cabe3" providerId="ADAL" clId="{4E4B3BFE-348B-4280-96A5-ED22D7F1BA68}" dt="2026-05-14T17:46:39.113" v="277" actId="20577"/>
          <ac:spMkLst>
            <pc:docMk/>
            <pc:sldMk cId="3307829391" sldId="396"/>
            <ac:spMk id="3" creationId="{AAFDF6B6-CDA1-901C-C332-14BC3A3157D6}"/>
          </ac:spMkLst>
        </pc:spChg>
      </pc:sldChg>
      <pc:sldChg chg="modSp mod">
        <pc:chgData name="GULER DEMIR" userId="fd11c474-b5f6-4369-b88b-5b53ab0cabe3" providerId="ADAL" clId="{4E4B3BFE-348B-4280-96A5-ED22D7F1BA68}" dt="2026-05-14T17:48:49.990" v="288" actId="207"/>
        <pc:sldMkLst>
          <pc:docMk/>
          <pc:sldMk cId="1800520192" sldId="397"/>
        </pc:sldMkLst>
        <pc:spChg chg="mod">
          <ac:chgData name="GULER DEMIR" userId="fd11c474-b5f6-4369-b88b-5b53ab0cabe3" providerId="ADAL" clId="{4E4B3BFE-348B-4280-96A5-ED22D7F1BA68}" dt="2026-05-14T17:48:49.990" v="288" actId="207"/>
          <ac:spMkLst>
            <pc:docMk/>
            <pc:sldMk cId="1800520192" sldId="397"/>
            <ac:spMk id="3" creationId="{AAFDF6B6-CDA1-901C-C332-14BC3A3157D6}"/>
          </ac:spMkLst>
        </pc:spChg>
      </pc:sldChg>
      <pc:sldChg chg="modSp mod">
        <pc:chgData name="GULER DEMIR" userId="fd11c474-b5f6-4369-b88b-5b53ab0cabe3" providerId="ADAL" clId="{4E4B3BFE-348B-4280-96A5-ED22D7F1BA68}" dt="2026-05-14T17:50:23.175" v="296" actId="255"/>
        <pc:sldMkLst>
          <pc:docMk/>
          <pc:sldMk cId="27906898" sldId="398"/>
        </pc:sldMkLst>
        <pc:spChg chg="mod">
          <ac:chgData name="GULER DEMIR" userId="fd11c474-b5f6-4369-b88b-5b53ab0cabe3" providerId="ADAL" clId="{4E4B3BFE-348B-4280-96A5-ED22D7F1BA68}" dt="2026-05-14T17:50:23.175" v="296" actId="255"/>
          <ac:spMkLst>
            <pc:docMk/>
            <pc:sldMk cId="27906898" sldId="398"/>
            <ac:spMk id="3" creationId="{AAFDF6B6-CDA1-901C-C332-14BC3A3157D6}"/>
          </ac:spMkLst>
        </pc:spChg>
      </pc:sldChg>
      <pc:sldChg chg="modSp mod">
        <pc:chgData name="GULER DEMIR" userId="fd11c474-b5f6-4369-b88b-5b53ab0cabe3" providerId="ADAL" clId="{4E4B3BFE-348B-4280-96A5-ED22D7F1BA68}" dt="2026-05-14T17:51:05.115" v="306" actId="20577"/>
        <pc:sldMkLst>
          <pc:docMk/>
          <pc:sldMk cId="1092046296" sldId="399"/>
        </pc:sldMkLst>
        <pc:spChg chg="mod">
          <ac:chgData name="GULER DEMIR" userId="fd11c474-b5f6-4369-b88b-5b53ab0cabe3" providerId="ADAL" clId="{4E4B3BFE-348B-4280-96A5-ED22D7F1BA68}" dt="2026-05-14T17:51:05.115" v="306" actId="20577"/>
          <ac:spMkLst>
            <pc:docMk/>
            <pc:sldMk cId="1092046296" sldId="399"/>
            <ac:spMk id="3" creationId="{AAFDF6B6-CDA1-901C-C332-14BC3A3157D6}"/>
          </ac:spMkLst>
        </pc:spChg>
      </pc:sldChg>
      <pc:sldChg chg="modSp mod">
        <pc:chgData name="GULER DEMIR" userId="fd11c474-b5f6-4369-b88b-5b53ab0cabe3" providerId="ADAL" clId="{4E4B3BFE-348B-4280-96A5-ED22D7F1BA68}" dt="2026-05-14T17:51:59.932" v="308" actId="207"/>
        <pc:sldMkLst>
          <pc:docMk/>
          <pc:sldMk cId="1697644787" sldId="400"/>
        </pc:sldMkLst>
        <pc:spChg chg="mod">
          <ac:chgData name="GULER DEMIR" userId="fd11c474-b5f6-4369-b88b-5b53ab0cabe3" providerId="ADAL" clId="{4E4B3BFE-348B-4280-96A5-ED22D7F1BA68}" dt="2026-05-14T17:51:59.932" v="308" actId="207"/>
          <ac:spMkLst>
            <pc:docMk/>
            <pc:sldMk cId="1697644787" sldId="400"/>
            <ac:spMk id="3" creationId="{AAFDF6B6-CDA1-901C-C332-14BC3A3157D6}"/>
          </ac:spMkLst>
        </pc:spChg>
      </pc:sldChg>
      <pc:sldChg chg="modSp mod">
        <pc:chgData name="GULER DEMIR" userId="fd11c474-b5f6-4369-b88b-5b53ab0cabe3" providerId="ADAL" clId="{4E4B3BFE-348B-4280-96A5-ED22D7F1BA68}" dt="2026-05-14T17:56:27.229" v="326" actId="207"/>
        <pc:sldMkLst>
          <pc:docMk/>
          <pc:sldMk cId="1585071211" sldId="402"/>
        </pc:sldMkLst>
        <pc:spChg chg="mod">
          <ac:chgData name="GULER DEMIR" userId="fd11c474-b5f6-4369-b88b-5b53ab0cabe3" providerId="ADAL" clId="{4E4B3BFE-348B-4280-96A5-ED22D7F1BA68}" dt="2026-05-14T17:56:27.229" v="326" actId="207"/>
          <ac:spMkLst>
            <pc:docMk/>
            <pc:sldMk cId="1585071211" sldId="402"/>
            <ac:spMk id="3" creationId="{AAFDF6B6-CDA1-901C-C332-14BC3A3157D6}"/>
          </ac:spMkLst>
        </pc:spChg>
      </pc:sldChg>
      <pc:sldChg chg="modSp mod">
        <pc:chgData name="GULER DEMIR" userId="fd11c474-b5f6-4369-b88b-5b53ab0cabe3" providerId="ADAL" clId="{4E4B3BFE-348B-4280-96A5-ED22D7F1BA68}" dt="2026-05-14T17:54:00.170" v="324" actId="313"/>
        <pc:sldMkLst>
          <pc:docMk/>
          <pc:sldMk cId="1719348548" sldId="403"/>
        </pc:sldMkLst>
        <pc:spChg chg="mod">
          <ac:chgData name="GULER DEMIR" userId="fd11c474-b5f6-4369-b88b-5b53ab0cabe3" providerId="ADAL" clId="{4E4B3BFE-348B-4280-96A5-ED22D7F1BA68}" dt="2026-05-14T17:54:00.170" v="324" actId="313"/>
          <ac:spMkLst>
            <pc:docMk/>
            <pc:sldMk cId="1719348548" sldId="403"/>
            <ac:spMk id="3" creationId="{AAFDF6B6-CDA1-901C-C332-14BC3A3157D6}"/>
          </ac:spMkLst>
        </pc:spChg>
      </pc:sldChg>
      <pc:sldChg chg="modSp">
        <pc:chgData name="GULER DEMIR" userId="fd11c474-b5f6-4369-b88b-5b53ab0cabe3" providerId="ADAL" clId="{4E4B3BFE-348B-4280-96A5-ED22D7F1BA68}" dt="2026-05-14T17:57:23.644" v="328"/>
        <pc:sldMkLst>
          <pc:docMk/>
          <pc:sldMk cId="902782564" sldId="405"/>
        </pc:sldMkLst>
        <pc:graphicFrameChg chg="mod">
          <ac:chgData name="GULER DEMIR" userId="fd11c474-b5f6-4369-b88b-5b53ab0cabe3" providerId="ADAL" clId="{4E4B3BFE-348B-4280-96A5-ED22D7F1BA68}" dt="2026-05-14T17:57:23.644" v="328"/>
          <ac:graphicFrameMkLst>
            <pc:docMk/>
            <pc:sldMk cId="902782564" sldId="405"/>
            <ac:graphicFrameMk id="4" creationId="{212DC78E-130C-CD30-439C-2A1436558C7A}"/>
          </ac:graphicFrameMkLst>
        </pc:graphicFrameChg>
      </pc:sldChg>
      <pc:sldChg chg="modSp mod">
        <pc:chgData name="GULER DEMIR" userId="fd11c474-b5f6-4369-b88b-5b53ab0cabe3" providerId="ADAL" clId="{4E4B3BFE-348B-4280-96A5-ED22D7F1BA68}" dt="2026-05-14T18:01:02.121" v="331" actId="207"/>
        <pc:sldMkLst>
          <pc:docMk/>
          <pc:sldMk cId="1647268811" sldId="408"/>
        </pc:sldMkLst>
        <pc:spChg chg="mod">
          <ac:chgData name="GULER DEMIR" userId="fd11c474-b5f6-4369-b88b-5b53ab0cabe3" providerId="ADAL" clId="{4E4B3BFE-348B-4280-96A5-ED22D7F1BA68}" dt="2026-05-14T18:01:02.121" v="331" actId="207"/>
          <ac:spMkLst>
            <pc:docMk/>
            <pc:sldMk cId="1647268811" sldId="408"/>
            <ac:spMk id="3" creationId="{AAFDF6B6-CDA1-901C-C332-14BC3A3157D6}"/>
          </ac:spMkLst>
        </pc:spChg>
      </pc:sldChg>
      <pc:sldChg chg="modSp mod">
        <pc:chgData name="GULER DEMIR" userId="fd11c474-b5f6-4369-b88b-5b53ab0cabe3" providerId="ADAL" clId="{4E4B3BFE-348B-4280-96A5-ED22D7F1BA68}" dt="2026-05-14T18:01:23.826" v="333" actId="207"/>
        <pc:sldMkLst>
          <pc:docMk/>
          <pc:sldMk cId="3231694192" sldId="409"/>
        </pc:sldMkLst>
        <pc:spChg chg="mod">
          <ac:chgData name="GULER DEMIR" userId="fd11c474-b5f6-4369-b88b-5b53ab0cabe3" providerId="ADAL" clId="{4E4B3BFE-348B-4280-96A5-ED22D7F1BA68}" dt="2026-05-14T18:01:23.826" v="333" actId="207"/>
          <ac:spMkLst>
            <pc:docMk/>
            <pc:sldMk cId="3231694192" sldId="409"/>
            <ac:spMk id="3" creationId="{AAFDF6B6-CDA1-901C-C332-14BC3A3157D6}"/>
          </ac:spMkLst>
        </pc:spChg>
      </pc:sldChg>
      <pc:sldChg chg="modSp mod">
        <pc:chgData name="GULER DEMIR" userId="fd11c474-b5f6-4369-b88b-5b53ab0cabe3" providerId="ADAL" clId="{4E4B3BFE-348B-4280-96A5-ED22D7F1BA68}" dt="2026-05-14T18:01:38.695" v="334" actId="207"/>
        <pc:sldMkLst>
          <pc:docMk/>
          <pc:sldMk cId="1001360125" sldId="410"/>
        </pc:sldMkLst>
        <pc:spChg chg="mod">
          <ac:chgData name="GULER DEMIR" userId="fd11c474-b5f6-4369-b88b-5b53ab0cabe3" providerId="ADAL" clId="{4E4B3BFE-348B-4280-96A5-ED22D7F1BA68}" dt="2026-05-14T18:01:38.695" v="334" actId="207"/>
          <ac:spMkLst>
            <pc:docMk/>
            <pc:sldMk cId="1001360125" sldId="410"/>
            <ac:spMk id="2" creationId="{3B5203C4-3EB4-4007-D87E-EC61788EB36B}"/>
          </ac:spMkLst>
        </pc:spChg>
      </pc:sldChg>
      <pc:sldChg chg="modSp mod">
        <pc:chgData name="GULER DEMIR" userId="fd11c474-b5f6-4369-b88b-5b53ab0cabe3" providerId="ADAL" clId="{4E4B3BFE-348B-4280-96A5-ED22D7F1BA68}" dt="2026-05-14T18:02:16.575" v="337" actId="255"/>
        <pc:sldMkLst>
          <pc:docMk/>
          <pc:sldMk cId="612659916" sldId="411"/>
        </pc:sldMkLst>
        <pc:spChg chg="mod">
          <ac:chgData name="GULER DEMIR" userId="fd11c474-b5f6-4369-b88b-5b53ab0cabe3" providerId="ADAL" clId="{4E4B3BFE-348B-4280-96A5-ED22D7F1BA68}" dt="2026-05-14T18:02:16.575" v="337" actId="255"/>
          <ac:spMkLst>
            <pc:docMk/>
            <pc:sldMk cId="612659916" sldId="411"/>
            <ac:spMk id="2" creationId="{3B5203C4-3EB4-4007-D87E-EC61788EB36B}"/>
          </ac:spMkLst>
        </pc:spChg>
      </pc:sldChg>
      <pc:sldChg chg="modSp mod">
        <pc:chgData name="GULER DEMIR" userId="fd11c474-b5f6-4369-b88b-5b53ab0cabe3" providerId="ADAL" clId="{4E4B3BFE-348B-4280-96A5-ED22D7F1BA68}" dt="2026-05-14T17:47:39.206" v="285" actId="207"/>
        <pc:sldMkLst>
          <pc:docMk/>
          <pc:sldMk cId="1766720024" sldId="412"/>
        </pc:sldMkLst>
        <pc:spChg chg="mod">
          <ac:chgData name="GULER DEMIR" userId="fd11c474-b5f6-4369-b88b-5b53ab0cabe3" providerId="ADAL" clId="{4E4B3BFE-348B-4280-96A5-ED22D7F1BA68}" dt="2026-05-14T17:47:39.206" v="285" actId="207"/>
          <ac:spMkLst>
            <pc:docMk/>
            <pc:sldMk cId="1766720024" sldId="412"/>
            <ac:spMk id="3" creationId="{AAFDF6B6-CDA1-901C-C332-14BC3A3157D6}"/>
          </ac:spMkLst>
        </pc:spChg>
      </pc:sldChg>
      <pc:sldChg chg="modSp mod">
        <pc:chgData name="GULER DEMIR" userId="fd11c474-b5f6-4369-b88b-5b53ab0cabe3" providerId="ADAL" clId="{4E4B3BFE-348B-4280-96A5-ED22D7F1BA68}" dt="2026-05-14T17:52:36.137" v="311" actId="207"/>
        <pc:sldMkLst>
          <pc:docMk/>
          <pc:sldMk cId="4128774384" sldId="413"/>
        </pc:sldMkLst>
        <pc:spChg chg="mod">
          <ac:chgData name="GULER DEMIR" userId="fd11c474-b5f6-4369-b88b-5b53ab0cabe3" providerId="ADAL" clId="{4E4B3BFE-348B-4280-96A5-ED22D7F1BA68}" dt="2026-05-14T17:52:36.137" v="311" actId="207"/>
          <ac:spMkLst>
            <pc:docMk/>
            <pc:sldMk cId="4128774384" sldId="413"/>
            <ac:spMk id="3" creationId="{AAFDF6B6-CDA1-901C-C332-14BC3A3157D6}"/>
          </ac:spMkLst>
        </pc:spChg>
      </pc:sldChg>
      <pc:sldChg chg="modSp add mod">
        <pc:chgData name="GULER DEMIR" userId="fd11c474-b5f6-4369-b88b-5b53ab0cabe3" providerId="ADAL" clId="{4E4B3BFE-348B-4280-96A5-ED22D7F1BA68}" dt="2026-05-14T18:02:04.815" v="336" actId="6549"/>
        <pc:sldMkLst>
          <pc:docMk/>
          <pc:sldMk cId="3056703764" sldId="415"/>
        </pc:sldMkLst>
        <pc:spChg chg="mod">
          <ac:chgData name="GULER DEMIR" userId="fd11c474-b5f6-4369-b88b-5b53ab0cabe3" providerId="ADAL" clId="{4E4B3BFE-348B-4280-96A5-ED22D7F1BA68}" dt="2026-05-14T18:02:04.815" v="336" actId="6549"/>
          <ac:spMkLst>
            <pc:docMk/>
            <pc:sldMk cId="3056703764" sldId="415"/>
            <ac:spMk id="3" creationId="{00000000-0000-0000-0000-000000000000}"/>
          </ac:spMkLst>
        </pc:spChg>
      </pc:sldChg>
    </pc:docChg>
  </pc:docChgLst>
  <pc:docChgLst>
    <pc:chgData name="GULER DEMIR" userId="fd11c474-b5f6-4369-b88b-5b53ab0cabe3" providerId="ADAL" clId="{5790DB95-DA51-400D-9C44-56CE7FEF461E}"/>
    <pc:docChg chg="undo redo custSel addSld delSld modSld sldOrd">
      <pc:chgData name="GULER DEMIR" userId="fd11c474-b5f6-4369-b88b-5b53ab0cabe3" providerId="ADAL" clId="{5790DB95-DA51-400D-9C44-56CE7FEF461E}" dt="2026-05-16T13:01:30.694" v="6036" actId="6549"/>
      <pc:docMkLst>
        <pc:docMk/>
      </pc:docMkLst>
      <pc:sldChg chg="modSp mod">
        <pc:chgData name="GULER DEMIR" userId="fd11c474-b5f6-4369-b88b-5b53ab0cabe3" providerId="ADAL" clId="{5790DB95-DA51-400D-9C44-56CE7FEF461E}" dt="2026-05-16T12:24:22.720" v="5800" actId="14100"/>
        <pc:sldMkLst>
          <pc:docMk/>
          <pc:sldMk cId="951358384" sldId="256"/>
        </pc:sldMkLst>
        <pc:spChg chg="mod">
          <ac:chgData name="GULER DEMIR" userId="fd11c474-b5f6-4369-b88b-5b53ab0cabe3" providerId="ADAL" clId="{5790DB95-DA51-400D-9C44-56CE7FEF461E}" dt="2026-05-16T12:24:22.720" v="5800" actId="14100"/>
          <ac:spMkLst>
            <pc:docMk/>
            <pc:sldMk cId="951358384" sldId="256"/>
            <ac:spMk id="2" creationId="{00000000-0000-0000-0000-000000000000}"/>
          </ac:spMkLst>
        </pc:spChg>
      </pc:sldChg>
      <pc:sldChg chg="modSp mod">
        <pc:chgData name="GULER DEMIR" userId="fd11c474-b5f6-4369-b88b-5b53ab0cabe3" providerId="ADAL" clId="{5790DB95-DA51-400D-9C44-56CE7FEF461E}" dt="2026-05-16T13:01:30.694" v="6036" actId="6549"/>
        <pc:sldMkLst>
          <pc:docMk/>
          <pc:sldMk cId="2053632720" sldId="259"/>
        </pc:sldMkLst>
        <pc:spChg chg="mod">
          <ac:chgData name="GULER DEMIR" userId="fd11c474-b5f6-4369-b88b-5b53ab0cabe3" providerId="ADAL" clId="{5790DB95-DA51-400D-9C44-56CE7FEF461E}" dt="2026-05-16T13:01:30.694" v="6036" actId="6549"/>
          <ac:spMkLst>
            <pc:docMk/>
            <pc:sldMk cId="2053632720" sldId="259"/>
            <ac:spMk id="3" creationId="{00000000-0000-0000-0000-000000000000}"/>
          </ac:spMkLst>
        </pc:spChg>
      </pc:sldChg>
      <pc:sldChg chg="modSp mod">
        <pc:chgData name="GULER DEMIR" userId="fd11c474-b5f6-4369-b88b-5b53ab0cabe3" providerId="ADAL" clId="{5790DB95-DA51-400D-9C44-56CE7FEF461E}" dt="2026-05-16T12:34:18.305" v="5980" actId="6549"/>
        <pc:sldMkLst>
          <pc:docMk/>
          <pc:sldMk cId="4088613481" sldId="268"/>
        </pc:sldMkLst>
        <pc:spChg chg="mod">
          <ac:chgData name="GULER DEMIR" userId="fd11c474-b5f6-4369-b88b-5b53ab0cabe3" providerId="ADAL" clId="{5790DB95-DA51-400D-9C44-56CE7FEF461E}" dt="2026-05-16T12:34:18.305" v="5980" actId="6549"/>
          <ac:spMkLst>
            <pc:docMk/>
            <pc:sldMk cId="4088613481" sldId="268"/>
            <ac:spMk id="3" creationId="{6CABB9E9-7DA7-206D-2E8C-E6913BCE2D07}"/>
          </ac:spMkLst>
        </pc:spChg>
      </pc:sldChg>
      <pc:sldChg chg="modSp mod">
        <pc:chgData name="GULER DEMIR" userId="fd11c474-b5f6-4369-b88b-5b53ab0cabe3" providerId="ADAL" clId="{5790DB95-DA51-400D-9C44-56CE7FEF461E}" dt="2026-05-16T12:31:16.506" v="5877" actId="20577"/>
        <pc:sldMkLst>
          <pc:docMk/>
          <pc:sldMk cId="1497389262" sldId="289"/>
        </pc:sldMkLst>
        <pc:spChg chg="mod">
          <ac:chgData name="GULER DEMIR" userId="fd11c474-b5f6-4369-b88b-5b53ab0cabe3" providerId="ADAL" clId="{5790DB95-DA51-400D-9C44-56CE7FEF461E}" dt="2026-05-16T12:31:16.506" v="5877" actId="20577"/>
          <ac:spMkLst>
            <pc:docMk/>
            <pc:sldMk cId="1497389262" sldId="289"/>
            <ac:spMk id="3" creationId="{7FC17C9F-157F-D631-C5BF-63FD6CD26138}"/>
          </ac:spMkLst>
        </pc:spChg>
      </pc:sldChg>
      <pc:sldChg chg="del">
        <pc:chgData name="GULER DEMIR" userId="fd11c474-b5f6-4369-b88b-5b53ab0cabe3" providerId="ADAL" clId="{5790DB95-DA51-400D-9C44-56CE7FEF461E}" dt="2026-05-15T11:03:11.075" v="36" actId="47"/>
        <pc:sldMkLst>
          <pc:docMk/>
          <pc:sldMk cId="2532759262" sldId="374"/>
        </pc:sldMkLst>
      </pc:sldChg>
      <pc:sldChg chg="addSp modSp mod">
        <pc:chgData name="GULER DEMIR" userId="fd11c474-b5f6-4369-b88b-5b53ab0cabe3" providerId="ADAL" clId="{5790DB95-DA51-400D-9C44-56CE7FEF461E}" dt="2026-05-16T11:51:43.988" v="5668" actId="255"/>
        <pc:sldMkLst>
          <pc:docMk/>
          <pc:sldMk cId="2455228650" sldId="388"/>
        </pc:sldMkLst>
        <pc:spChg chg="mod">
          <ac:chgData name="GULER DEMIR" userId="fd11c474-b5f6-4369-b88b-5b53ab0cabe3" providerId="ADAL" clId="{5790DB95-DA51-400D-9C44-56CE7FEF461E}" dt="2026-05-15T11:19:44.223" v="115" actId="6549"/>
          <ac:spMkLst>
            <pc:docMk/>
            <pc:sldMk cId="2455228650" sldId="388"/>
            <ac:spMk id="2" creationId="{95BB4CA4-C09E-3792-84F6-34DAC8750030}"/>
          </ac:spMkLst>
        </pc:spChg>
        <pc:spChg chg="mod">
          <ac:chgData name="GULER DEMIR" userId="fd11c474-b5f6-4369-b88b-5b53ab0cabe3" providerId="ADAL" clId="{5790DB95-DA51-400D-9C44-56CE7FEF461E}" dt="2026-05-16T11:51:43.988" v="5668" actId="255"/>
          <ac:spMkLst>
            <pc:docMk/>
            <pc:sldMk cId="2455228650" sldId="388"/>
            <ac:spMk id="3" creationId="{AAFDF6B6-CDA1-901C-C332-14BC3A3157D6}"/>
          </ac:spMkLst>
        </pc:spChg>
        <pc:spChg chg="add mod">
          <ac:chgData name="GULER DEMIR" userId="fd11c474-b5f6-4369-b88b-5b53ab0cabe3" providerId="ADAL" clId="{5790DB95-DA51-400D-9C44-56CE7FEF461E}" dt="2026-05-15T16:16:51.159" v="1040" actId="1076"/>
          <ac:spMkLst>
            <pc:docMk/>
            <pc:sldMk cId="2455228650" sldId="388"/>
            <ac:spMk id="8" creationId="{5648E265-5D6C-4BD5-5274-9C3804BC132F}"/>
          </ac:spMkLst>
        </pc:spChg>
        <pc:picChg chg="add">
          <ac:chgData name="GULER DEMIR" userId="fd11c474-b5f6-4369-b88b-5b53ab0cabe3" providerId="ADAL" clId="{5790DB95-DA51-400D-9C44-56CE7FEF461E}" dt="2026-05-15T16:11:23.612" v="887"/>
          <ac:picMkLst>
            <pc:docMk/>
            <pc:sldMk cId="2455228650" sldId="388"/>
            <ac:picMk id="4" creationId="{22B30F36-926A-6240-7A6F-C6705AED586E}"/>
          </ac:picMkLst>
        </pc:picChg>
        <pc:picChg chg="add mod">
          <ac:chgData name="GULER DEMIR" userId="fd11c474-b5f6-4369-b88b-5b53ab0cabe3" providerId="ADAL" clId="{5790DB95-DA51-400D-9C44-56CE7FEF461E}" dt="2026-05-15T16:11:27.448" v="889"/>
          <ac:picMkLst>
            <pc:docMk/>
            <pc:sldMk cId="2455228650" sldId="388"/>
            <ac:picMk id="5" creationId="{3DE57FF8-8CEC-F222-2A63-BCA6B9583C42}"/>
          </ac:picMkLst>
        </pc:picChg>
        <pc:picChg chg="add mod">
          <ac:chgData name="GULER DEMIR" userId="fd11c474-b5f6-4369-b88b-5b53ab0cabe3" providerId="ADAL" clId="{5790DB95-DA51-400D-9C44-56CE7FEF461E}" dt="2026-05-16T10:20:06.347" v="4397" actId="14100"/>
          <ac:picMkLst>
            <pc:docMk/>
            <pc:sldMk cId="2455228650" sldId="388"/>
            <ac:picMk id="6" creationId="{056A39ED-0038-2310-8E93-8C1A3BC5C663}"/>
          </ac:picMkLst>
        </pc:picChg>
      </pc:sldChg>
      <pc:sldChg chg="del">
        <pc:chgData name="GULER DEMIR" userId="fd11c474-b5f6-4369-b88b-5b53ab0cabe3" providerId="ADAL" clId="{5790DB95-DA51-400D-9C44-56CE7FEF461E}" dt="2026-05-15T11:03:04.652" v="14" actId="47"/>
        <pc:sldMkLst>
          <pc:docMk/>
          <pc:sldMk cId="484197432" sldId="389"/>
        </pc:sldMkLst>
      </pc:sldChg>
      <pc:sldChg chg="del">
        <pc:chgData name="GULER DEMIR" userId="fd11c474-b5f6-4369-b88b-5b53ab0cabe3" providerId="ADAL" clId="{5790DB95-DA51-400D-9C44-56CE7FEF461E}" dt="2026-05-15T11:03:05.378" v="15" actId="47"/>
        <pc:sldMkLst>
          <pc:docMk/>
          <pc:sldMk cId="1170170686" sldId="390"/>
        </pc:sldMkLst>
      </pc:sldChg>
      <pc:sldChg chg="del">
        <pc:chgData name="GULER DEMIR" userId="fd11c474-b5f6-4369-b88b-5b53ab0cabe3" providerId="ADAL" clId="{5790DB95-DA51-400D-9C44-56CE7FEF461E}" dt="2026-05-15T11:03:05.617" v="16" actId="47"/>
        <pc:sldMkLst>
          <pc:docMk/>
          <pc:sldMk cId="200333079" sldId="391"/>
        </pc:sldMkLst>
      </pc:sldChg>
      <pc:sldChg chg="del">
        <pc:chgData name="GULER DEMIR" userId="fd11c474-b5f6-4369-b88b-5b53ab0cabe3" providerId="ADAL" clId="{5790DB95-DA51-400D-9C44-56CE7FEF461E}" dt="2026-05-15T11:03:05.851" v="17" actId="47"/>
        <pc:sldMkLst>
          <pc:docMk/>
          <pc:sldMk cId="3952603374" sldId="392"/>
        </pc:sldMkLst>
      </pc:sldChg>
      <pc:sldChg chg="del">
        <pc:chgData name="GULER DEMIR" userId="fd11c474-b5f6-4369-b88b-5b53ab0cabe3" providerId="ADAL" clId="{5790DB95-DA51-400D-9C44-56CE7FEF461E}" dt="2026-05-15T11:03:06.230" v="19" actId="47"/>
        <pc:sldMkLst>
          <pc:docMk/>
          <pc:sldMk cId="3145370273" sldId="394"/>
        </pc:sldMkLst>
      </pc:sldChg>
      <pc:sldChg chg="del">
        <pc:chgData name="GULER DEMIR" userId="fd11c474-b5f6-4369-b88b-5b53ab0cabe3" providerId="ADAL" clId="{5790DB95-DA51-400D-9C44-56CE7FEF461E}" dt="2026-05-15T11:03:06.028" v="18" actId="47"/>
        <pc:sldMkLst>
          <pc:docMk/>
          <pc:sldMk cId="2004432927" sldId="395"/>
        </pc:sldMkLst>
      </pc:sldChg>
      <pc:sldChg chg="del">
        <pc:chgData name="GULER DEMIR" userId="fd11c474-b5f6-4369-b88b-5b53ab0cabe3" providerId="ADAL" clId="{5790DB95-DA51-400D-9C44-56CE7FEF461E}" dt="2026-05-15T11:03:06.439" v="20" actId="47"/>
        <pc:sldMkLst>
          <pc:docMk/>
          <pc:sldMk cId="3307829391" sldId="396"/>
        </pc:sldMkLst>
      </pc:sldChg>
      <pc:sldChg chg="del">
        <pc:chgData name="GULER DEMIR" userId="fd11c474-b5f6-4369-b88b-5b53ab0cabe3" providerId="ADAL" clId="{5790DB95-DA51-400D-9C44-56CE7FEF461E}" dt="2026-05-15T11:03:06.953" v="22" actId="47"/>
        <pc:sldMkLst>
          <pc:docMk/>
          <pc:sldMk cId="1800520192" sldId="397"/>
        </pc:sldMkLst>
      </pc:sldChg>
      <pc:sldChg chg="del">
        <pc:chgData name="GULER DEMIR" userId="fd11c474-b5f6-4369-b88b-5b53ab0cabe3" providerId="ADAL" clId="{5790DB95-DA51-400D-9C44-56CE7FEF461E}" dt="2026-05-15T11:03:07.165" v="23" actId="47"/>
        <pc:sldMkLst>
          <pc:docMk/>
          <pc:sldMk cId="27906898" sldId="398"/>
        </pc:sldMkLst>
      </pc:sldChg>
      <pc:sldChg chg="del">
        <pc:chgData name="GULER DEMIR" userId="fd11c474-b5f6-4369-b88b-5b53ab0cabe3" providerId="ADAL" clId="{5790DB95-DA51-400D-9C44-56CE7FEF461E}" dt="2026-05-15T11:03:07.372" v="24" actId="47"/>
        <pc:sldMkLst>
          <pc:docMk/>
          <pc:sldMk cId="1092046296" sldId="399"/>
        </pc:sldMkLst>
      </pc:sldChg>
      <pc:sldChg chg="del">
        <pc:chgData name="GULER DEMIR" userId="fd11c474-b5f6-4369-b88b-5b53ab0cabe3" providerId="ADAL" clId="{5790DB95-DA51-400D-9C44-56CE7FEF461E}" dt="2026-05-15T11:03:07.583" v="25" actId="47"/>
        <pc:sldMkLst>
          <pc:docMk/>
          <pc:sldMk cId="1697644787" sldId="400"/>
        </pc:sldMkLst>
      </pc:sldChg>
      <pc:sldChg chg="del">
        <pc:chgData name="GULER DEMIR" userId="fd11c474-b5f6-4369-b88b-5b53ab0cabe3" providerId="ADAL" clId="{5790DB95-DA51-400D-9C44-56CE7FEF461E}" dt="2026-05-15T11:03:08.302" v="28" actId="47"/>
        <pc:sldMkLst>
          <pc:docMk/>
          <pc:sldMk cId="1585071211" sldId="402"/>
        </pc:sldMkLst>
      </pc:sldChg>
      <pc:sldChg chg="del">
        <pc:chgData name="GULER DEMIR" userId="fd11c474-b5f6-4369-b88b-5b53ab0cabe3" providerId="ADAL" clId="{5790DB95-DA51-400D-9C44-56CE7FEF461E}" dt="2026-05-15T11:03:08.055" v="27" actId="47"/>
        <pc:sldMkLst>
          <pc:docMk/>
          <pc:sldMk cId="1719348548" sldId="403"/>
        </pc:sldMkLst>
      </pc:sldChg>
      <pc:sldChg chg="del">
        <pc:chgData name="GULER DEMIR" userId="fd11c474-b5f6-4369-b88b-5b53ab0cabe3" providerId="ADAL" clId="{5790DB95-DA51-400D-9C44-56CE7FEF461E}" dt="2026-05-15T11:03:08.567" v="29" actId="47"/>
        <pc:sldMkLst>
          <pc:docMk/>
          <pc:sldMk cId="3405882343" sldId="404"/>
        </pc:sldMkLst>
      </pc:sldChg>
      <pc:sldChg chg="del">
        <pc:chgData name="GULER DEMIR" userId="fd11c474-b5f6-4369-b88b-5b53ab0cabe3" providerId="ADAL" clId="{5790DB95-DA51-400D-9C44-56CE7FEF461E}" dt="2026-05-15T11:03:08.816" v="30" actId="47"/>
        <pc:sldMkLst>
          <pc:docMk/>
          <pc:sldMk cId="902782564" sldId="405"/>
        </pc:sldMkLst>
      </pc:sldChg>
      <pc:sldChg chg="del">
        <pc:chgData name="GULER DEMIR" userId="fd11c474-b5f6-4369-b88b-5b53ab0cabe3" providerId="ADAL" clId="{5790DB95-DA51-400D-9C44-56CE7FEF461E}" dt="2026-05-15T11:03:09.086" v="31" actId="47"/>
        <pc:sldMkLst>
          <pc:docMk/>
          <pc:sldMk cId="2776350467" sldId="406"/>
        </pc:sldMkLst>
      </pc:sldChg>
      <pc:sldChg chg="del">
        <pc:chgData name="GULER DEMIR" userId="fd11c474-b5f6-4369-b88b-5b53ab0cabe3" providerId="ADAL" clId="{5790DB95-DA51-400D-9C44-56CE7FEF461E}" dt="2026-05-15T11:03:09.624" v="33" actId="47"/>
        <pc:sldMkLst>
          <pc:docMk/>
          <pc:sldMk cId="1081888422" sldId="407"/>
        </pc:sldMkLst>
      </pc:sldChg>
      <pc:sldChg chg="del">
        <pc:chgData name="GULER DEMIR" userId="fd11c474-b5f6-4369-b88b-5b53ab0cabe3" providerId="ADAL" clId="{5790DB95-DA51-400D-9C44-56CE7FEF461E}" dt="2026-05-15T11:03:09.849" v="34" actId="47"/>
        <pc:sldMkLst>
          <pc:docMk/>
          <pc:sldMk cId="1647268811" sldId="408"/>
        </pc:sldMkLst>
      </pc:sldChg>
      <pc:sldChg chg="del">
        <pc:chgData name="GULER DEMIR" userId="fd11c474-b5f6-4369-b88b-5b53ab0cabe3" providerId="ADAL" clId="{5790DB95-DA51-400D-9C44-56CE7FEF461E}" dt="2026-05-15T11:03:10.120" v="35" actId="47"/>
        <pc:sldMkLst>
          <pc:docMk/>
          <pc:sldMk cId="3231694192" sldId="409"/>
        </pc:sldMkLst>
      </pc:sldChg>
      <pc:sldChg chg="del">
        <pc:chgData name="GULER DEMIR" userId="fd11c474-b5f6-4369-b88b-5b53ab0cabe3" providerId="ADAL" clId="{5790DB95-DA51-400D-9C44-56CE7FEF461E}" dt="2026-05-15T11:03:11.762" v="37" actId="47"/>
        <pc:sldMkLst>
          <pc:docMk/>
          <pc:sldMk cId="1001360125" sldId="410"/>
        </pc:sldMkLst>
      </pc:sldChg>
      <pc:sldChg chg="modSp mod">
        <pc:chgData name="GULER DEMIR" userId="fd11c474-b5f6-4369-b88b-5b53ab0cabe3" providerId="ADAL" clId="{5790DB95-DA51-400D-9C44-56CE7FEF461E}" dt="2026-05-16T12:36:23.810" v="6035" actId="14100"/>
        <pc:sldMkLst>
          <pc:docMk/>
          <pc:sldMk cId="612659916" sldId="411"/>
        </pc:sldMkLst>
        <pc:spChg chg="mod">
          <ac:chgData name="GULER DEMIR" userId="fd11c474-b5f6-4369-b88b-5b53ab0cabe3" providerId="ADAL" clId="{5790DB95-DA51-400D-9C44-56CE7FEF461E}" dt="2026-05-16T12:36:23.810" v="6035" actId="14100"/>
          <ac:spMkLst>
            <pc:docMk/>
            <pc:sldMk cId="612659916" sldId="411"/>
            <ac:spMk id="3" creationId="{B8220ED5-3E48-8977-88BA-EE54F5206141}"/>
          </ac:spMkLst>
        </pc:spChg>
      </pc:sldChg>
      <pc:sldChg chg="del">
        <pc:chgData name="GULER DEMIR" userId="fd11c474-b5f6-4369-b88b-5b53ab0cabe3" providerId="ADAL" clId="{5790DB95-DA51-400D-9C44-56CE7FEF461E}" dt="2026-05-15T11:03:06.650" v="21" actId="47"/>
        <pc:sldMkLst>
          <pc:docMk/>
          <pc:sldMk cId="1766720024" sldId="412"/>
        </pc:sldMkLst>
      </pc:sldChg>
      <pc:sldChg chg="del">
        <pc:chgData name="GULER DEMIR" userId="fd11c474-b5f6-4369-b88b-5b53ab0cabe3" providerId="ADAL" clId="{5790DB95-DA51-400D-9C44-56CE7FEF461E}" dt="2026-05-15T11:03:07.804" v="26" actId="47"/>
        <pc:sldMkLst>
          <pc:docMk/>
          <pc:sldMk cId="4128774384" sldId="413"/>
        </pc:sldMkLst>
      </pc:sldChg>
      <pc:sldChg chg="del">
        <pc:chgData name="GULER DEMIR" userId="fd11c474-b5f6-4369-b88b-5b53ab0cabe3" providerId="ADAL" clId="{5790DB95-DA51-400D-9C44-56CE7FEF461E}" dt="2026-05-15T11:03:09.350" v="32" actId="47"/>
        <pc:sldMkLst>
          <pc:docMk/>
          <pc:sldMk cId="158282365" sldId="414"/>
        </pc:sldMkLst>
      </pc:sldChg>
      <pc:sldChg chg="modSp del mod">
        <pc:chgData name="GULER DEMIR" userId="fd11c474-b5f6-4369-b88b-5b53ab0cabe3" providerId="ADAL" clId="{5790DB95-DA51-400D-9C44-56CE7FEF461E}" dt="2026-05-16T12:34:48.805" v="5981" actId="2696"/>
        <pc:sldMkLst>
          <pc:docMk/>
          <pc:sldMk cId="3056703764" sldId="415"/>
        </pc:sldMkLst>
        <pc:spChg chg="mod">
          <ac:chgData name="GULER DEMIR" userId="fd11c474-b5f6-4369-b88b-5b53ab0cabe3" providerId="ADAL" clId="{5790DB95-DA51-400D-9C44-56CE7FEF461E}" dt="2026-05-15T18:46:52.493" v="2093" actId="21"/>
          <ac:spMkLst>
            <pc:docMk/>
            <pc:sldMk cId="3056703764" sldId="415"/>
            <ac:spMk id="3" creationId="{00000000-0000-0000-0000-000000000000}"/>
          </ac:spMkLst>
        </pc:spChg>
      </pc:sldChg>
      <pc:sldChg chg="modSp add mod ord">
        <pc:chgData name="GULER DEMIR" userId="fd11c474-b5f6-4369-b88b-5b53ab0cabe3" providerId="ADAL" clId="{5790DB95-DA51-400D-9C44-56CE7FEF461E}" dt="2026-05-16T10:24:10.328" v="4451" actId="6549"/>
        <pc:sldMkLst>
          <pc:docMk/>
          <pc:sldMk cId="4266914368" sldId="416"/>
        </pc:sldMkLst>
        <pc:spChg chg="mod">
          <ac:chgData name="GULER DEMIR" userId="fd11c474-b5f6-4369-b88b-5b53ab0cabe3" providerId="ADAL" clId="{5790DB95-DA51-400D-9C44-56CE7FEF461E}" dt="2026-05-16T10:23:04.040" v="4425" actId="20577"/>
          <ac:spMkLst>
            <pc:docMk/>
            <pc:sldMk cId="4266914368" sldId="416"/>
            <ac:spMk id="2" creationId="{95BB4CA4-C09E-3792-84F6-34DAC8750030}"/>
          </ac:spMkLst>
        </pc:spChg>
        <pc:spChg chg="mod">
          <ac:chgData name="GULER DEMIR" userId="fd11c474-b5f6-4369-b88b-5b53ab0cabe3" providerId="ADAL" clId="{5790DB95-DA51-400D-9C44-56CE7FEF461E}" dt="2026-05-16T10:24:10.328" v="4451" actId="6549"/>
          <ac:spMkLst>
            <pc:docMk/>
            <pc:sldMk cId="4266914368" sldId="416"/>
            <ac:spMk id="3" creationId="{AAFDF6B6-CDA1-901C-C332-14BC3A3157D6}"/>
          </ac:spMkLst>
        </pc:spChg>
      </pc:sldChg>
      <pc:sldChg chg="modSp add mod ord">
        <pc:chgData name="GULER DEMIR" userId="fd11c474-b5f6-4369-b88b-5b53ab0cabe3" providerId="ADAL" clId="{5790DB95-DA51-400D-9C44-56CE7FEF461E}" dt="2026-05-16T12:01:18.703" v="5693" actId="14100"/>
        <pc:sldMkLst>
          <pc:docMk/>
          <pc:sldMk cId="172446025" sldId="417"/>
        </pc:sldMkLst>
        <pc:spChg chg="mod">
          <ac:chgData name="GULER DEMIR" userId="fd11c474-b5f6-4369-b88b-5b53ab0cabe3" providerId="ADAL" clId="{5790DB95-DA51-400D-9C44-56CE7FEF461E}" dt="2026-05-16T10:36:10.947" v="4644" actId="6549"/>
          <ac:spMkLst>
            <pc:docMk/>
            <pc:sldMk cId="172446025" sldId="417"/>
            <ac:spMk id="2" creationId="{95BB4CA4-C09E-3792-84F6-34DAC8750030}"/>
          </ac:spMkLst>
        </pc:spChg>
        <pc:spChg chg="mod">
          <ac:chgData name="GULER DEMIR" userId="fd11c474-b5f6-4369-b88b-5b53ab0cabe3" providerId="ADAL" clId="{5790DB95-DA51-400D-9C44-56CE7FEF461E}" dt="2026-05-16T12:01:18.703" v="5693" actId="14100"/>
          <ac:spMkLst>
            <pc:docMk/>
            <pc:sldMk cId="172446025" sldId="417"/>
            <ac:spMk id="3" creationId="{AAFDF6B6-CDA1-901C-C332-14BC3A3157D6}"/>
          </ac:spMkLst>
        </pc:spChg>
      </pc:sldChg>
      <pc:sldChg chg="modSp add mod">
        <pc:chgData name="GULER DEMIR" userId="fd11c474-b5f6-4369-b88b-5b53ab0cabe3" providerId="ADAL" clId="{5790DB95-DA51-400D-9C44-56CE7FEF461E}" dt="2026-05-16T11:57:38.078" v="5676"/>
        <pc:sldMkLst>
          <pc:docMk/>
          <pc:sldMk cId="2978984439" sldId="418"/>
        </pc:sldMkLst>
        <pc:spChg chg="mod">
          <ac:chgData name="GULER DEMIR" userId="fd11c474-b5f6-4369-b88b-5b53ab0cabe3" providerId="ADAL" clId="{5790DB95-DA51-400D-9C44-56CE7FEF461E}" dt="2026-05-16T11:57:38.078" v="5676"/>
          <ac:spMkLst>
            <pc:docMk/>
            <pc:sldMk cId="2978984439" sldId="418"/>
            <ac:spMk id="2" creationId="{95BB4CA4-C09E-3792-84F6-34DAC8750030}"/>
          </ac:spMkLst>
        </pc:spChg>
        <pc:spChg chg="mod">
          <ac:chgData name="GULER DEMIR" userId="fd11c474-b5f6-4369-b88b-5b53ab0cabe3" providerId="ADAL" clId="{5790DB95-DA51-400D-9C44-56CE7FEF461E}" dt="2026-05-16T10:22:52.116" v="4424" actId="12"/>
          <ac:spMkLst>
            <pc:docMk/>
            <pc:sldMk cId="2978984439" sldId="418"/>
            <ac:spMk id="3" creationId="{AAFDF6B6-CDA1-901C-C332-14BC3A3157D6}"/>
          </ac:spMkLst>
        </pc:spChg>
      </pc:sldChg>
      <pc:sldChg chg="modSp add mod ord">
        <pc:chgData name="GULER DEMIR" userId="fd11c474-b5f6-4369-b88b-5b53ab0cabe3" providerId="ADAL" clId="{5790DB95-DA51-400D-9C44-56CE7FEF461E}" dt="2026-05-16T10:25:53.670" v="4486" actId="20577"/>
        <pc:sldMkLst>
          <pc:docMk/>
          <pc:sldMk cId="633662542" sldId="419"/>
        </pc:sldMkLst>
        <pc:spChg chg="mod">
          <ac:chgData name="GULER DEMIR" userId="fd11c474-b5f6-4369-b88b-5b53ab0cabe3" providerId="ADAL" clId="{5790DB95-DA51-400D-9C44-56CE7FEF461E}" dt="2026-05-15T11:52:03.326" v="573" actId="14100"/>
          <ac:spMkLst>
            <pc:docMk/>
            <pc:sldMk cId="633662542" sldId="419"/>
            <ac:spMk id="2" creationId="{95BB4CA4-C09E-3792-84F6-34DAC8750030}"/>
          </ac:spMkLst>
        </pc:spChg>
        <pc:spChg chg="mod">
          <ac:chgData name="GULER DEMIR" userId="fd11c474-b5f6-4369-b88b-5b53ab0cabe3" providerId="ADAL" clId="{5790DB95-DA51-400D-9C44-56CE7FEF461E}" dt="2026-05-16T10:25:53.670" v="4486" actId="20577"/>
          <ac:spMkLst>
            <pc:docMk/>
            <pc:sldMk cId="633662542" sldId="419"/>
            <ac:spMk id="3" creationId="{AAFDF6B6-CDA1-901C-C332-14BC3A3157D6}"/>
          </ac:spMkLst>
        </pc:spChg>
      </pc:sldChg>
      <pc:sldChg chg="modSp add mod ord">
        <pc:chgData name="GULER DEMIR" userId="fd11c474-b5f6-4369-b88b-5b53ab0cabe3" providerId="ADAL" clId="{5790DB95-DA51-400D-9C44-56CE7FEF461E}" dt="2026-05-15T17:41:58.236" v="1413"/>
        <pc:sldMkLst>
          <pc:docMk/>
          <pc:sldMk cId="1664579275" sldId="420"/>
        </pc:sldMkLst>
        <pc:spChg chg="mod">
          <ac:chgData name="GULER DEMIR" userId="fd11c474-b5f6-4369-b88b-5b53ab0cabe3" providerId="ADAL" clId="{5790DB95-DA51-400D-9C44-56CE7FEF461E}" dt="2026-05-15T16:08:04.439" v="868" actId="115"/>
          <ac:spMkLst>
            <pc:docMk/>
            <pc:sldMk cId="1664579275" sldId="420"/>
            <ac:spMk id="3" creationId="{AAFDF6B6-CDA1-901C-C332-14BC3A3157D6}"/>
          </ac:spMkLst>
        </pc:spChg>
      </pc:sldChg>
      <pc:sldChg chg="modSp add mod ord">
        <pc:chgData name="GULER DEMIR" userId="fd11c474-b5f6-4369-b88b-5b53ab0cabe3" providerId="ADAL" clId="{5790DB95-DA51-400D-9C44-56CE7FEF461E}" dt="2026-05-16T11:57:07.816" v="5673" actId="20578"/>
        <pc:sldMkLst>
          <pc:docMk/>
          <pc:sldMk cId="1494120535" sldId="421"/>
        </pc:sldMkLst>
        <pc:spChg chg="mod">
          <ac:chgData name="GULER DEMIR" userId="fd11c474-b5f6-4369-b88b-5b53ab0cabe3" providerId="ADAL" clId="{5790DB95-DA51-400D-9C44-56CE7FEF461E}" dt="2026-05-15T16:11:08.034" v="885" actId="20577"/>
          <ac:spMkLst>
            <pc:docMk/>
            <pc:sldMk cId="1494120535" sldId="421"/>
            <ac:spMk id="2" creationId="{95BB4CA4-C09E-3792-84F6-34DAC8750030}"/>
          </ac:spMkLst>
        </pc:spChg>
        <pc:spChg chg="mod">
          <ac:chgData name="GULER DEMIR" userId="fd11c474-b5f6-4369-b88b-5b53ab0cabe3" providerId="ADAL" clId="{5790DB95-DA51-400D-9C44-56CE7FEF461E}" dt="2026-05-16T10:20:59.250" v="4408" actId="255"/>
          <ac:spMkLst>
            <pc:docMk/>
            <pc:sldMk cId="1494120535" sldId="421"/>
            <ac:spMk id="3" creationId="{AAFDF6B6-CDA1-901C-C332-14BC3A3157D6}"/>
          </ac:spMkLst>
        </pc:spChg>
      </pc:sldChg>
      <pc:sldChg chg="modSp add mod">
        <pc:chgData name="GULER DEMIR" userId="fd11c474-b5f6-4369-b88b-5b53ab0cabe3" providerId="ADAL" clId="{5790DB95-DA51-400D-9C44-56CE7FEF461E}" dt="2026-05-16T12:07:03.168" v="5746" actId="14100"/>
        <pc:sldMkLst>
          <pc:docMk/>
          <pc:sldMk cId="1826808590" sldId="422"/>
        </pc:sldMkLst>
        <pc:spChg chg="mod">
          <ac:chgData name="GULER DEMIR" userId="fd11c474-b5f6-4369-b88b-5b53ab0cabe3" providerId="ADAL" clId="{5790DB95-DA51-400D-9C44-56CE7FEF461E}" dt="2026-05-16T12:06:46.076" v="5743" actId="6549"/>
          <ac:spMkLst>
            <pc:docMk/>
            <pc:sldMk cId="1826808590" sldId="422"/>
            <ac:spMk id="2" creationId="{95BB4CA4-C09E-3792-84F6-34DAC8750030}"/>
          </ac:spMkLst>
        </pc:spChg>
        <pc:spChg chg="mod">
          <ac:chgData name="GULER DEMIR" userId="fd11c474-b5f6-4369-b88b-5b53ab0cabe3" providerId="ADAL" clId="{5790DB95-DA51-400D-9C44-56CE7FEF461E}" dt="2026-05-16T12:07:03.168" v="5746" actId="14100"/>
          <ac:spMkLst>
            <pc:docMk/>
            <pc:sldMk cId="1826808590" sldId="422"/>
            <ac:spMk id="3" creationId="{AAFDF6B6-CDA1-901C-C332-14BC3A3157D6}"/>
          </ac:spMkLst>
        </pc:spChg>
      </pc:sldChg>
      <pc:sldChg chg="modSp add mod ord">
        <pc:chgData name="GULER DEMIR" userId="fd11c474-b5f6-4369-b88b-5b53ab0cabe3" providerId="ADAL" clId="{5790DB95-DA51-400D-9C44-56CE7FEF461E}" dt="2026-05-16T11:58:50.829" v="5677" actId="1076"/>
        <pc:sldMkLst>
          <pc:docMk/>
          <pc:sldMk cId="3458769954" sldId="423"/>
        </pc:sldMkLst>
        <pc:spChg chg="mod">
          <ac:chgData name="GULER DEMIR" userId="fd11c474-b5f6-4369-b88b-5b53ab0cabe3" providerId="ADAL" clId="{5790DB95-DA51-400D-9C44-56CE7FEF461E}" dt="2026-05-15T17:42:09.776" v="1414" actId="6549"/>
          <ac:spMkLst>
            <pc:docMk/>
            <pc:sldMk cId="3458769954" sldId="423"/>
            <ac:spMk id="2" creationId="{95BB4CA4-C09E-3792-84F6-34DAC8750030}"/>
          </ac:spMkLst>
        </pc:spChg>
        <pc:spChg chg="mod">
          <ac:chgData name="GULER DEMIR" userId="fd11c474-b5f6-4369-b88b-5b53ab0cabe3" providerId="ADAL" clId="{5790DB95-DA51-400D-9C44-56CE7FEF461E}" dt="2026-05-16T11:58:50.829" v="5677" actId="1076"/>
          <ac:spMkLst>
            <pc:docMk/>
            <pc:sldMk cId="3458769954" sldId="423"/>
            <ac:spMk id="3" creationId="{AAFDF6B6-CDA1-901C-C332-14BC3A3157D6}"/>
          </ac:spMkLst>
        </pc:spChg>
      </pc:sldChg>
      <pc:sldChg chg="add del">
        <pc:chgData name="GULER DEMIR" userId="fd11c474-b5f6-4369-b88b-5b53ab0cabe3" providerId="ADAL" clId="{5790DB95-DA51-400D-9C44-56CE7FEF461E}" dt="2026-05-15T17:41:32.659" v="1405" actId="2696"/>
        <pc:sldMkLst>
          <pc:docMk/>
          <pc:sldMk cId="2990963817" sldId="424"/>
        </pc:sldMkLst>
      </pc:sldChg>
      <pc:sldChg chg="modSp add mod">
        <pc:chgData name="GULER DEMIR" userId="fd11c474-b5f6-4369-b88b-5b53ab0cabe3" providerId="ADAL" clId="{5790DB95-DA51-400D-9C44-56CE7FEF461E}" dt="2026-05-16T11:59:15.896" v="5678" actId="1076"/>
        <pc:sldMkLst>
          <pc:docMk/>
          <pc:sldMk cId="3155243663" sldId="424"/>
        </pc:sldMkLst>
        <pc:spChg chg="mod">
          <ac:chgData name="GULER DEMIR" userId="fd11c474-b5f6-4369-b88b-5b53ab0cabe3" providerId="ADAL" clId="{5790DB95-DA51-400D-9C44-56CE7FEF461E}" dt="2026-05-16T11:59:15.896" v="5678" actId="1076"/>
          <ac:spMkLst>
            <pc:docMk/>
            <pc:sldMk cId="3155243663" sldId="424"/>
            <ac:spMk id="3" creationId="{AAFDF6B6-CDA1-901C-C332-14BC3A3157D6}"/>
          </ac:spMkLst>
        </pc:spChg>
      </pc:sldChg>
      <pc:sldChg chg="modSp add mod">
        <pc:chgData name="GULER DEMIR" userId="fd11c474-b5f6-4369-b88b-5b53ab0cabe3" providerId="ADAL" clId="{5790DB95-DA51-400D-9C44-56CE7FEF461E}" dt="2026-05-16T10:40:26.036" v="4664" actId="115"/>
        <pc:sldMkLst>
          <pc:docMk/>
          <pc:sldMk cId="1422405529" sldId="425"/>
        </pc:sldMkLst>
        <pc:spChg chg="mod">
          <ac:chgData name="GULER DEMIR" userId="fd11c474-b5f6-4369-b88b-5b53ab0cabe3" providerId="ADAL" clId="{5790DB95-DA51-400D-9C44-56CE7FEF461E}" dt="2026-05-15T18:41:22.568" v="1967" actId="20577"/>
          <ac:spMkLst>
            <pc:docMk/>
            <pc:sldMk cId="1422405529" sldId="425"/>
            <ac:spMk id="2" creationId="{95BB4CA4-C09E-3792-84F6-34DAC8750030}"/>
          </ac:spMkLst>
        </pc:spChg>
        <pc:spChg chg="mod">
          <ac:chgData name="GULER DEMIR" userId="fd11c474-b5f6-4369-b88b-5b53ab0cabe3" providerId="ADAL" clId="{5790DB95-DA51-400D-9C44-56CE7FEF461E}" dt="2026-05-16T10:40:26.036" v="4664" actId="115"/>
          <ac:spMkLst>
            <pc:docMk/>
            <pc:sldMk cId="1422405529" sldId="425"/>
            <ac:spMk id="3" creationId="{AAFDF6B6-CDA1-901C-C332-14BC3A3157D6}"/>
          </ac:spMkLst>
        </pc:spChg>
      </pc:sldChg>
      <pc:sldChg chg="modSp add mod">
        <pc:chgData name="GULER DEMIR" userId="fd11c474-b5f6-4369-b88b-5b53ab0cabe3" providerId="ADAL" clId="{5790DB95-DA51-400D-9C44-56CE7FEF461E}" dt="2026-05-16T12:09:12.884" v="5752" actId="14100"/>
        <pc:sldMkLst>
          <pc:docMk/>
          <pc:sldMk cId="840112094" sldId="426"/>
        </pc:sldMkLst>
        <pc:spChg chg="mod">
          <ac:chgData name="GULER DEMIR" userId="fd11c474-b5f6-4369-b88b-5b53ab0cabe3" providerId="ADAL" clId="{5790DB95-DA51-400D-9C44-56CE7FEF461E}" dt="2026-05-15T19:11:39.862" v="2428" actId="14100"/>
          <ac:spMkLst>
            <pc:docMk/>
            <pc:sldMk cId="840112094" sldId="426"/>
            <ac:spMk id="2" creationId="{95BB4CA4-C09E-3792-84F6-34DAC8750030}"/>
          </ac:spMkLst>
        </pc:spChg>
        <pc:spChg chg="mod">
          <ac:chgData name="GULER DEMIR" userId="fd11c474-b5f6-4369-b88b-5b53ab0cabe3" providerId="ADAL" clId="{5790DB95-DA51-400D-9C44-56CE7FEF461E}" dt="2026-05-16T12:09:12.884" v="5752" actId="14100"/>
          <ac:spMkLst>
            <pc:docMk/>
            <pc:sldMk cId="840112094" sldId="426"/>
            <ac:spMk id="3" creationId="{AAFDF6B6-CDA1-901C-C332-14BC3A3157D6}"/>
          </ac:spMkLst>
        </pc:spChg>
      </pc:sldChg>
      <pc:sldChg chg="addSp delSp modSp add mod">
        <pc:chgData name="GULER DEMIR" userId="fd11c474-b5f6-4369-b88b-5b53ab0cabe3" providerId="ADAL" clId="{5790DB95-DA51-400D-9C44-56CE7FEF461E}" dt="2026-05-16T10:44:08.113" v="4708" actId="6549"/>
        <pc:sldMkLst>
          <pc:docMk/>
          <pc:sldMk cId="3019843896" sldId="427"/>
        </pc:sldMkLst>
        <pc:spChg chg="del">
          <ac:chgData name="GULER DEMIR" userId="fd11c474-b5f6-4369-b88b-5b53ab0cabe3" providerId="ADAL" clId="{5790DB95-DA51-400D-9C44-56CE7FEF461E}" dt="2026-05-15T19:13:05.832" v="2437" actId="21"/>
          <ac:spMkLst>
            <pc:docMk/>
            <pc:sldMk cId="3019843896" sldId="427"/>
            <ac:spMk id="2" creationId="{95BB4CA4-C09E-3792-84F6-34DAC8750030}"/>
          </ac:spMkLst>
        </pc:spChg>
        <pc:spChg chg="mod">
          <ac:chgData name="GULER DEMIR" userId="fd11c474-b5f6-4369-b88b-5b53ab0cabe3" providerId="ADAL" clId="{5790DB95-DA51-400D-9C44-56CE7FEF461E}" dt="2026-05-16T10:44:08.113" v="4708" actId="6549"/>
          <ac:spMkLst>
            <pc:docMk/>
            <pc:sldMk cId="3019843896" sldId="427"/>
            <ac:spMk id="3" creationId="{AAFDF6B6-CDA1-901C-C332-14BC3A3157D6}"/>
          </ac:spMkLst>
        </pc:spChg>
        <pc:spChg chg="add mod">
          <ac:chgData name="GULER DEMIR" userId="fd11c474-b5f6-4369-b88b-5b53ab0cabe3" providerId="ADAL" clId="{5790DB95-DA51-400D-9C44-56CE7FEF461E}" dt="2026-05-15T19:13:29.015" v="2445" actId="14100"/>
          <ac:spMkLst>
            <pc:docMk/>
            <pc:sldMk cId="3019843896" sldId="427"/>
            <ac:spMk id="4" creationId="{EE8DC8E8-24C1-0AA8-5DD8-98AFBCB41C61}"/>
          </ac:spMkLst>
        </pc:spChg>
        <pc:spChg chg="add del mod">
          <ac:chgData name="GULER DEMIR" userId="fd11c474-b5f6-4369-b88b-5b53ab0cabe3" providerId="ADAL" clId="{5790DB95-DA51-400D-9C44-56CE7FEF461E}" dt="2026-05-15T19:13:09" v="2438" actId="21"/>
          <ac:spMkLst>
            <pc:docMk/>
            <pc:sldMk cId="3019843896" sldId="427"/>
            <ac:spMk id="6" creationId="{D8356C85-B249-7696-0050-2D013AD6CC2A}"/>
          </ac:spMkLst>
        </pc:spChg>
      </pc:sldChg>
      <pc:sldChg chg="modSp add mod ord">
        <pc:chgData name="GULER DEMIR" userId="fd11c474-b5f6-4369-b88b-5b53ab0cabe3" providerId="ADAL" clId="{5790DB95-DA51-400D-9C44-56CE7FEF461E}" dt="2026-05-16T10:55:00.972" v="4882" actId="255"/>
        <pc:sldMkLst>
          <pc:docMk/>
          <pc:sldMk cId="3414556537" sldId="428"/>
        </pc:sldMkLst>
        <pc:spChg chg="mod">
          <ac:chgData name="GULER DEMIR" userId="fd11c474-b5f6-4369-b88b-5b53ab0cabe3" providerId="ADAL" clId="{5790DB95-DA51-400D-9C44-56CE7FEF461E}" dt="2026-05-16T07:25:06.712" v="2533"/>
          <ac:spMkLst>
            <pc:docMk/>
            <pc:sldMk cId="3414556537" sldId="428"/>
            <ac:spMk id="2" creationId="{95BB4CA4-C09E-3792-84F6-34DAC8750030}"/>
          </ac:spMkLst>
        </pc:spChg>
        <pc:spChg chg="mod">
          <ac:chgData name="GULER DEMIR" userId="fd11c474-b5f6-4369-b88b-5b53ab0cabe3" providerId="ADAL" clId="{5790DB95-DA51-400D-9C44-56CE7FEF461E}" dt="2026-05-16T10:55:00.972" v="4882" actId="255"/>
          <ac:spMkLst>
            <pc:docMk/>
            <pc:sldMk cId="3414556537" sldId="428"/>
            <ac:spMk id="3" creationId="{AAFDF6B6-CDA1-901C-C332-14BC3A3157D6}"/>
          </ac:spMkLst>
        </pc:spChg>
      </pc:sldChg>
      <pc:sldChg chg="modSp add mod">
        <pc:chgData name="GULER DEMIR" userId="fd11c474-b5f6-4369-b88b-5b53ab0cabe3" providerId="ADAL" clId="{5790DB95-DA51-400D-9C44-56CE7FEF461E}" dt="2026-05-16T10:46:27.773" v="4760" actId="6549"/>
        <pc:sldMkLst>
          <pc:docMk/>
          <pc:sldMk cId="4290689824" sldId="429"/>
        </pc:sldMkLst>
        <pc:spChg chg="mod">
          <ac:chgData name="GULER DEMIR" userId="fd11c474-b5f6-4369-b88b-5b53ab0cabe3" providerId="ADAL" clId="{5790DB95-DA51-400D-9C44-56CE7FEF461E}" dt="2026-05-16T07:49:59.942" v="2632" actId="20577"/>
          <ac:spMkLst>
            <pc:docMk/>
            <pc:sldMk cId="4290689824" sldId="429"/>
            <ac:spMk id="2" creationId="{95BB4CA4-C09E-3792-84F6-34DAC8750030}"/>
          </ac:spMkLst>
        </pc:spChg>
        <pc:spChg chg="mod">
          <ac:chgData name="GULER DEMIR" userId="fd11c474-b5f6-4369-b88b-5b53ab0cabe3" providerId="ADAL" clId="{5790DB95-DA51-400D-9C44-56CE7FEF461E}" dt="2026-05-16T10:46:27.773" v="4760" actId="6549"/>
          <ac:spMkLst>
            <pc:docMk/>
            <pc:sldMk cId="4290689824" sldId="429"/>
            <ac:spMk id="3" creationId="{AAFDF6B6-CDA1-901C-C332-14BC3A3157D6}"/>
          </ac:spMkLst>
        </pc:spChg>
      </pc:sldChg>
      <pc:sldChg chg="addSp delSp modSp add mod">
        <pc:chgData name="GULER DEMIR" userId="fd11c474-b5f6-4369-b88b-5b53ab0cabe3" providerId="ADAL" clId="{5790DB95-DA51-400D-9C44-56CE7FEF461E}" dt="2026-05-16T10:43:16.775" v="4703" actId="6549"/>
        <pc:sldMkLst>
          <pc:docMk/>
          <pc:sldMk cId="3639158935" sldId="430"/>
        </pc:sldMkLst>
        <pc:spChg chg="del">
          <ac:chgData name="GULER DEMIR" userId="fd11c474-b5f6-4369-b88b-5b53ab0cabe3" providerId="ADAL" clId="{5790DB95-DA51-400D-9C44-56CE7FEF461E}" dt="2026-05-15T19:12:09.897" v="2431" actId="21"/>
          <ac:spMkLst>
            <pc:docMk/>
            <pc:sldMk cId="3639158935" sldId="430"/>
            <ac:spMk id="2" creationId="{95BB4CA4-C09E-3792-84F6-34DAC8750030}"/>
          </ac:spMkLst>
        </pc:spChg>
        <pc:spChg chg="mod">
          <ac:chgData name="GULER DEMIR" userId="fd11c474-b5f6-4369-b88b-5b53ab0cabe3" providerId="ADAL" clId="{5790DB95-DA51-400D-9C44-56CE7FEF461E}" dt="2026-05-16T10:43:16.775" v="4703" actId="6549"/>
          <ac:spMkLst>
            <pc:docMk/>
            <pc:sldMk cId="3639158935" sldId="430"/>
            <ac:spMk id="3" creationId="{AAFDF6B6-CDA1-901C-C332-14BC3A3157D6}"/>
          </ac:spMkLst>
        </pc:spChg>
        <pc:spChg chg="add mod">
          <ac:chgData name="GULER DEMIR" userId="fd11c474-b5f6-4369-b88b-5b53ab0cabe3" providerId="ADAL" clId="{5790DB95-DA51-400D-9C44-56CE7FEF461E}" dt="2026-05-15T19:12:25.302" v="2434" actId="1076"/>
          <ac:spMkLst>
            <pc:docMk/>
            <pc:sldMk cId="3639158935" sldId="430"/>
            <ac:spMk id="4" creationId="{0CBD7B00-345A-B2E3-3B8B-91C859F9A97C}"/>
          </ac:spMkLst>
        </pc:spChg>
        <pc:spChg chg="add del mod">
          <ac:chgData name="GULER DEMIR" userId="fd11c474-b5f6-4369-b88b-5b53ab0cabe3" providerId="ADAL" clId="{5790DB95-DA51-400D-9C44-56CE7FEF461E}" dt="2026-05-15T19:12:13.368" v="2432" actId="21"/>
          <ac:spMkLst>
            <pc:docMk/>
            <pc:sldMk cId="3639158935" sldId="430"/>
            <ac:spMk id="6" creationId="{4F4412D6-3A7E-9ED7-132C-AD64F174D3E6}"/>
          </ac:spMkLst>
        </pc:spChg>
      </pc:sldChg>
      <pc:sldChg chg="modSp add mod">
        <pc:chgData name="GULER DEMIR" userId="fd11c474-b5f6-4369-b88b-5b53ab0cabe3" providerId="ADAL" clId="{5790DB95-DA51-400D-9C44-56CE7FEF461E}" dt="2026-05-16T10:48:49.216" v="4856" actId="255"/>
        <pc:sldMkLst>
          <pc:docMk/>
          <pc:sldMk cId="1808809217" sldId="431"/>
        </pc:sldMkLst>
        <pc:spChg chg="mod">
          <ac:chgData name="GULER DEMIR" userId="fd11c474-b5f6-4369-b88b-5b53ab0cabe3" providerId="ADAL" clId="{5790DB95-DA51-400D-9C44-56CE7FEF461E}" dt="2026-05-16T07:50:36.411" v="2646" actId="20577"/>
          <ac:spMkLst>
            <pc:docMk/>
            <pc:sldMk cId="1808809217" sldId="431"/>
            <ac:spMk id="2" creationId="{95BB4CA4-C09E-3792-84F6-34DAC8750030}"/>
          </ac:spMkLst>
        </pc:spChg>
        <pc:spChg chg="mod">
          <ac:chgData name="GULER DEMIR" userId="fd11c474-b5f6-4369-b88b-5b53ab0cabe3" providerId="ADAL" clId="{5790DB95-DA51-400D-9C44-56CE7FEF461E}" dt="2026-05-16T10:48:49.216" v="4856" actId="255"/>
          <ac:spMkLst>
            <pc:docMk/>
            <pc:sldMk cId="1808809217" sldId="431"/>
            <ac:spMk id="3" creationId="{AAFDF6B6-CDA1-901C-C332-14BC3A3157D6}"/>
          </ac:spMkLst>
        </pc:spChg>
      </pc:sldChg>
      <pc:sldChg chg="modSp add mod">
        <pc:chgData name="GULER DEMIR" userId="fd11c474-b5f6-4369-b88b-5b53ab0cabe3" providerId="ADAL" clId="{5790DB95-DA51-400D-9C44-56CE7FEF461E}" dt="2026-05-16T10:49:20.801" v="4860" actId="6549"/>
        <pc:sldMkLst>
          <pc:docMk/>
          <pc:sldMk cId="2042440210" sldId="432"/>
        </pc:sldMkLst>
        <pc:spChg chg="mod">
          <ac:chgData name="GULER DEMIR" userId="fd11c474-b5f6-4369-b88b-5b53ab0cabe3" providerId="ADAL" clId="{5790DB95-DA51-400D-9C44-56CE7FEF461E}" dt="2026-05-16T07:58:54.153" v="2735" actId="20577"/>
          <ac:spMkLst>
            <pc:docMk/>
            <pc:sldMk cId="2042440210" sldId="432"/>
            <ac:spMk id="2" creationId="{95BB4CA4-C09E-3792-84F6-34DAC8750030}"/>
          </ac:spMkLst>
        </pc:spChg>
        <pc:spChg chg="mod">
          <ac:chgData name="GULER DEMIR" userId="fd11c474-b5f6-4369-b88b-5b53ab0cabe3" providerId="ADAL" clId="{5790DB95-DA51-400D-9C44-56CE7FEF461E}" dt="2026-05-16T10:49:20.801" v="4860" actId="6549"/>
          <ac:spMkLst>
            <pc:docMk/>
            <pc:sldMk cId="2042440210" sldId="432"/>
            <ac:spMk id="3" creationId="{AAFDF6B6-CDA1-901C-C332-14BC3A3157D6}"/>
          </ac:spMkLst>
        </pc:spChg>
      </pc:sldChg>
      <pc:sldChg chg="modSp add mod">
        <pc:chgData name="GULER DEMIR" userId="fd11c474-b5f6-4369-b88b-5b53ab0cabe3" providerId="ADAL" clId="{5790DB95-DA51-400D-9C44-56CE7FEF461E}" dt="2026-05-16T10:50:23.468" v="4861" actId="115"/>
        <pc:sldMkLst>
          <pc:docMk/>
          <pc:sldMk cId="2197714156" sldId="433"/>
        </pc:sldMkLst>
        <pc:spChg chg="mod">
          <ac:chgData name="GULER DEMIR" userId="fd11c474-b5f6-4369-b88b-5b53ab0cabe3" providerId="ADAL" clId="{5790DB95-DA51-400D-9C44-56CE7FEF461E}" dt="2026-05-16T10:50:23.468" v="4861" actId="115"/>
          <ac:spMkLst>
            <pc:docMk/>
            <pc:sldMk cId="2197714156" sldId="433"/>
            <ac:spMk id="3" creationId="{AAFDF6B6-CDA1-901C-C332-14BC3A3157D6}"/>
          </ac:spMkLst>
        </pc:spChg>
      </pc:sldChg>
      <pc:sldChg chg="addSp delSp modSp add mod">
        <pc:chgData name="GULER DEMIR" userId="fd11c474-b5f6-4369-b88b-5b53ab0cabe3" providerId="ADAL" clId="{5790DB95-DA51-400D-9C44-56CE7FEF461E}" dt="2026-05-16T11:57:13.705" v="5675" actId="113"/>
        <pc:sldMkLst>
          <pc:docMk/>
          <pc:sldMk cId="1841843581" sldId="434"/>
        </pc:sldMkLst>
        <pc:spChg chg="mod">
          <ac:chgData name="GULER DEMIR" userId="fd11c474-b5f6-4369-b88b-5b53ab0cabe3" providerId="ADAL" clId="{5790DB95-DA51-400D-9C44-56CE7FEF461E}" dt="2026-05-16T10:51:00.431" v="4867" actId="20577"/>
          <ac:spMkLst>
            <pc:docMk/>
            <pc:sldMk cId="1841843581" sldId="434"/>
            <ac:spMk id="2" creationId="{95BB4CA4-C09E-3792-84F6-34DAC8750030}"/>
          </ac:spMkLst>
        </pc:spChg>
        <pc:spChg chg="del mod">
          <ac:chgData name="GULER DEMIR" userId="fd11c474-b5f6-4369-b88b-5b53ab0cabe3" providerId="ADAL" clId="{5790DB95-DA51-400D-9C44-56CE7FEF461E}" dt="2026-05-16T08:14:02.740" v="3118" actId="3680"/>
          <ac:spMkLst>
            <pc:docMk/>
            <pc:sldMk cId="1841843581" sldId="434"/>
            <ac:spMk id="3" creationId="{AAFDF6B6-CDA1-901C-C332-14BC3A3157D6}"/>
          </ac:spMkLst>
        </pc:spChg>
        <pc:spChg chg="add mod">
          <ac:chgData name="GULER DEMIR" userId="fd11c474-b5f6-4369-b88b-5b53ab0cabe3" providerId="ADAL" clId="{5790DB95-DA51-400D-9C44-56CE7FEF461E}" dt="2026-05-16T11:57:13.705" v="5675" actId="113"/>
          <ac:spMkLst>
            <pc:docMk/>
            <pc:sldMk cId="1841843581" sldId="434"/>
            <ac:spMk id="6" creationId="{34282454-1CA5-17BB-90B6-DFB2FF5B4B9D}"/>
          </ac:spMkLst>
        </pc:spChg>
        <pc:graphicFrameChg chg="add mod ord modGraphic">
          <ac:chgData name="GULER DEMIR" userId="fd11c474-b5f6-4369-b88b-5b53ab0cabe3" providerId="ADAL" clId="{5790DB95-DA51-400D-9C44-56CE7FEF461E}" dt="2026-05-16T10:52:57.851" v="4878" actId="2711"/>
          <ac:graphicFrameMkLst>
            <pc:docMk/>
            <pc:sldMk cId="1841843581" sldId="434"/>
            <ac:graphicFrameMk id="4" creationId="{7515DF72-A4CE-A15B-61C0-DD090AB22B26}"/>
          </ac:graphicFrameMkLst>
        </pc:graphicFrameChg>
      </pc:sldChg>
      <pc:sldChg chg="modSp add mod">
        <pc:chgData name="GULER DEMIR" userId="fd11c474-b5f6-4369-b88b-5b53ab0cabe3" providerId="ADAL" clId="{5790DB95-DA51-400D-9C44-56CE7FEF461E}" dt="2026-05-16T12:12:16.189" v="5773" actId="6549"/>
        <pc:sldMkLst>
          <pc:docMk/>
          <pc:sldMk cId="2554118091" sldId="435"/>
        </pc:sldMkLst>
        <pc:spChg chg="mod">
          <ac:chgData name="GULER DEMIR" userId="fd11c474-b5f6-4369-b88b-5b53ab0cabe3" providerId="ADAL" clId="{5790DB95-DA51-400D-9C44-56CE7FEF461E}" dt="2026-05-16T08:35:03.828" v="3411" actId="6549"/>
          <ac:spMkLst>
            <pc:docMk/>
            <pc:sldMk cId="2554118091" sldId="435"/>
            <ac:spMk id="2" creationId="{95BB4CA4-C09E-3792-84F6-34DAC8750030}"/>
          </ac:spMkLst>
        </pc:spChg>
        <pc:spChg chg="mod">
          <ac:chgData name="GULER DEMIR" userId="fd11c474-b5f6-4369-b88b-5b53ab0cabe3" providerId="ADAL" clId="{5790DB95-DA51-400D-9C44-56CE7FEF461E}" dt="2026-05-16T12:12:16.189" v="5773" actId="6549"/>
          <ac:spMkLst>
            <pc:docMk/>
            <pc:sldMk cId="2554118091" sldId="435"/>
            <ac:spMk id="3" creationId="{AAFDF6B6-CDA1-901C-C332-14BC3A3157D6}"/>
          </ac:spMkLst>
        </pc:spChg>
      </pc:sldChg>
      <pc:sldChg chg="modSp add mod">
        <pc:chgData name="GULER DEMIR" userId="fd11c474-b5f6-4369-b88b-5b53ab0cabe3" providerId="ADAL" clId="{5790DB95-DA51-400D-9C44-56CE7FEF461E}" dt="2026-05-16T12:13:40.207" v="5791" actId="20577"/>
        <pc:sldMkLst>
          <pc:docMk/>
          <pc:sldMk cId="4054693135" sldId="436"/>
        </pc:sldMkLst>
        <pc:spChg chg="mod">
          <ac:chgData name="GULER DEMIR" userId="fd11c474-b5f6-4369-b88b-5b53ab0cabe3" providerId="ADAL" clId="{5790DB95-DA51-400D-9C44-56CE7FEF461E}" dt="2026-05-16T12:13:40.207" v="5791" actId="20577"/>
          <ac:spMkLst>
            <pc:docMk/>
            <pc:sldMk cId="4054693135" sldId="436"/>
            <ac:spMk id="2" creationId="{95BB4CA4-C09E-3792-84F6-34DAC8750030}"/>
          </ac:spMkLst>
        </pc:spChg>
        <pc:spChg chg="mod">
          <ac:chgData name="GULER DEMIR" userId="fd11c474-b5f6-4369-b88b-5b53ab0cabe3" providerId="ADAL" clId="{5790DB95-DA51-400D-9C44-56CE7FEF461E}" dt="2026-05-16T10:56:34.411" v="4892" actId="14100"/>
          <ac:spMkLst>
            <pc:docMk/>
            <pc:sldMk cId="4054693135" sldId="436"/>
            <ac:spMk id="3" creationId="{AAFDF6B6-CDA1-901C-C332-14BC3A3157D6}"/>
          </ac:spMkLst>
        </pc:spChg>
      </pc:sldChg>
      <pc:sldChg chg="modSp add mod">
        <pc:chgData name="GULER DEMIR" userId="fd11c474-b5f6-4369-b88b-5b53ab0cabe3" providerId="ADAL" clId="{5790DB95-DA51-400D-9C44-56CE7FEF461E}" dt="2026-05-16T11:15:09.849" v="5115" actId="255"/>
        <pc:sldMkLst>
          <pc:docMk/>
          <pc:sldMk cId="3912232667" sldId="437"/>
        </pc:sldMkLst>
        <pc:spChg chg="mod">
          <ac:chgData name="GULER DEMIR" userId="fd11c474-b5f6-4369-b88b-5b53ab0cabe3" providerId="ADAL" clId="{5790DB95-DA51-400D-9C44-56CE7FEF461E}" dt="2026-05-16T08:52:47.782" v="3742" actId="20577"/>
          <ac:spMkLst>
            <pc:docMk/>
            <pc:sldMk cId="3912232667" sldId="437"/>
            <ac:spMk id="2" creationId="{95BB4CA4-C09E-3792-84F6-34DAC8750030}"/>
          </ac:spMkLst>
        </pc:spChg>
        <pc:spChg chg="mod">
          <ac:chgData name="GULER DEMIR" userId="fd11c474-b5f6-4369-b88b-5b53ab0cabe3" providerId="ADAL" clId="{5790DB95-DA51-400D-9C44-56CE7FEF461E}" dt="2026-05-16T11:15:09.849" v="5115" actId="255"/>
          <ac:spMkLst>
            <pc:docMk/>
            <pc:sldMk cId="3912232667" sldId="437"/>
            <ac:spMk id="3" creationId="{AAFDF6B6-CDA1-901C-C332-14BC3A3157D6}"/>
          </ac:spMkLst>
        </pc:spChg>
      </pc:sldChg>
      <pc:sldChg chg="modSp add mod ord">
        <pc:chgData name="GULER DEMIR" userId="fd11c474-b5f6-4369-b88b-5b53ab0cabe3" providerId="ADAL" clId="{5790DB95-DA51-400D-9C44-56CE7FEF461E}" dt="2026-05-16T11:16:26.136" v="5128" actId="20577"/>
        <pc:sldMkLst>
          <pc:docMk/>
          <pc:sldMk cId="1928874024" sldId="438"/>
        </pc:sldMkLst>
        <pc:spChg chg="mod">
          <ac:chgData name="GULER DEMIR" userId="fd11c474-b5f6-4369-b88b-5b53ab0cabe3" providerId="ADAL" clId="{5790DB95-DA51-400D-9C44-56CE7FEF461E}" dt="2026-05-16T11:16:26.136" v="5128" actId="20577"/>
          <ac:spMkLst>
            <pc:docMk/>
            <pc:sldMk cId="1928874024" sldId="438"/>
            <ac:spMk id="3" creationId="{AAFDF6B6-CDA1-901C-C332-14BC3A3157D6}"/>
          </ac:spMkLst>
        </pc:spChg>
      </pc:sldChg>
      <pc:sldChg chg="modSp add mod">
        <pc:chgData name="GULER DEMIR" userId="fd11c474-b5f6-4369-b88b-5b53ab0cabe3" providerId="ADAL" clId="{5790DB95-DA51-400D-9C44-56CE7FEF461E}" dt="2026-05-16T11:49:48.239" v="5653" actId="20577"/>
        <pc:sldMkLst>
          <pc:docMk/>
          <pc:sldMk cId="151049636" sldId="439"/>
        </pc:sldMkLst>
        <pc:spChg chg="mod">
          <ac:chgData name="GULER DEMIR" userId="fd11c474-b5f6-4369-b88b-5b53ab0cabe3" providerId="ADAL" clId="{5790DB95-DA51-400D-9C44-56CE7FEF461E}" dt="2026-05-16T09:12:22.966" v="4039" actId="6549"/>
          <ac:spMkLst>
            <pc:docMk/>
            <pc:sldMk cId="151049636" sldId="439"/>
            <ac:spMk id="2" creationId="{95BB4CA4-C09E-3792-84F6-34DAC8750030}"/>
          </ac:spMkLst>
        </pc:spChg>
        <pc:spChg chg="mod">
          <ac:chgData name="GULER DEMIR" userId="fd11c474-b5f6-4369-b88b-5b53ab0cabe3" providerId="ADAL" clId="{5790DB95-DA51-400D-9C44-56CE7FEF461E}" dt="2026-05-16T11:49:48.239" v="5653" actId="20577"/>
          <ac:spMkLst>
            <pc:docMk/>
            <pc:sldMk cId="151049636" sldId="439"/>
            <ac:spMk id="3" creationId="{AAFDF6B6-CDA1-901C-C332-14BC3A3157D6}"/>
          </ac:spMkLst>
        </pc:spChg>
      </pc:sldChg>
      <pc:sldChg chg="modSp add mod">
        <pc:chgData name="GULER DEMIR" userId="fd11c474-b5f6-4369-b88b-5b53ab0cabe3" providerId="ADAL" clId="{5790DB95-DA51-400D-9C44-56CE7FEF461E}" dt="2026-05-16T11:51:21.818" v="5667" actId="255"/>
        <pc:sldMkLst>
          <pc:docMk/>
          <pc:sldMk cId="3044455023" sldId="440"/>
        </pc:sldMkLst>
        <pc:spChg chg="mod">
          <ac:chgData name="GULER DEMIR" userId="fd11c474-b5f6-4369-b88b-5b53ab0cabe3" providerId="ADAL" clId="{5790DB95-DA51-400D-9C44-56CE7FEF461E}" dt="2026-05-16T11:51:21.818" v="5667" actId="255"/>
          <ac:spMkLst>
            <pc:docMk/>
            <pc:sldMk cId="3044455023" sldId="440"/>
            <ac:spMk id="3" creationId="{AAFDF6B6-CDA1-901C-C332-14BC3A3157D6}"/>
          </ac:spMkLst>
        </pc:spChg>
      </pc:sldChg>
      <pc:sldChg chg="modSp add mod">
        <pc:chgData name="GULER DEMIR" userId="fd11c474-b5f6-4369-b88b-5b53ab0cabe3" providerId="ADAL" clId="{5790DB95-DA51-400D-9C44-56CE7FEF461E}" dt="2026-05-16T11:32:35.955" v="5372" actId="6549"/>
        <pc:sldMkLst>
          <pc:docMk/>
          <pc:sldMk cId="2508569939" sldId="441"/>
        </pc:sldMkLst>
        <pc:spChg chg="mod">
          <ac:chgData name="GULER DEMIR" userId="fd11c474-b5f6-4369-b88b-5b53ab0cabe3" providerId="ADAL" clId="{5790DB95-DA51-400D-9C44-56CE7FEF461E}" dt="2026-05-16T11:17:18.648" v="5144" actId="6549"/>
          <ac:spMkLst>
            <pc:docMk/>
            <pc:sldMk cId="2508569939" sldId="441"/>
            <ac:spMk id="2" creationId="{95BB4CA4-C09E-3792-84F6-34DAC8750030}"/>
          </ac:spMkLst>
        </pc:spChg>
        <pc:spChg chg="mod">
          <ac:chgData name="GULER DEMIR" userId="fd11c474-b5f6-4369-b88b-5b53ab0cabe3" providerId="ADAL" clId="{5790DB95-DA51-400D-9C44-56CE7FEF461E}" dt="2026-05-16T11:32:35.955" v="5372" actId="6549"/>
          <ac:spMkLst>
            <pc:docMk/>
            <pc:sldMk cId="2508569939" sldId="441"/>
            <ac:spMk id="3" creationId="{AAFDF6B6-CDA1-901C-C332-14BC3A3157D6}"/>
          </ac:spMkLst>
        </pc:spChg>
      </pc:sldChg>
      <pc:sldChg chg="modSp add del mod">
        <pc:chgData name="GULER DEMIR" userId="fd11c474-b5f6-4369-b88b-5b53ab0cabe3" providerId="ADAL" clId="{5790DB95-DA51-400D-9C44-56CE7FEF461E}" dt="2026-05-16T11:48:34.595" v="5642" actId="2696"/>
        <pc:sldMkLst>
          <pc:docMk/>
          <pc:sldMk cId="2012366359" sldId="442"/>
        </pc:sldMkLst>
        <pc:spChg chg="mod">
          <ac:chgData name="GULER DEMIR" userId="fd11c474-b5f6-4369-b88b-5b53ab0cabe3" providerId="ADAL" clId="{5790DB95-DA51-400D-9C44-56CE7FEF461E}" dt="2026-05-16T11:10:20.480" v="5105" actId="21"/>
          <ac:spMkLst>
            <pc:docMk/>
            <pc:sldMk cId="2012366359" sldId="442"/>
            <ac:spMk id="3" creationId="{AAFDF6B6-CDA1-901C-C332-14BC3A3157D6}"/>
          </ac:spMkLst>
        </pc:spChg>
      </pc:sldChg>
      <pc:sldChg chg="modSp add mod">
        <pc:chgData name="GULER DEMIR" userId="fd11c474-b5f6-4369-b88b-5b53ab0cabe3" providerId="ADAL" clId="{5790DB95-DA51-400D-9C44-56CE7FEF461E}" dt="2026-05-16T11:36:41.602" v="5443" actId="14100"/>
        <pc:sldMkLst>
          <pc:docMk/>
          <pc:sldMk cId="812276244" sldId="443"/>
        </pc:sldMkLst>
        <pc:spChg chg="mod">
          <ac:chgData name="GULER DEMIR" userId="fd11c474-b5f6-4369-b88b-5b53ab0cabe3" providerId="ADAL" clId="{5790DB95-DA51-400D-9C44-56CE7FEF461E}" dt="2026-05-16T11:36:41.602" v="5443" actId="14100"/>
          <ac:spMkLst>
            <pc:docMk/>
            <pc:sldMk cId="812276244" sldId="443"/>
            <ac:spMk id="3" creationId="{AAFDF6B6-CDA1-901C-C332-14BC3A3157D6}"/>
          </ac:spMkLst>
        </pc:spChg>
      </pc:sldChg>
      <pc:sldChg chg="modSp add mod">
        <pc:chgData name="GULER DEMIR" userId="fd11c474-b5f6-4369-b88b-5b53ab0cabe3" providerId="ADAL" clId="{5790DB95-DA51-400D-9C44-56CE7FEF461E}" dt="2026-05-16T11:48:17.835" v="5641" actId="255"/>
        <pc:sldMkLst>
          <pc:docMk/>
          <pc:sldMk cId="480010047" sldId="444"/>
        </pc:sldMkLst>
        <pc:spChg chg="mod">
          <ac:chgData name="GULER DEMIR" userId="fd11c474-b5f6-4369-b88b-5b53ab0cabe3" providerId="ADAL" clId="{5790DB95-DA51-400D-9C44-56CE7FEF461E}" dt="2026-05-16T11:44:03.771" v="5536"/>
          <ac:spMkLst>
            <pc:docMk/>
            <pc:sldMk cId="480010047" sldId="444"/>
            <ac:spMk id="2" creationId="{95BB4CA4-C09E-3792-84F6-34DAC8750030}"/>
          </ac:spMkLst>
        </pc:spChg>
        <pc:spChg chg="mod">
          <ac:chgData name="GULER DEMIR" userId="fd11c474-b5f6-4369-b88b-5b53ab0cabe3" providerId="ADAL" clId="{5790DB95-DA51-400D-9C44-56CE7FEF461E}" dt="2026-05-16T11:48:17.835" v="5641" actId="255"/>
          <ac:spMkLst>
            <pc:docMk/>
            <pc:sldMk cId="480010047" sldId="444"/>
            <ac:spMk id="3" creationId="{AAFDF6B6-CDA1-901C-C332-14BC3A3157D6}"/>
          </ac:spMkLst>
        </pc:spChg>
      </pc:sldChg>
      <pc:sldChg chg="modSp add mod">
        <pc:chgData name="GULER DEMIR" userId="fd11c474-b5f6-4369-b88b-5b53ab0cabe3" providerId="ADAL" clId="{5790DB95-DA51-400D-9C44-56CE7FEF461E}" dt="2026-05-16T12:06:19.340" v="5740" actId="1076"/>
        <pc:sldMkLst>
          <pc:docMk/>
          <pc:sldMk cId="3601991067" sldId="445"/>
        </pc:sldMkLst>
        <pc:spChg chg="mod">
          <ac:chgData name="GULER DEMIR" userId="fd11c474-b5f6-4369-b88b-5b53ab0cabe3" providerId="ADAL" clId="{5790DB95-DA51-400D-9C44-56CE7FEF461E}" dt="2026-05-16T12:05:59.920" v="5735" actId="6549"/>
          <ac:spMkLst>
            <pc:docMk/>
            <pc:sldMk cId="3601991067" sldId="445"/>
            <ac:spMk id="2" creationId="{95BB4CA4-C09E-3792-84F6-34DAC8750030}"/>
          </ac:spMkLst>
        </pc:spChg>
        <pc:spChg chg="mod">
          <ac:chgData name="GULER DEMIR" userId="fd11c474-b5f6-4369-b88b-5b53ab0cabe3" providerId="ADAL" clId="{5790DB95-DA51-400D-9C44-56CE7FEF461E}" dt="2026-05-16T12:06:19.340" v="5740" actId="1076"/>
          <ac:spMkLst>
            <pc:docMk/>
            <pc:sldMk cId="3601991067" sldId="445"/>
            <ac:spMk id="3" creationId="{AAFDF6B6-CDA1-901C-C332-14BC3A3157D6}"/>
          </ac:spMkLst>
        </pc:spChg>
      </pc:sldChg>
    </pc:docChg>
  </pc:docChgLst>
  <pc:docChgLst>
    <pc:chgData name="GULER DEMIR" userId="fd11c474-b5f6-4369-b88b-5b53ab0cabe3" providerId="ADAL" clId="{A38CE018-94EF-4FEC-BFE2-62EB6BB10B2D}"/>
    <pc:docChg chg="undo redo custSel addSld delSld modSld">
      <pc:chgData name="GULER DEMIR" userId="fd11c474-b5f6-4369-b88b-5b53ab0cabe3" providerId="ADAL" clId="{A38CE018-94EF-4FEC-BFE2-62EB6BB10B2D}" dt="2026-03-08T14:35:13.651" v="4612" actId="20577"/>
      <pc:docMkLst>
        <pc:docMk/>
      </pc:docMkLst>
      <pc:sldChg chg="modSp mod">
        <pc:chgData name="GULER DEMIR" userId="fd11c474-b5f6-4369-b88b-5b53ab0cabe3" providerId="ADAL" clId="{A38CE018-94EF-4FEC-BFE2-62EB6BB10B2D}" dt="2026-03-08T14:35:13.651" v="4612" actId="20577"/>
        <pc:sldMkLst>
          <pc:docMk/>
          <pc:sldMk cId="951358384" sldId="256"/>
        </pc:sldMkLst>
        <pc:spChg chg="mod">
          <ac:chgData name="GULER DEMIR" userId="fd11c474-b5f6-4369-b88b-5b53ab0cabe3" providerId="ADAL" clId="{A38CE018-94EF-4FEC-BFE2-62EB6BB10B2D}" dt="2026-03-08T14:35:13.651" v="4612" actId="20577"/>
          <ac:spMkLst>
            <pc:docMk/>
            <pc:sldMk cId="951358384" sldId="256"/>
            <ac:spMk id="2" creationId="{00000000-0000-0000-0000-000000000000}"/>
          </ac:spMkLst>
        </pc:spChg>
      </pc:sldChg>
      <pc:sldChg chg="modSp mod">
        <pc:chgData name="GULER DEMIR" userId="fd11c474-b5f6-4369-b88b-5b53ab0cabe3" providerId="ADAL" clId="{A38CE018-94EF-4FEC-BFE2-62EB6BB10B2D}" dt="2026-03-04T17:18:54.402" v="4595" actId="14100"/>
        <pc:sldMkLst>
          <pc:docMk/>
          <pc:sldMk cId="2053632720" sldId="259"/>
        </pc:sldMkLst>
        <pc:spChg chg="mod">
          <ac:chgData name="GULER DEMIR" userId="fd11c474-b5f6-4369-b88b-5b53ab0cabe3" providerId="ADAL" clId="{A38CE018-94EF-4FEC-BFE2-62EB6BB10B2D}" dt="2026-03-04T17:18:54.402" v="4595" actId="14100"/>
          <ac:spMkLst>
            <pc:docMk/>
            <pc:sldMk cId="2053632720" sldId="259"/>
            <ac:spMk id="3" creationId="{00000000-0000-0000-0000-000000000000}"/>
          </ac:spMkLst>
        </pc:spChg>
      </pc:sldChg>
      <pc:sldChg chg="modSp mod">
        <pc:chgData name="GULER DEMIR" userId="fd11c474-b5f6-4369-b88b-5b53ab0cabe3" providerId="ADAL" clId="{A38CE018-94EF-4FEC-BFE2-62EB6BB10B2D}" dt="2026-03-04T10:50:42.787" v="4147" actId="20577"/>
        <pc:sldMkLst>
          <pc:docMk/>
          <pc:sldMk cId="4088613481" sldId="268"/>
        </pc:sldMkLst>
        <pc:spChg chg="mod">
          <ac:chgData name="GULER DEMIR" userId="fd11c474-b5f6-4369-b88b-5b53ab0cabe3" providerId="ADAL" clId="{A38CE018-94EF-4FEC-BFE2-62EB6BB10B2D}" dt="2026-03-04T10:50:42.787" v="4147" actId="20577"/>
          <ac:spMkLst>
            <pc:docMk/>
            <pc:sldMk cId="4088613481" sldId="268"/>
            <ac:spMk id="3" creationId="{6CABB9E9-7DA7-206D-2E8C-E6913BCE2D07}"/>
          </ac:spMkLst>
        </pc:spChg>
      </pc:sldChg>
      <pc:sldChg chg="modSp mod">
        <pc:chgData name="GULER DEMIR" userId="fd11c474-b5f6-4369-b88b-5b53ab0cabe3" providerId="ADAL" clId="{A38CE018-94EF-4FEC-BFE2-62EB6BB10B2D}" dt="2026-03-04T09:57:30.277" v="3995" actId="12"/>
        <pc:sldMkLst>
          <pc:docMk/>
          <pc:sldMk cId="1497389262" sldId="289"/>
        </pc:sldMkLst>
        <pc:spChg chg="mod">
          <ac:chgData name="GULER DEMIR" userId="fd11c474-b5f6-4369-b88b-5b53ab0cabe3" providerId="ADAL" clId="{A38CE018-94EF-4FEC-BFE2-62EB6BB10B2D}" dt="2026-03-04T09:57:30.277" v="3995" actId="12"/>
          <ac:spMkLst>
            <pc:docMk/>
            <pc:sldMk cId="1497389262" sldId="289"/>
            <ac:spMk id="3" creationId="{7FC17C9F-157F-D631-C5BF-63FD6CD26138}"/>
          </ac:spMkLst>
        </pc:spChg>
      </pc:sldChg>
      <pc:sldChg chg="del">
        <pc:chgData name="GULER DEMIR" userId="fd11c474-b5f6-4369-b88b-5b53ab0cabe3" providerId="ADAL" clId="{A38CE018-94EF-4FEC-BFE2-62EB6BB10B2D}" dt="2026-03-03T21:19:34.664" v="3189" actId="47"/>
        <pc:sldMkLst>
          <pc:docMk/>
          <pc:sldMk cId="2332626225" sldId="301"/>
        </pc:sldMkLst>
      </pc:sldChg>
      <pc:sldChg chg="modSp mod">
        <pc:chgData name="GULER DEMIR" userId="fd11c474-b5f6-4369-b88b-5b53ab0cabe3" providerId="ADAL" clId="{A38CE018-94EF-4FEC-BFE2-62EB6BB10B2D}" dt="2026-03-04T16:43:03.555" v="4522" actId="6549"/>
        <pc:sldMkLst>
          <pc:docMk/>
          <pc:sldMk cId="2532759262" sldId="374"/>
        </pc:sldMkLst>
        <pc:spChg chg="mod">
          <ac:chgData name="GULER DEMIR" userId="fd11c474-b5f6-4369-b88b-5b53ab0cabe3" providerId="ADAL" clId="{A38CE018-94EF-4FEC-BFE2-62EB6BB10B2D}" dt="2026-03-03T21:48:34.672" v="3821" actId="255"/>
          <ac:spMkLst>
            <pc:docMk/>
            <pc:sldMk cId="2532759262" sldId="374"/>
            <ac:spMk id="2" creationId="{3B5203C4-3EB4-4007-D87E-EC61788EB36B}"/>
          </ac:spMkLst>
        </pc:spChg>
        <pc:spChg chg="mod">
          <ac:chgData name="GULER DEMIR" userId="fd11c474-b5f6-4369-b88b-5b53ab0cabe3" providerId="ADAL" clId="{A38CE018-94EF-4FEC-BFE2-62EB6BB10B2D}" dt="2026-03-04T16:43:03.555" v="4522" actId="6549"/>
          <ac:spMkLst>
            <pc:docMk/>
            <pc:sldMk cId="2532759262" sldId="374"/>
            <ac:spMk id="3" creationId="{B8220ED5-3E48-8977-88BA-EE54F5206141}"/>
          </ac:spMkLst>
        </pc:spChg>
      </pc:sldChg>
      <pc:sldChg chg="del">
        <pc:chgData name="GULER DEMIR" userId="fd11c474-b5f6-4369-b88b-5b53ab0cabe3" providerId="ADAL" clId="{A38CE018-94EF-4FEC-BFE2-62EB6BB10B2D}" dt="2026-03-03T21:20:47.159" v="3205" actId="47"/>
        <pc:sldMkLst>
          <pc:docMk/>
          <pc:sldMk cId="1340109883" sldId="375"/>
        </pc:sldMkLst>
      </pc:sldChg>
      <pc:sldChg chg="del">
        <pc:chgData name="GULER DEMIR" userId="fd11c474-b5f6-4369-b88b-5b53ab0cabe3" providerId="ADAL" clId="{A38CE018-94EF-4FEC-BFE2-62EB6BB10B2D}" dt="2026-03-03T21:19:36.440" v="3190" actId="47"/>
        <pc:sldMkLst>
          <pc:docMk/>
          <pc:sldMk cId="1393187723" sldId="377"/>
        </pc:sldMkLst>
      </pc:sldChg>
      <pc:sldChg chg="del">
        <pc:chgData name="GULER DEMIR" userId="fd11c474-b5f6-4369-b88b-5b53ab0cabe3" providerId="ADAL" clId="{A38CE018-94EF-4FEC-BFE2-62EB6BB10B2D}" dt="2026-03-03T21:19:37.829" v="3191" actId="47"/>
        <pc:sldMkLst>
          <pc:docMk/>
          <pc:sldMk cId="1610030326" sldId="378"/>
        </pc:sldMkLst>
      </pc:sldChg>
      <pc:sldChg chg="add del">
        <pc:chgData name="GULER DEMIR" userId="fd11c474-b5f6-4369-b88b-5b53ab0cabe3" providerId="ADAL" clId="{A38CE018-94EF-4FEC-BFE2-62EB6BB10B2D}" dt="2026-03-03T21:20:11.932" v="3198" actId="47"/>
        <pc:sldMkLst>
          <pc:docMk/>
          <pc:sldMk cId="345892973" sldId="379"/>
        </pc:sldMkLst>
      </pc:sldChg>
      <pc:sldChg chg="add del">
        <pc:chgData name="GULER DEMIR" userId="fd11c474-b5f6-4369-b88b-5b53ab0cabe3" providerId="ADAL" clId="{A38CE018-94EF-4FEC-BFE2-62EB6BB10B2D}" dt="2026-03-03T21:20:12.674" v="3199" actId="47"/>
        <pc:sldMkLst>
          <pc:docMk/>
          <pc:sldMk cId="237176061" sldId="380"/>
        </pc:sldMkLst>
      </pc:sldChg>
      <pc:sldChg chg="add del">
        <pc:chgData name="GULER DEMIR" userId="fd11c474-b5f6-4369-b88b-5b53ab0cabe3" providerId="ADAL" clId="{A38CE018-94EF-4FEC-BFE2-62EB6BB10B2D}" dt="2026-03-03T21:20:13.497" v="3200" actId="47"/>
        <pc:sldMkLst>
          <pc:docMk/>
          <pc:sldMk cId="3141695045" sldId="383"/>
        </pc:sldMkLst>
      </pc:sldChg>
      <pc:sldChg chg="del">
        <pc:chgData name="GULER DEMIR" userId="fd11c474-b5f6-4369-b88b-5b53ab0cabe3" providerId="ADAL" clId="{A38CE018-94EF-4FEC-BFE2-62EB6BB10B2D}" dt="2026-03-03T21:20:14.387" v="3201" actId="47"/>
        <pc:sldMkLst>
          <pc:docMk/>
          <pc:sldMk cId="1349053623" sldId="384"/>
        </pc:sldMkLst>
      </pc:sldChg>
      <pc:sldChg chg="del">
        <pc:chgData name="GULER DEMIR" userId="fd11c474-b5f6-4369-b88b-5b53ab0cabe3" providerId="ADAL" clId="{A38CE018-94EF-4FEC-BFE2-62EB6BB10B2D}" dt="2026-03-03T21:20:15.578" v="3202" actId="47"/>
        <pc:sldMkLst>
          <pc:docMk/>
          <pc:sldMk cId="4190108096" sldId="385"/>
        </pc:sldMkLst>
      </pc:sldChg>
      <pc:sldChg chg="modSp del mod">
        <pc:chgData name="GULER DEMIR" userId="fd11c474-b5f6-4369-b88b-5b53ab0cabe3" providerId="ADAL" clId="{A38CE018-94EF-4FEC-BFE2-62EB6BB10B2D}" dt="2026-03-03T21:20:16.197" v="3203" actId="47"/>
        <pc:sldMkLst>
          <pc:docMk/>
          <pc:sldMk cId="3586326515" sldId="386"/>
        </pc:sldMkLst>
        <pc:spChg chg="mod">
          <ac:chgData name="GULER DEMIR" userId="fd11c474-b5f6-4369-b88b-5b53ab0cabe3" providerId="ADAL" clId="{A38CE018-94EF-4FEC-BFE2-62EB6BB10B2D}" dt="2026-03-03T14:27:31.845" v="65" actId="20577"/>
          <ac:spMkLst>
            <pc:docMk/>
            <pc:sldMk cId="3586326515" sldId="386"/>
            <ac:spMk id="3" creationId="{AAFDF6B6-CDA1-901C-C332-14BC3A3157D6}"/>
          </ac:spMkLst>
        </pc:spChg>
      </pc:sldChg>
      <pc:sldChg chg="modSp del mod">
        <pc:chgData name="GULER DEMIR" userId="fd11c474-b5f6-4369-b88b-5b53ab0cabe3" providerId="ADAL" clId="{A38CE018-94EF-4FEC-BFE2-62EB6BB10B2D}" dt="2026-03-03T21:20:22.045" v="3204" actId="47"/>
        <pc:sldMkLst>
          <pc:docMk/>
          <pc:sldMk cId="2415061922" sldId="387"/>
        </pc:sldMkLst>
        <pc:spChg chg="mod">
          <ac:chgData name="GULER DEMIR" userId="fd11c474-b5f6-4369-b88b-5b53ab0cabe3" providerId="ADAL" clId="{A38CE018-94EF-4FEC-BFE2-62EB6BB10B2D}" dt="2026-03-03T14:24:54.604" v="31" actId="20577"/>
          <ac:spMkLst>
            <pc:docMk/>
            <pc:sldMk cId="2415061922" sldId="387"/>
            <ac:spMk id="2" creationId="{95BB4CA4-C09E-3792-84F6-34DAC8750030}"/>
          </ac:spMkLst>
        </pc:spChg>
        <pc:spChg chg="mod">
          <ac:chgData name="GULER DEMIR" userId="fd11c474-b5f6-4369-b88b-5b53ab0cabe3" providerId="ADAL" clId="{A38CE018-94EF-4FEC-BFE2-62EB6BB10B2D}" dt="2026-03-03T14:29:04.801" v="84" actId="6549"/>
          <ac:spMkLst>
            <pc:docMk/>
            <pc:sldMk cId="2415061922" sldId="387"/>
            <ac:spMk id="3" creationId="{AAFDF6B6-CDA1-901C-C332-14BC3A3157D6}"/>
          </ac:spMkLst>
        </pc:spChg>
      </pc:sldChg>
      <pc:sldChg chg="modSp mod">
        <pc:chgData name="GULER DEMIR" userId="fd11c474-b5f6-4369-b88b-5b53ab0cabe3" providerId="ADAL" clId="{A38CE018-94EF-4FEC-BFE2-62EB6BB10B2D}" dt="2026-03-04T10:52:59.236" v="4169" actId="6549"/>
        <pc:sldMkLst>
          <pc:docMk/>
          <pc:sldMk cId="2455228650" sldId="388"/>
        </pc:sldMkLst>
        <pc:spChg chg="mod">
          <ac:chgData name="GULER DEMIR" userId="fd11c474-b5f6-4369-b88b-5b53ab0cabe3" providerId="ADAL" clId="{A38CE018-94EF-4FEC-BFE2-62EB6BB10B2D}" dt="2026-03-03T14:31:12.171" v="108" actId="14100"/>
          <ac:spMkLst>
            <pc:docMk/>
            <pc:sldMk cId="2455228650" sldId="388"/>
            <ac:spMk id="2" creationId="{95BB4CA4-C09E-3792-84F6-34DAC8750030}"/>
          </ac:spMkLst>
        </pc:spChg>
        <pc:spChg chg="mod">
          <ac:chgData name="GULER DEMIR" userId="fd11c474-b5f6-4369-b88b-5b53ab0cabe3" providerId="ADAL" clId="{A38CE018-94EF-4FEC-BFE2-62EB6BB10B2D}" dt="2026-03-04T10:52:59.236" v="4169" actId="6549"/>
          <ac:spMkLst>
            <pc:docMk/>
            <pc:sldMk cId="2455228650" sldId="388"/>
            <ac:spMk id="3" creationId="{AAFDF6B6-CDA1-901C-C332-14BC3A3157D6}"/>
          </ac:spMkLst>
        </pc:spChg>
      </pc:sldChg>
      <pc:sldChg chg="modSp add mod">
        <pc:chgData name="GULER DEMIR" userId="fd11c474-b5f6-4369-b88b-5b53ab0cabe3" providerId="ADAL" clId="{A38CE018-94EF-4FEC-BFE2-62EB6BB10B2D}" dt="2026-03-04T10:54:30.776" v="4189" actId="313"/>
        <pc:sldMkLst>
          <pc:docMk/>
          <pc:sldMk cId="484197432" sldId="389"/>
        </pc:sldMkLst>
        <pc:spChg chg="mod">
          <ac:chgData name="GULER DEMIR" userId="fd11c474-b5f6-4369-b88b-5b53ab0cabe3" providerId="ADAL" clId="{A38CE018-94EF-4FEC-BFE2-62EB6BB10B2D}" dt="2026-03-03T16:41:48.649" v="664" actId="20577"/>
          <ac:spMkLst>
            <pc:docMk/>
            <pc:sldMk cId="484197432" sldId="389"/>
            <ac:spMk id="2" creationId="{95BB4CA4-C09E-3792-84F6-34DAC8750030}"/>
          </ac:spMkLst>
        </pc:spChg>
        <pc:spChg chg="mod">
          <ac:chgData name="GULER DEMIR" userId="fd11c474-b5f6-4369-b88b-5b53ab0cabe3" providerId="ADAL" clId="{A38CE018-94EF-4FEC-BFE2-62EB6BB10B2D}" dt="2026-03-04T10:54:30.776" v="4189" actId="313"/>
          <ac:spMkLst>
            <pc:docMk/>
            <pc:sldMk cId="484197432" sldId="389"/>
            <ac:spMk id="3" creationId="{AAFDF6B6-CDA1-901C-C332-14BC3A3157D6}"/>
          </ac:spMkLst>
        </pc:spChg>
      </pc:sldChg>
      <pc:sldChg chg="modSp add mod">
        <pc:chgData name="GULER DEMIR" userId="fd11c474-b5f6-4369-b88b-5b53ab0cabe3" providerId="ADAL" clId="{A38CE018-94EF-4FEC-BFE2-62EB6BB10B2D}" dt="2026-03-04T10:55:00.234" v="4196" actId="20577"/>
        <pc:sldMkLst>
          <pc:docMk/>
          <pc:sldMk cId="1170170686" sldId="390"/>
        </pc:sldMkLst>
        <pc:spChg chg="mod">
          <ac:chgData name="GULER DEMIR" userId="fd11c474-b5f6-4369-b88b-5b53ab0cabe3" providerId="ADAL" clId="{A38CE018-94EF-4FEC-BFE2-62EB6BB10B2D}" dt="2026-03-03T16:42:17.754" v="668" actId="14100"/>
          <ac:spMkLst>
            <pc:docMk/>
            <pc:sldMk cId="1170170686" sldId="390"/>
            <ac:spMk id="2" creationId="{95BB4CA4-C09E-3792-84F6-34DAC8750030}"/>
          </ac:spMkLst>
        </pc:spChg>
        <pc:spChg chg="mod">
          <ac:chgData name="GULER DEMIR" userId="fd11c474-b5f6-4369-b88b-5b53ab0cabe3" providerId="ADAL" clId="{A38CE018-94EF-4FEC-BFE2-62EB6BB10B2D}" dt="2026-03-04T10:55:00.234" v="4196" actId="20577"/>
          <ac:spMkLst>
            <pc:docMk/>
            <pc:sldMk cId="1170170686" sldId="390"/>
            <ac:spMk id="3" creationId="{AAFDF6B6-CDA1-901C-C332-14BC3A3157D6}"/>
          </ac:spMkLst>
        </pc:spChg>
      </pc:sldChg>
      <pc:sldChg chg="modSp add mod">
        <pc:chgData name="GULER DEMIR" userId="fd11c474-b5f6-4369-b88b-5b53ab0cabe3" providerId="ADAL" clId="{A38CE018-94EF-4FEC-BFE2-62EB6BB10B2D}" dt="2026-03-04T10:58:56.384" v="4207" actId="20577"/>
        <pc:sldMkLst>
          <pc:docMk/>
          <pc:sldMk cId="200333079" sldId="391"/>
        </pc:sldMkLst>
        <pc:spChg chg="mod">
          <ac:chgData name="GULER DEMIR" userId="fd11c474-b5f6-4369-b88b-5b53ab0cabe3" providerId="ADAL" clId="{A38CE018-94EF-4FEC-BFE2-62EB6BB10B2D}" dt="2026-03-03T16:42:41.919" v="672" actId="14100"/>
          <ac:spMkLst>
            <pc:docMk/>
            <pc:sldMk cId="200333079" sldId="391"/>
            <ac:spMk id="2" creationId="{95BB4CA4-C09E-3792-84F6-34DAC8750030}"/>
          </ac:spMkLst>
        </pc:spChg>
        <pc:spChg chg="mod">
          <ac:chgData name="GULER DEMIR" userId="fd11c474-b5f6-4369-b88b-5b53ab0cabe3" providerId="ADAL" clId="{A38CE018-94EF-4FEC-BFE2-62EB6BB10B2D}" dt="2026-03-04T10:58:56.384" v="4207" actId="20577"/>
          <ac:spMkLst>
            <pc:docMk/>
            <pc:sldMk cId="200333079" sldId="391"/>
            <ac:spMk id="3" creationId="{AAFDF6B6-CDA1-901C-C332-14BC3A3157D6}"/>
          </ac:spMkLst>
        </pc:spChg>
      </pc:sldChg>
      <pc:sldChg chg="addSp delSp modSp add mod">
        <pc:chgData name="GULER DEMIR" userId="fd11c474-b5f6-4369-b88b-5b53ab0cabe3" providerId="ADAL" clId="{A38CE018-94EF-4FEC-BFE2-62EB6BB10B2D}" dt="2026-03-03T16:55:00.989" v="694" actId="14100"/>
        <pc:sldMkLst>
          <pc:docMk/>
          <pc:sldMk cId="3952603374" sldId="392"/>
        </pc:sldMkLst>
        <pc:spChg chg="del mod">
          <ac:chgData name="GULER DEMIR" userId="fd11c474-b5f6-4369-b88b-5b53ab0cabe3" providerId="ADAL" clId="{A38CE018-94EF-4FEC-BFE2-62EB6BB10B2D}" dt="2026-03-03T16:53:20.936" v="689" actId="22"/>
          <ac:spMkLst>
            <pc:docMk/>
            <pc:sldMk cId="3952603374" sldId="392"/>
            <ac:spMk id="3" creationId="{AAFDF6B6-CDA1-901C-C332-14BC3A3157D6}"/>
          </ac:spMkLst>
        </pc:spChg>
        <pc:picChg chg="add mod ord">
          <ac:chgData name="GULER DEMIR" userId="fd11c474-b5f6-4369-b88b-5b53ab0cabe3" providerId="ADAL" clId="{A38CE018-94EF-4FEC-BFE2-62EB6BB10B2D}" dt="2026-03-03T16:53:20.936" v="689" actId="22"/>
          <ac:picMkLst>
            <pc:docMk/>
            <pc:sldMk cId="3952603374" sldId="392"/>
            <ac:picMk id="5" creationId="{EA0201FD-B5D3-8C82-ACCD-9281936B1DE5}"/>
          </ac:picMkLst>
        </pc:picChg>
        <pc:picChg chg="add mod">
          <ac:chgData name="GULER DEMIR" userId="fd11c474-b5f6-4369-b88b-5b53ab0cabe3" providerId="ADAL" clId="{A38CE018-94EF-4FEC-BFE2-62EB6BB10B2D}" dt="2026-03-03T16:55:00.989" v="694" actId="14100"/>
          <ac:picMkLst>
            <pc:docMk/>
            <pc:sldMk cId="3952603374" sldId="392"/>
            <ac:picMk id="7" creationId="{8594096B-17CA-FF26-76EC-A8A615F4B138}"/>
          </ac:picMkLst>
        </pc:picChg>
      </pc:sldChg>
      <pc:sldChg chg="modSp add del mod">
        <pc:chgData name="GULER DEMIR" userId="fd11c474-b5f6-4369-b88b-5b53ab0cabe3" providerId="ADAL" clId="{A38CE018-94EF-4FEC-BFE2-62EB6BB10B2D}" dt="2026-03-04T09:41:51.504" v="3920" actId="2696"/>
        <pc:sldMkLst>
          <pc:docMk/>
          <pc:sldMk cId="2850121975" sldId="393"/>
        </pc:sldMkLst>
        <pc:spChg chg="mod">
          <ac:chgData name="GULER DEMIR" userId="fd11c474-b5f6-4369-b88b-5b53ab0cabe3" providerId="ADAL" clId="{A38CE018-94EF-4FEC-BFE2-62EB6BB10B2D}" dt="2026-03-03T17:00:56.353" v="716" actId="20577"/>
          <ac:spMkLst>
            <pc:docMk/>
            <pc:sldMk cId="2850121975" sldId="393"/>
            <ac:spMk id="2" creationId="{95BB4CA4-C09E-3792-84F6-34DAC8750030}"/>
          </ac:spMkLst>
        </pc:spChg>
        <pc:spChg chg="mod">
          <ac:chgData name="GULER DEMIR" userId="fd11c474-b5f6-4369-b88b-5b53ab0cabe3" providerId="ADAL" clId="{A38CE018-94EF-4FEC-BFE2-62EB6BB10B2D}" dt="2026-03-03T17:18:20.712" v="920" actId="20577"/>
          <ac:spMkLst>
            <pc:docMk/>
            <pc:sldMk cId="2850121975" sldId="393"/>
            <ac:spMk id="3" creationId="{AAFDF6B6-CDA1-901C-C332-14BC3A3157D6}"/>
          </ac:spMkLst>
        </pc:spChg>
      </pc:sldChg>
      <pc:sldChg chg="modSp add mod">
        <pc:chgData name="GULER DEMIR" userId="fd11c474-b5f6-4369-b88b-5b53ab0cabe3" providerId="ADAL" clId="{A38CE018-94EF-4FEC-BFE2-62EB6BB10B2D}" dt="2026-03-04T11:02:11.509" v="4217" actId="6549"/>
        <pc:sldMkLst>
          <pc:docMk/>
          <pc:sldMk cId="3145370273" sldId="394"/>
        </pc:sldMkLst>
        <pc:spChg chg="mod">
          <ac:chgData name="GULER DEMIR" userId="fd11c474-b5f6-4369-b88b-5b53ab0cabe3" providerId="ADAL" clId="{A38CE018-94EF-4FEC-BFE2-62EB6BB10B2D}" dt="2026-03-03T17:40:18.030" v="1004"/>
          <ac:spMkLst>
            <pc:docMk/>
            <pc:sldMk cId="3145370273" sldId="394"/>
            <ac:spMk id="2" creationId="{95BB4CA4-C09E-3792-84F6-34DAC8750030}"/>
          </ac:spMkLst>
        </pc:spChg>
        <pc:spChg chg="mod">
          <ac:chgData name="GULER DEMIR" userId="fd11c474-b5f6-4369-b88b-5b53ab0cabe3" providerId="ADAL" clId="{A38CE018-94EF-4FEC-BFE2-62EB6BB10B2D}" dt="2026-03-04T11:02:11.509" v="4217" actId="6549"/>
          <ac:spMkLst>
            <pc:docMk/>
            <pc:sldMk cId="3145370273" sldId="394"/>
            <ac:spMk id="3" creationId="{AAFDF6B6-CDA1-901C-C332-14BC3A3157D6}"/>
          </ac:spMkLst>
        </pc:spChg>
      </pc:sldChg>
      <pc:sldChg chg="modSp add mod">
        <pc:chgData name="GULER DEMIR" userId="fd11c474-b5f6-4369-b88b-5b53ab0cabe3" providerId="ADAL" clId="{A38CE018-94EF-4FEC-BFE2-62EB6BB10B2D}" dt="2026-03-04T11:00:27.481" v="4214" actId="6549"/>
        <pc:sldMkLst>
          <pc:docMk/>
          <pc:sldMk cId="2004432927" sldId="395"/>
        </pc:sldMkLst>
        <pc:spChg chg="mod">
          <ac:chgData name="GULER DEMIR" userId="fd11c474-b5f6-4369-b88b-5b53ab0cabe3" providerId="ADAL" clId="{A38CE018-94EF-4FEC-BFE2-62EB6BB10B2D}" dt="2026-03-04T11:00:27.481" v="4214" actId="6549"/>
          <ac:spMkLst>
            <pc:docMk/>
            <pc:sldMk cId="2004432927" sldId="395"/>
            <ac:spMk id="3" creationId="{AAFDF6B6-CDA1-901C-C332-14BC3A3157D6}"/>
          </ac:spMkLst>
        </pc:spChg>
      </pc:sldChg>
      <pc:sldChg chg="modSp add mod">
        <pc:chgData name="GULER DEMIR" userId="fd11c474-b5f6-4369-b88b-5b53ab0cabe3" providerId="ADAL" clId="{A38CE018-94EF-4FEC-BFE2-62EB6BB10B2D}" dt="2026-03-04T15:02:10.956" v="4256" actId="6549"/>
        <pc:sldMkLst>
          <pc:docMk/>
          <pc:sldMk cId="3307829391" sldId="396"/>
        </pc:sldMkLst>
        <pc:spChg chg="mod">
          <ac:chgData name="GULER DEMIR" userId="fd11c474-b5f6-4369-b88b-5b53ab0cabe3" providerId="ADAL" clId="{A38CE018-94EF-4FEC-BFE2-62EB6BB10B2D}" dt="2026-03-04T15:02:10.956" v="4256" actId="6549"/>
          <ac:spMkLst>
            <pc:docMk/>
            <pc:sldMk cId="3307829391" sldId="396"/>
            <ac:spMk id="3" creationId="{AAFDF6B6-CDA1-901C-C332-14BC3A3157D6}"/>
          </ac:spMkLst>
        </pc:spChg>
      </pc:sldChg>
      <pc:sldChg chg="modSp add mod">
        <pc:chgData name="GULER DEMIR" userId="fd11c474-b5f6-4369-b88b-5b53ab0cabe3" providerId="ADAL" clId="{A38CE018-94EF-4FEC-BFE2-62EB6BB10B2D}" dt="2026-03-04T15:13:40.768" v="4274" actId="20577"/>
        <pc:sldMkLst>
          <pc:docMk/>
          <pc:sldMk cId="1800520192" sldId="397"/>
        </pc:sldMkLst>
        <pc:spChg chg="mod">
          <ac:chgData name="GULER DEMIR" userId="fd11c474-b5f6-4369-b88b-5b53ab0cabe3" providerId="ADAL" clId="{A38CE018-94EF-4FEC-BFE2-62EB6BB10B2D}" dt="2026-03-04T15:13:40.768" v="4274" actId="20577"/>
          <ac:spMkLst>
            <pc:docMk/>
            <pc:sldMk cId="1800520192" sldId="397"/>
            <ac:spMk id="3" creationId="{AAFDF6B6-CDA1-901C-C332-14BC3A3157D6}"/>
          </ac:spMkLst>
        </pc:spChg>
      </pc:sldChg>
      <pc:sldChg chg="modSp add mod">
        <pc:chgData name="GULER DEMIR" userId="fd11c474-b5f6-4369-b88b-5b53ab0cabe3" providerId="ADAL" clId="{A38CE018-94EF-4FEC-BFE2-62EB6BB10B2D}" dt="2026-03-04T15:14:18.481" v="4275" actId="255"/>
        <pc:sldMkLst>
          <pc:docMk/>
          <pc:sldMk cId="27906898" sldId="398"/>
        </pc:sldMkLst>
        <pc:spChg chg="mod">
          <ac:chgData name="GULER DEMIR" userId="fd11c474-b5f6-4369-b88b-5b53ab0cabe3" providerId="ADAL" clId="{A38CE018-94EF-4FEC-BFE2-62EB6BB10B2D}" dt="2026-03-03T18:41:38.278" v="1550" actId="6549"/>
          <ac:spMkLst>
            <pc:docMk/>
            <pc:sldMk cId="27906898" sldId="398"/>
            <ac:spMk id="2" creationId="{95BB4CA4-C09E-3792-84F6-34DAC8750030}"/>
          </ac:spMkLst>
        </pc:spChg>
        <pc:spChg chg="mod">
          <ac:chgData name="GULER DEMIR" userId="fd11c474-b5f6-4369-b88b-5b53ab0cabe3" providerId="ADAL" clId="{A38CE018-94EF-4FEC-BFE2-62EB6BB10B2D}" dt="2026-03-04T15:14:18.481" v="4275" actId="255"/>
          <ac:spMkLst>
            <pc:docMk/>
            <pc:sldMk cId="27906898" sldId="398"/>
            <ac:spMk id="3" creationId="{AAFDF6B6-CDA1-901C-C332-14BC3A3157D6}"/>
          </ac:spMkLst>
        </pc:spChg>
      </pc:sldChg>
      <pc:sldChg chg="modSp add mod">
        <pc:chgData name="GULER DEMIR" userId="fd11c474-b5f6-4369-b88b-5b53ab0cabe3" providerId="ADAL" clId="{A38CE018-94EF-4FEC-BFE2-62EB6BB10B2D}" dt="2026-03-04T15:39:54.052" v="4279" actId="20577"/>
        <pc:sldMkLst>
          <pc:docMk/>
          <pc:sldMk cId="1092046296" sldId="399"/>
        </pc:sldMkLst>
        <pc:spChg chg="mod">
          <ac:chgData name="GULER DEMIR" userId="fd11c474-b5f6-4369-b88b-5b53ab0cabe3" providerId="ADAL" clId="{A38CE018-94EF-4FEC-BFE2-62EB6BB10B2D}" dt="2026-03-04T15:39:54.052" v="4279" actId="20577"/>
          <ac:spMkLst>
            <pc:docMk/>
            <pc:sldMk cId="1092046296" sldId="399"/>
            <ac:spMk id="3" creationId="{AAFDF6B6-CDA1-901C-C332-14BC3A3157D6}"/>
          </ac:spMkLst>
        </pc:spChg>
      </pc:sldChg>
      <pc:sldChg chg="modSp add mod">
        <pc:chgData name="GULER DEMIR" userId="fd11c474-b5f6-4369-b88b-5b53ab0cabe3" providerId="ADAL" clId="{A38CE018-94EF-4FEC-BFE2-62EB6BB10B2D}" dt="2026-03-04T15:51:51.957" v="4302" actId="12"/>
        <pc:sldMkLst>
          <pc:docMk/>
          <pc:sldMk cId="1697644787" sldId="400"/>
        </pc:sldMkLst>
        <pc:spChg chg="mod">
          <ac:chgData name="GULER DEMIR" userId="fd11c474-b5f6-4369-b88b-5b53ab0cabe3" providerId="ADAL" clId="{A38CE018-94EF-4FEC-BFE2-62EB6BB10B2D}" dt="2026-03-03T19:28:22.025" v="1948" actId="6549"/>
          <ac:spMkLst>
            <pc:docMk/>
            <pc:sldMk cId="1697644787" sldId="400"/>
            <ac:spMk id="2" creationId="{95BB4CA4-C09E-3792-84F6-34DAC8750030}"/>
          </ac:spMkLst>
        </pc:spChg>
        <pc:spChg chg="mod">
          <ac:chgData name="GULER DEMIR" userId="fd11c474-b5f6-4369-b88b-5b53ab0cabe3" providerId="ADAL" clId="{A38CE018-94EF-4FEC-BFE2-62EB6BB10B2D}" dt="2026-03-04T15:51:51.957" v="4302" actId="12"/>
          <ac:spMkLst>
            <pc:docMk/>
            <pc:sldMk cId="1697644787" sldId="400"/>
            <ac:spMk id="3" creationId="{AAFDF6B6-CDA1-901C-C332-14BC3A3157D6}"/>
          </ac:spMkLst>
        </pc:spChg>
      </pc:sldChg>
      <pc:sldChg chg="modSp add del mod">
        <pc:chgData name="GULER DEMIR" userId="fd11c474-b5f6-4369-b88b-5b53ab0cabe3" providerId="ADAL" clId="{A38CE018-94EF-4FEC-BFE2-62EB6BB10B2D}" dt="2026-03-04T17:19:01.234" v="4596" actId="2696"/>
        <pc:sldMkLst>
          <pc:docMk/>
          <pc:sldMk cId="3438061067" sldId="401"/>
        </pc:sldMkLst>
        <pc:spChg chg="mod">
          <ac:chgData name="GULER DEMIR" userId="fd11c474-b5f6-4369-b88b-5b53ab0cabe3" providerId="ADAL" clId="{A38CE018-94EF-4FEC-BFE2-62EB6BB10B2D}" dt="2026-03-04T17:18:02.410" v="4591" actId="21"/>
          <ac:spMkLst>
            <pc:docMk/>
            <pc:sldMk cId="3438061067" sldId="401"/>
            <ac:spMk id="3" creationId="{00000000-0000-0000-0000-000000000000}"/>
          </ac:spMkLst>
        </pc:spChg>
      </pc:sldChg>
      <pc:sldChg chg="modSp add mod">
        <pc:chgData name="GULER DEMIR" userId="fd11c474-b5f6-4369-b88b-5b53ab0cabe3" providerId="ADAL" clId="{A38CE018-94EF-4FEC-BFE2-62EB6BB10B2D}" dt="2026-03-04T15:59:31.394" v="4347" actId="114"/>
        <pc:sldMkLst>
          <pc:docMk/>
          <pc:sldMk cId="1585071211" sldId="402"/>
        </pc:sldMkLst>
        <pc:spChg chg="mod">
          <ac:chgData name="GULER DEMIR" userId="fd11c474-b5f6-4369-b88b-5b53ab0cabe3" providerId="ADAL" clId="{A38CE018-94EF-4FEC-BFE2-62EB6BB10B2D}" dt="2026-03-03T20:26:14.997" v="2486" actId="6549"/>
          <ac:spMkLst>
            <pc:docMk/>
            <pc:sldMk cId="1585071211" sldId="402"/>
            <ac:spMk id="2" creationId="{95BB4CA4-C09E-3792-84F6-34DAC8750030}"/>
          </ac:spMkLst>
        </pc:spChg>
        <pc:spChg chg="mod">
          <ac:chgData name="GULER DEMIR" userId="fd11c474-b5f6-4369-b88b-5b53ab0cabe3" providerId="ADAL" clId="{A38CE018-94EF-4FEC-BFE2-62EB6BB10B2D}" dt="2026-03-04T15:59:31.394" v="4347" actId="114"/>
          <ac:spMkLst>
            <pc:docMk/>
            <pc:sldMk cId="1585071211" sldId="402"/>
            <ac:spMk id="3" creationId="{AAFDF6B6-CDA1-901C-C332-14BC3A3157D6}"/>
          </ac:spMkLst>
        </pc:spChg>
      </pc:sldChg>
      <pc:sldChg chg="modSp add mod">
        <pc:chgData name="GULER DEMIR" userId="fd11c474-b5f6-4369-b88b-5b53ab0cabe3" providerId="ADAL" clId="{A38CE018-94EF-4FEC-BFE2-62EB6BB10B2D}" dt="2026-03-04T15:58:35.990" v="4344" actId="255"/>
        <pc:sldMkLst>
          <pc:docMk/>
          <pc:sldMk cId="1719348548" sldId="403"/>
        </pc:sldMkLst>
        <pc:spChg chg="mod">
          <ac:chgData name="GULER DEMIR" userId="fd11c474-b5f6-4369-b88b-5b53ab0cabe3" providerId="ADAL" clId="{A38CE018-94EF-4FEC-BFE2-62EB6BB10B2D}" dt="2026-03-04T15:58:35.990" v="4344" actId="255"/>
          <ac:spMkLst>
            <pc:docMk/>
            <pc:sldMk cId="1719348548" sldId="403"/>
            <ac:spMk id="3" creationId="{AAFDF6B6-CDA1-901C-C332-14BC3A3157D6}"/>
          </ac:spMkLst>
        </pc:spChg>
      </pc:sldChg>
      <pc:sldChg chg="modSp add mod">
        <pc:chgData name="GULER DEMIR" userId="fd11c474-b5f6-4369-b88b-5b53ab0cabe3" providerId="ADAL" clId="{A38CE018-94EF-4FEC-BFE2-62EB6BB10B2D}" dt="2026-03-04T16:06:22.287" v="4349" actId="6549"/>
        <pc:sldMkLst>
          <pc:docMk/>
          <pc:sldMk cId="3405882343" sldId="404"/>
        </pc:sldMkLst>
        <pc:spChg chg="mod">
          <ac:chgData name="GULER DEMIR" userId="fd11c474-b5f6-4369-b88b-5b53ab0cabe3" providerId="ADAL" clId="{A38CE018-94EF-4FEC-BFE2-62EB6BB10B2D}" dt="2026-03-04T16:06:22.287" v="4349" actId="6549"/>
          <ac:spMkLst>
            <pc:docMk/>
            <pc:sldMk cId="3405882343" sldId="404"/>
            <ac:spMk id="3" creationId="{AAFDF6B6-CDA1-901C-C332-14BC3A3157D6}"/>
          </ac:spMkLst>
        </pc:spChg>
      </pc:sldChg>
      <pc:sldChg chg="addSp modSp add mod">
        <pc:chgData name="GULER DEMIR" userId="fd11c474-b5f6-4369-b88b-5b53ab0cabe3" providerId="ADAL" clId="{A38CE018-94EF-4FEC-BFE2-62EB6BB10B2D}" dt="2026-03-04T16:07:40.695" v="4356" actId="12"/>
        <pc:sldMkLst>
          <pc:docMk/>
          <pc:sldMk cId="902782564" sldId="405"/>
        </pc:sldMkLst>
        <pc:spChg chg="mod">
          <ac:chgData name="GULER DEMIR" userId="fd11c474-b5f6-4369-b88b-5b53ab0cabe3" providerId="ADAL" clId="{A38CE018-94EF-4FEC-BFE2-62EB6BB10B2D}" dt="2026-03-04T16:07:40.695" v="4356" actId="12"/>
          <ac:spMkLst>
            <pc:docMk/>
            <pc:sldMk cId="902782564" sldId="405"/>
            <ac:spMk id="3" creationId="{AAFDF6B6-CDA1-901C-C332-14BC3A3157D6}"/>
          </ac:spMkLst>
        </pc:spChg>
        <pc:graphicFrameChg chg="add mod modGraphic">
          <ac:chgData name="GULER DEMIR" userId="fd11c474-b5f6-4369-b88b-5b53ab0cabe3" providerId="ADAL" clId="{A38CE018-94EF-4FEC-BFE2-62EB6BB10B2D}" dt="2026-03-04T16:07:15.205" v="4353" actId="113"/>
          <ac:graphicFrameMkLst>
            <pc:docMk/>
            <pc:sldMk cId="902782564" sldId="405"/>
            <ac:graphicFrameMk id="4" creationId="{212DC78E-130C-CD30-439C-2A1436558C7A}"/>
          </ac:graphicFrameMkLst>
        </pc:graphicFrameChg>
      </pc:sldChg>
      <pc:sldChg chg="modSp add mod">
        <pc:chgData name="GULER DEMIR" userId="fd11c474-b5f6-4369-b88b-5b53ab0cabe3" providerId="ADAL" clId="{A38CE018-94EF-4FEC-BFE2-62EB6BB10B2D}" dt="2026-03-04T16:34:48.012" v="4440" actId="20577"/>
        <pc:sldMkLst>
          <pc:docMk/>
          <pc:sldMk cId="2776350467" sldId="406"/>
        </pc:sldMkLst>
        <pc:spChg chg="mod">
          <ac:chgData name="GULER DEMIR" userId="fd11c474-b5f6-4369-b88b-5b53ab0cabe3" providerId="ADAL" clId="{A38CE018-94EF-4FEC-BFE2-62EB6BB10B2D}" dt="2026-03-03T21:12:38.435" v="3061" actId="20577"/>
          <ac:spMkLst>
            <pc:docMk/>
            <pc:sldMk cId="2776350467" sldId="406"/>
            <ac:spMk id="2" creationId="{95BB4CA4-C09E-3792-84F6-34DAC8750030}"/>
          </ac:spMkLst>
        </pc:spChg>
        <pc:spChg chg="mod">
          <ac:chgData name="GULER DEMIR" userId="fd11c474-b5f6-4369-b88b-5b53ab0cabe3" providerId="ADAL" clId="{A38CE018-94EF-4FEC-BFE2-62EB6BB10B2D}" dt="2026-03-04T16:34:48.012" v="4440" actId="20577"/>
          <ac:spMkLst>
            <pc:docMk/>
            <pc:sldMk cId="2776350467" sldId="406"/>
            <ac:spMk id="3" creationId="{AAFDF6B6-CDA1-901C-C332-14BC3A3157D6}"/>
          </ac:spMkLst>
        </pc:spChg>
      </pc:sldChg>
      <pc:sldChg chg="modSp add mod">
        <pc:chgData name="GULER DEMIR" userId="fd11c474-b5f6-4369-b88b-5b53ab0cabe3" providerId="ADAL" clId="{A38CE018-94EF-4FEC-BFE2-62EB6BB10B2D}" dt="2026-03-04T16:39:08.638" v="4476" actId="14100"/>
        <pc:sldMkLst>
          <pc:docMk/>
          <pc:sldMk cId="1081888422" sldId="407"/>
        </pc:sldMkLst>
        <pc:spChg chg="mod">
          <ac:chgData name="GULER DEMIR" userId="fd11c474-b5f6-4369-b88b-5b53ab0cabe3" providerId="ADAL" clId="{A38CE018-94EF-4FEC-BFE2-62EB6BB10B2D}" dt="2026-03-03T21:31:35.758" v="3444" actId="6549"/>
          <ac:spMkLst>
            <pc:docMk/>
            <pc:sldMk cId="1081888422" sldId="407"/>
            <ac:spMk id="2" creationId="{95BB4CA4-C09E-3792-84F6-34DAC8750030}"/>
          </ac:spMkLst>
        </pc:spChg>
        <pc:spChg chg="mod">
          <ac:chgData name="GULER DEMIR" userId="fd11c474-b5f6-4369-b88b-5b53ab0cabe3" providerId="ADAL" clId="{A38CE018-94EF-4FEC-BFE2-62EB6BB10B2D}" dt="2026-03-04T16:39:08.638" v="4476" actId="14100"/>
          <ac:spMkLst>
            <pc:docMk/>
            <pc:sldMk cId="1081888422" sldId="407"/>
            <ac:spMk id="3" creationId="{AAFDF6B6-CDA1-901C-C332-14BC3A3157D6}"/>
          </ac:spMkLst>
        </pc:spChg>
      </pc:sldChg>
      <pc:sldChg chg="modSp add mod">
        <pc:chgData name="GULER DEMIR" userId="fd11c474-b5f6-4369-b88b-5b53ab0cabe3" providerId="ADAL" clId="{A38CE018-94EF-4FEC-BFE2-62EB6BB10B2D}" dt="2026-03-04T16:39:50.943" v="4502" actId="6549"/>
        <pc:sldMkLst>
          <pc:docMk/>
          <pc:sldMk cId="1647268811" sldId="408"/>
        </pc:sldMkLst>
        <pc:spChg chg="mod">
          <ac:chgData name="GULER DEMIR" userId="fd11c474-b5f6-4369-b88b-5b53ab0cabe3" providerId="ADAL" clId="{A38CE018-94EF-4FEC-BFE2-62EB6BB10B2D}" dt="2026-03-04T16:39:50.943" v="4502" actId="6549"/>
          <ac:spMkLst>
            <pc:docMk/>
            <pc:sldMk cId="1647268811" sldId="408"/>
            <ac:spMk id="3" creationId="{AAFDF6B6-CDA1-901C-C332-14BC3A3157D6}"/>
          </ac:spMkLst>
        </pc:spChg>
      </pc:sldChg>
      <pc:sldChg chg="modSp add mod">
        <pc:chgData name="GULER DEMIR" userId="fd11c474-b5f6-4369-b88b-5b53ab0cabe3" providerId="ADAL" clId="{A38CE018-94EF-4FEC-BFE2-62EB6BB10B2D}" dt="2026-03-04T16:41:50.625" v="4519" actId="14100"/>
        <pc:sldMkLst>
          <pc:docMk/>
          <pc:sldMk cId="3231694192" sldId="409"/>
        </pc:sldMkLst>
        <pc:spChg chg="mod">
          <ac:chgData name="GULER DEMIR" userId="fd11c474-b5f6-4369-b88b-5b53ab0cabe3" providerId="ADAL" clId="{A38CE018-94EF-4FEC-BFE2-62EB6BB10B2D}" dt="2026-03-04T16:41:50.625" v="4519" actId="14100"/>
          <ac:spMkLst>
            <pc:docMk/>
            <pc:sldMk cId="3231694192" sldId="409"/>
            <ac:spMk id="3" creationId="{AAFDF6B6-CDA1-901C-C332-14BC3A3157D6}"/>
          </ac:spMkLst>
        </pc:spChg>
      </pc:sldChg>
      <pc:sldChg chg="modSp add mod">
        <pc:chgData name="GULER DEMIR" userId="fd11c474-b5f6-4369-b88b-5b53ab0cabe3" providerId="ADAL" clId="{A38CE018-94EF-4FEC-BFE2-62EB6BB10B2D}" dt="2026-03-04T16:46:00.201" v="4583" actId="20577"/>
        <pc:sldMkLst>
          <pc:docMk/>
          <pc:sldMk cId="1001360125" sldId="410"/>
        </pc:sldMkLst>
        <pc:spChg chg="mod">
          <ac:chgData name="GULER DEMIR" userId="fd11c474-b5f6-4369-b88b-5b53ab0cabe3" providerId="ADAL" clId="{A38CE018-94EF-4FEC-BFE2-62EB6BB10B2D}" dt="2026-03-04T10:01:57.750" v="4068" actId="255"/>
          <ac:spMkLst>
            <pc:docMk/>
            <pc:sldMk cId="1001360125" sldId="410"/>
            <ac:spMk id="2" creationId="{3B5203C4-3EB4-4007-D87E-EC61788EB36B}"/>
          </ac:spMkLst>
        </pc:spChg>
        <pc:spChg chg="mod">
          <ac:chgData name="GULER DEMIR" userId="fd11c474-b5f6-4369-b88b-5b53ab0cabe3" providerId="ADAL" clId="{A38CE018-94EF-4FEC-BFE2-62EB6BB10B2D}" dt="2026-03-04T16:46:00.201" v="4583" actId="20577"/>
          <ac:spMkLst>
            <pc:docMk/>
            <pc:sldMk cId="1001360125" sldId="410"/>
            <ac:spMk id="3" creationId="{B8220ED5-3E48-8977-88BA-EE54F5206141}"/>
          </ac:spMkLst>
        </pc:spChg>
      </pc:sldChg>
      <pc:sldChg chg="modSp add mod">
        <pc:chgData name="GULER DEMIR" userId="fd11c474-b5f6-4369-b88b-5b53ab0cabe3" providerId="ADAL" clId="{A38CE018-94EF-4FEC-BFE2-62EB6BB10B2D}" dt="2026-03-04T10:04:56.097" v="4132" actId="14100"/>
        <pc:sldMkLst>
          <pc:docMk/>
          <pc:sldMk cId="612659916" sldId="411"/>
        </pc:sldMkLst>
        <pc:spChg chg="mod">
          <ac:chgData name="GULER DEMIR" userId="fd11c474-b5f6-4369-b88b-5b53ab0cabe3" providerId="ADAL" clId="{A38CE018-94EF-4FEC-BFE2-62EB6BB10B2D}" dt="2026-03-04T10:04:09.374" v="4127" actId="20577"/>
          <ac:spMkLst>
            <pc:docMk/>
            <pc:sldMk cId="612659916" sldId="411"/>
            <ac:spMk id="2" creationId="{3B5203C4-3EB4-4007-D87E-EC61788EB36B}"/>
          </ac:spMkLst>
        </pc:spChg>
        <pc:spChg chg="mod">
          <ac:chgData name="GULER DEMIR" userId="fd11c474-b5f6-4369-b88b-5b53ab0cabe3" providerId="ADAL" clId="{A38CE018-94EF-4FEC-BFE2-62EB6BB10B2D}" dt="2026-03-04T10:04:56.097" v="4132" actId="14100"/>
          <ac:spMkLst>
            <pc:docMk/>
            <pc:sldMk cId="612659916" sldId="411"/>
            <ac:spMk id="3" creationId="{B8220ED5-3E48-8977-88BA-EE54F5206141}"/>
          </ac:spMkLst>
        </pc:spChg>
      </pc:sldChg>
      <pc:sldChg chg="modSp add mod">
        <pc:chgData name="GULER DEMIR" userId="fd11c474-b5f6-4369-b88b-5b53ab0cabe3" providerId="ADAL" clId="{A38CE018-94EF-4FEC-BFE2-62EB6BB10B2D}" dt="2026-03-04T15:03:36.493" v="4260" actId="14100"/>
        <pc:sldMkLst>
          <pc:docMk/>
          <pc:sldMk cId="1766720024" sldId="412"/>
        </pc:sldMkLst>
        <pc:spChg chg="mod">
          <ac:chgData name="GULER DEMIR" userId="fd11c474-b5f6-4369-b88b-5b53ab0cabe3" providerId="ADAL" clId="{A38CE018-94EF-4FEC-BFE2-62EB6BB10B2D}" dt="2026-03-04T15:03:36.493" v="4260" actId="14100"/>
          <ac:spMkLst>
            <pc:docMk/>
            <pc:sldMk cId="1766720024" sldId="412"/>
            <ac:spMk id="3" creationId="{AAFDF6B6-CDA1-901C-C332-14BC3A3157D6}"/>
          </ac:spMkLst>
        </pc:spChg>
      </pc:sldChg>
      <pc:sldChg chg="modSp add mod">
        <pc:chgData name="GULER DEMIR" userId="fd11c474-b5f6-4369-b88b-5b53ab0cabe3" providerId="ADAL" clId="{A38CE018-94EF-4FEC-BFE2-62EB6BB10B2D}" dt="2026-03-04T15:57:18.443" v="4333" actId="20577"/>
        <pc:sldMkLst>
          <pc:docMk/>
          <pc:sldMk cId="4128774384" sldId="413"/>
        </pc:sldMkLst>
        <pc:spChg chg="mod">
          <ac:chgData name="GULER DEMIR" userId="fd11c474-b5f6-4369-b88b-5b53ab0cabe3" providerId="ADAL" clId="{A38CE018-94EF-4FEC-BFE2-62EB6BB10B2D}" dt="2026-03-04T15:57:18.443" v="4333" actId="20577"/>
          <ac:spMkLst>
            <pc:docMk/>
            <pc:sldMk cId="4128774384" sldId="413"/>
            <ac:spMk id="3" creationId="{AAFDF6B6-CDA1-901C-C332-14BC3A3157D6}"/>
          </ac:spMkLst>
        </pc:spChg>
      </pc:sldChg>
      <pc:sldChg chg="modSp add mod">
        <pc:chgData name="GULER DEMIR" userId="fd11c474-b5f6-4369-b88b-5b53ab0cabe3" providerId="ADAL" clId="{A38CE018-94EF-4FEC-BFE2-62EB6BB10B2D}" dt="2026-03-04T16:37:15.142" v="4472" actId="6549"/>
        <pc:sldMkLst>
          <pc:docMk/>
          <pc:sldMk cId="158282365" sldId="414"/>
        </pc:sldMkLst>
        <pc:spChg chg="mod">
          <ac:chgData name="GULER DEMIR" userId="fd11c474-b5f6-4369-b88b-5b53ab0cabe3" providerId="ADAL" clId="{A38CE018-94EF-4FEC-BFE2-62EB6BB10B2D}" dt="2026-03-04T16:37:15.142" v="4472" actId="6549"/>
          <ac:spMkLst>
            <pc:docMk/>
            <pc:sldMk cId="158282365" sldId="414"/>
            <ac:spMk id="3" creationId="{AAFDF6B6-CDA1-901C-C332-14BC3A3157D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5/16/2026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5/16/2026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dx.doi.org/10.6007/IJARBSS/v7-i8/3288" TargetMode="External"/><Relationship Id="rId3" Type="http://schemas.openxmlformats.org/officeDocument/2006/relationships/hyperlink" Target="https://izlik.org/JA59DE75GB" TargetMode="External"/><Relationship Id="rId7" Type="http://schemas.openxmlformats.org/officeDocument/2006/relationships/hyperlink" Target="https://search.trdizin.gov.tr/tr/yayin/detay/1176321/yonetim-kuramlarinda-denetim-fonksiyonu" TargetMode="External"/><Relationship Id="rId12" Type="http://schemas.openxmlformats.org/officeDocument/2006/relationships/hyperlink" Target="http://www.pmworldjournal.net/" TargetMode="External"/><Relationship Id="rId2" Type="http://schemas.openxmlformats.org/officeDocument/2006/relationships/hyperlink" Target="https://legal.com.tr/blog/sirketler-hukuku/denetim-kavram-ve-turleri/" TargetMode="External"/><Relationship Id="rId1" Type="http://schemas.openxmlformats.org/officeDocument/2006/relationships/slideLayout" Target="../slideLayouts/slideLayout2.xml"/><Relationship Id="rId6" Type="http://schemas.openxmlformats.org/officeDocument/2006/relationships/hyperlink" Target="https://www.checkpoint.com/cyber-hub/threat-prevention/what-is-phishing/" TargetMode="External"/><Relationship Id="rId11" Type="http://schemas.openxmlformats.org/officeDocument/2006/relationships/hyperlink" Target="https://rasyotax.com.tr/denetim-turleri/" TargetMode="External"/><Relationship Id="rId5" Type="http://schemas.openxmlformats.org/officeDocument/2006/relationships/hyperlink" Target="https://www.beyaz.net/tr/guvenlik/makaleler/dos_ve_ddos_nedir.html" TargetMode="External"/><Relationship Id="rId10" Type="http://schemas.openxmlformats.org/officeDocument/2006/relationships/hyperlink" Target="https://www.researchgate.net/publication/367177605_Online_Library_Management_System" TargetMode="External"/><Relationship Id="rId4" Type="http://schemas.openxmlformats.org/officeDocument/2006/relationships/hyperlink" Target="https://digitalcommons.unl.edu/libphilprac/4197" TargetMode="External"/><Relationship Id="rId9" Type="http://schemas.openxmlformats.org/officeDocument/2006/relationships/hyperlink" Target="https://www.ibm.com/think/topics/content-delivery-networks"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4678" y="858982"/>
            <a:ext cx="7629940" cy="3199192"/>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14. HAFTA</a:t>
            </a:r>
            <a:br>
              <a:rPr lang="tr-TR" sz="2800" b="1" dirty="0">
                <a:solidFill>
                  <a:schemeClr val="tx1"/>
                </a:solidFill>
              </a:rPr>
            </a:br>
            <a:br>
              <a:rPr lang="tr-TR" sz="2800" b="1" dirty="0">
                <a:solidFill>
                  <a:schemeClr val="tx1"/>
                </a:solidFill>
              </a:rPr>
            </a:br>
            <a:r>
              <a:rPr lang="tr-TR" sz="2800" b="1" dirty="0">
                <a:solidFill>
                  <a:schemeClr val="tx1"/>
                </a:solidFill>
              </a:rPr>
              <a:t>Yönetimde Denetim ve Bilgi Kaynaklarının Güvenliği: Kavramlar, Süreçler ve Güncel Yaklaşımlar</a:t>
            </a:r>
            <a:br>
              <a:rPr lang="tr-TR" sz="3000" b="1" dirty="0">
                <a:solidFill>
                  <a:schemeClr val="tx1"/>
                </a:solidFill>
              </a:rPr>
            </a:br>
            <a:endParaRPr lang="en-US" sz="2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YÖNETİMDE DENETİMİN TÜRLERİ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04747" y="609600"/>
            <a:ext cx="9438005" cy="5638801"/>
          </a:xfrm>
        </p:spPr>
        <p:txBody>
          <a:bodyPr>
            <a:noAutofit/>
          </a:bodyPr>
          <a:lstStyle/>
          <a:p>
            <a:pPr marL="0" indent="0" algn="just">
              <a:spcBef>
                <a:spcPts val="0"/>
              </a:spcBef>
              <a:buNone/>
            </a:pPr>
            <a:r>
              <a:rPr lang="tr-TR" sz="1900" b="1" dirty="0"/>
              <a:t>Günümüzde işletmeler, büyüklük ve sektör gereksinimlerine göre çeşitli denetim türleri uygular. Bunlar aşağıdaki gibi özetlenebilir:</a:t>
            </a:r>
          </a:p>
          <a:p>
            <a:pPr marL="0" indent="0" algn="ctr">
              <a:spcBef>
                <a:spcPts val="0"/>
              </a:spcBef>
              <a:buNone/>
            </a:pPr>
            <a:r>
              <a:rPr lang="tr-TR" sz="1900" b="1" u="sng" dirty="0"/>
              <a:t>Mali Denetim</a:t>
            </a:r>
          </a:p>
          <a:p>
            <a:pPr algn="just">
              <a:spcBef>
                <a:spcPts val="0"/>
              </a:spcBef>
            </a:pPr>
            <a:r>
              <a:rPr lang="tr-TR" sz="1900" b="1" u="sng" dirty="0"/>
              <a:t>Amaç</a:t>
            </a:r>
            <a:r>
              <a:rPr lang="tr-TR" sz="1900" b="1" dirty="0"/>
              <a:t>: İşletmenin finansal tablolarının doğruluğunu ve güvenilirliğini sağlamak  </a:t>
            </a:r>
          </a:p>
          <a:p>
            <a:pPr algn="just">
              <a:spcBef>
                <a:spcPts val="0"/>
              </a:spcBef>
            </a:pPr>
            <a:r>
              <a:rPr lang="tr-TR" sz="1900" b="1" u="sng" dirty="0"/>
              <a:t>Kapsam</a:t>
            </a:r>
            <a:r>
              <a:rPr lang="tr-TR" sz="1900" b="1" dirty="0"/>
              <a:t>: Gelir tablosu, bilanço ve nakit akış tablosu gibi finansal belgeler  </a:t>
            </a:r>
          </a:p>
          <a:p>
            <a:pPr algn="just">
              <a:spcBef>
                <a:spcPts val="0"/>
              </a:spcBef>
            </a:pPr>
            <a:r>
              <a:rPr lang="tr-TR" sz="1900" b="1" u="sng" dirty="0"/>
              <a:t>Özelliği</a:t>
            </a:r>
            <a:r>
              <a:rPr lang="tr-TR" sz="1900" b="1" dirty="0"/>
              <a:t>: Finansal bilgilerin şeffaflığını ve yasal uyumu temin eder.  </a:t>
            </a:r>
          </a:p>
          <a:p>
            <a:pPr algn="just">
              <a:spcBef>
                <a:spcPts val="0"/>
              </a:spcBef>
            </a:pPr>
            <a:r>
              <a:rPr lang="tr-TR" sz="1900" b="1" u="sng" dirty="0"/>
              <a:t>Standartlar</a:t>
            </a:r>
            <a:r>
              <a:rPr lang="tr-TR" sz="1900" b="1" dirty="0"/>
              <a:t>: Uluslararası muhasebe standartlarına uygun olarak yapılır. </a:t>
            </a:r>
            <a:r>
              <a:rPr lang="tr-TR" sz="1900" b="1" u="sng" dirty="0"/>
              <a:t>Örnek</a:t>
            </a:r>
            <a:r>
              <a:rPr lang="tr-TR" sz="1900" b="1" dirty="0"/>
              <a:t>: </a:t>
            </a:r>
            <a:r>
              <a:rPr lang="tr-TR" sz="1900" b="1" i="1" dirty="0"/>
              <a:t>Uluslararası Finansal Raporlama Standartları (IFRS- International Financial </a:t>
            </a:r>
            <a:r>
              <a:rPr lang="tr-TR" sz="1900" b="1" i="1" dirty="0" err="1"/>
              <a:t>Reporting</a:t>
            </a:r>
            <a:r>
              <a:rPr lang="tr-TR" sz="1900" b="1" i="1" dirty="0"/>
              <a:t> </a:t>
            </a:r>
            <a:r>
              <a:rPr lang="tr-TR" sz="1900" b="1" i="1" dirty="0" err="1"/>
              <a:t>Standards</a:t>
            </a:r>
            <a:r>
              <a:rPr lang="tr-TR" sz="1900" b="1" i="1" dirty="0"/>
              <a:t>) </a:t>
            </a:r>
          </a:p>
          <a:p>
            <a:pPr algn="just">
              <a:spcBef>
                <a:spcPts val="0"/>
              </a:spcBef>
            </a:pPr>
            <a:r>
              <a:rPr lang="tr-TR" sz="1900" b="1" u="sng" dirty="0"/>
              <a:t>Sonuç</a:t>
            </a:r>
            <a:r>
              <a:rPr lang="tr-TR" sz="1900" b="1" dirty="0"/>
              <a:t>: Bağımsız denetçiler tarafından rapor hazırlanır ve kamuya sunulur.</a:t>
            </a:r>
          </a:p>
          <a:p>
            <a:pPr algn="just">
              <a:spcBef>
                <a:spcPts val="0"/>
              </a:spcBef>
            </a:pPr>
            <a:endParaRPr lang="tr-TR" sz="1900" b="1" dirty="0"/>
          </a:p>
          <a:p>
            <a:pPr marL="0" indent="0" algn="ctr">
              <a:spcBef>
                <a:spcPts val="0"/>
              </a:spcBef>
              <a:buNone/>
            </a:pPr>
            <a:r>
              <a:rPr lang="tr-TR" sz="1900" b="1" u="sng" dirty="0"/>
              <a:t>İç Denetim  </a:t>
            </a:r>
          </a:p>
          <a:p>
            <a:pPr algn="just">
              <a:spcBef>
                <a:spcPts val="0"/>
              </a:spcBef>
            </a:pPr>
            <a:r>
              <a:rPr lang="tr-TR" sz="1900" b="1" u="sng" dirty="0"/>
              <a:t>Amaç</a:t>
            </a:r>
            <a:r>
              <a:rPr lang="tr-TR" sz="1900" b="1" dirty="0"/>
              <a:t>: İşletmenin iç süreçlerini, operasyonlarını, risk yönetimini ve yönetim uygulamalarını analiz etmek  </a:t>
            </a:r>
          </a:p>
          <a:p>
            <a:pPr algn="just">
              <a:spcBef>
                <a:spcPts val="0"/>
              </a:spcBef>
            </a:pPr>
            <a:r>
              <a:rPr lang="tr-TR" sz="1900" b="1" u="sng" dirty="0"/>
              <a:t>Kapsam</a:t>
            </a:r>
            <a:r>
              <a:rPr lang="tr-TR" sz="1900" b="1" dirty="0"/>
              <a:t>: İş süreçleri, departmanlar ve iç kontrol sistemleri  </a:t>
            </a:r>
          </a:p>
          <a:p>
            <a:pPr algn="just">
              <a:spcBef>
                <a:spcPts val="0"/>
              </a:spcBef>
            </a:pPr>
            <a:r>
              <a:rPr lang="tr-TR" sz="1900" b="1" u="sng" dirty="0"/>
              <a:t>Özelliği</a:t>
            </a:r>
            <a:r>
              <a:rPr lang="tr-TR" sz="1900" b="1" dirty="0"/>
              <a:t>: Bağımsız değil, işletme bünyesinde yer alan uzmanlar tarafından gerçekleştirilir.  </a:t>
            </a:r>
          </a:p>
          <a:p>
            <a:pPr algn="just">
              <a:spcBef>
                <a:spcPts val="0"/>
              </a:spcBef>
            </a:pPr>
            <a:r>
              <a:rPr lang="tr-TR" sz="1900" b="1" u="sng" dirty="0"/>
              <a:t>İşlevi</a:t>
            </a:r>
            <a:r>
              <a:rPr lang="tr-TR" sz="1900" b="1" dirty="0"/>
              <a:t>: Sürekli bilgi akışını sağlayarak iç denetimi güçlendirmek ve stratejik hedeflere ulaşmaya destek olmak </a:t>
            </a:r>
            <a:r>
              <a:rPr lang="tr-TR" sz="1500" b="1" dirty="0"/>
              <a:t>(</a:t>
            </a:r>
            <a:r>
              <a:rPr lang="tr-TR" sz="1500" b="1" dirty="0" err="1"/>
              <a:t>RasyoTax</a:t>
            </a:r>
            <a:r>
              <a:rPr lang="tr-TR" sz="1500" b="1" dirty="0"/>
              <a:t>, 2025). </a:t>
            </a:r>
          </a:p>
        </p:txBody>
      </p:sp>
    </p:spTree>
    <p:extLst>
      <p:ext uri="{BB962C8B-B14F-4D97-AF65-F5344CB8AC3E}">
        <p14:creationId xmlns:p14="http://schemas.microsoft.com/office/powerpoint/2010/main" val="3458769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YÖNETİMDE DENETİMİN TÜRLERİ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748145"/>
            <a:ext cx="9438005" cy="5361709"/>
          </a:xfrm>
        </p:spPr>
        <p:txBody>
          <a:bodyPr>
            <a:noAutofit/>
          </a:bodyPr>
          <a:lstStyle/>
          <a:p>
            <a:pPr marL="0" indent="0" algn="ctr">
              <a:spcBef>
                <a:spcPts val="0"/>
              </a:spcBef>
              <a:buNone/>
            </a:pPr>
            <a:r>
              <a:rPr lang="tr-TR" sz="1700" b="1" u="sng" dirty="0"/>
              <a:t>Bağımsız Denetim  </a:t>
            </a:r>
          </a:p>
          <a:p>
            <a:pPr algn="just">
              <a:spcBef>
                <a:spcPts val="0"/>
              </a:spcBef>
            </a:pPr>
            <a:r>
              <a:rPr lang="tr-TR" sz="1700" b="1" u="sng" dirty="0"/>
              <a:t>Amaç</a:t>
            </a:r>
            <a:r>
              <a:rPr lang="tr-TR" sz="1700" b="1" dirty="0"/>
              <a:t>: Bir işletmenin finansal tablolarının objektif ve tarafsız incelenmesi  </a:t>
            </a:r>
          </a:p>
          <a:p>
            <a:pPr algn="just">
              <a:spcBef>
                <a:spcPts val="0"/>
              </a:spcBef>
            </a:pPr>
            <a:r>
              <a:rPr lang="tr-TR" sz="1700" b="1" u="sng" dirty="0"/>
              <a:t>Kapsam</a:t>
            </a:r>
            <a:r>
              <a:rPr lang="tr-TR" sz="1700" b="1" dirty="0"/>
              <a:t>: İşletmenin dışından gelen bağımsız denetçiler tarafından yapılır.  </a:t>
            </a:r>
          </a:p>
          <a:p>
            <a:pPr algn="just">
              <a:spcBef>
                <a:spcPts val="0"/>
              </a:spcBef>
            </a:pPr>
            <a:r>
              <a:rPr lang="tr-TR" sz="1700" b="1" u="sng" dirty="0"/>
              <a:t>Özelliğ</a:t>
            </a:r>
            <a:r>
              <a:rPr lang="tr-TR" sz="1700" b="1" dirty="0"/>
              <a:t>i: Tarafsızlık ve uluslararası denetim standartlarına uyum  </a:t>
            </a:r>
          </a:p>
          <a:p>
            <a:pPr algn="just">
              <a:spcBef>
                <a:spcPts val="0"/>
              </a:spcBef>
            </a:pPr>
            <a:r>
              <a:rPr lang="tr-TR" sz="1700" b="1" u="sng" dirty="0"/>
              <a:t>Sonuç:</a:t>
            </a:r>
            <a:r>
              <a:rPr lang="tr-TR" sz="1700" b="1" dirty="0"/>
              <a:t> Güvenilir finansal raporlar ve yatırımcı güveni sağlar.  </a:t>
            </a:r>
          </a:p>
          <a:p>
            <a:pPr algn="just">
              <a:spcBef>
                <a:spcPts val="0"/>
              </a:spcBef>
            </a:pPr>
            <a:r>
              <a:rPr lang="tr-TR" sz="1700" b="1" u="sng" dirty="0"/>
              <a:t>Zorunluluk</a:t>
            </a:r>
            <a:r>
              <a:rPr lang="tr-TR" sz="1700" b="1" dirty="0"/>
              <a:t>: Halka açık şirketler için zorunludur.</a:t>
            </a:r>
          </a:p>
          <a:p>
            <a:pPr algn="just">
              <a:spcBef>
                <a:spcPts val="0"/>
              </a:spcBef>
            </a:pPr>
            <a:endParaRPr lang="tr-TR" sz="1700" b="1" dirty="0"/>
          </a:p>
          <a:p>
            <a:pPr marL="0" indent="0" algn="ctr">
              <a:spcBef>
                <a:spcPts val="0"/>
              </a:spcBef>
              <a:buNone/>
            </a:pPr>
            <a:r>
              <a:rPr lang="tr-TR" sz="1700" b="1" u="sng" dirty="0"/>
              <a:t>Uyum Denetimi  </a:t>
            </a:r>
          </a:p>
          <a:p>
            <a:pPr algn="just">
              <a:spcBef>
                <a:spcPts val="0"/>
              </a:spcBef>
            </a:pPr>
            <a:r>
              <a:rPr lang="tr-TR" sz="1700" b="1" u="sng" dirty="0"/>
              <a:t>Amaç</a:t>
            </a:r>
            <a:r>
              <a:rPr lang="tr-TR" sz="1700" b="1" dirty="0"/>
              <a:t>: İşletmenin yasal düzenlemelere, sektör standartlarına ve şirket politikalarına uygunluğunu incelemek  </a:t>
            </a:r>
          </a:p>
          <a:p>
            <a:pPr algn="just">
              <a:spcBef>
                <a:spcPts val="0"/>
              </a:spcBef>
            </a:pPr>
            <a:r>
              <a:rPr lang="tr-TR" sz="1700" b="1" u="sng" dirty="0"/>
              <a:t>Kapsam</a:t>
            </a:r>
            <a:r>
              <a:rPr lang="tr-TR" sz="1700" b="1" dirty="0"/>
              <a:t>: Yasal mevzuata uyum ve sektörel düzenlemeler  </a:t>
            </a:r>
          </a:p>
          <a:p>
            <a:pPr algn="just">
              <a:spcBef>
                <a:spcPts val="0"/>
              </a:spcBef>
            </a:pPr>
            <a:r>
              <a:rPr lang="tr-TR" sz="1700" b="1" u="sng" dirty="0"/>
              <a:t>Özelliği</a:t>
            </a:r>
            <a:r>
              <a:rPr lang="tr-TR" sz="1700" b="1" dirty="0"/>
              <a:t>: Hukuki riskleri azaltmak, cezai yaptırımların önüne geçmek  </a:t>
            </a:r>
          </a:p>
          <a:p>
            <a:pPr algn="just">
              <a:spcBef>
                <a:spcPts val="0"/>
              </a:spcBef>
            </a:pPr>
            <a:r>
              <a:rPr lang="tr-TR" sz="1700" b="1" u="sng" dirty="0"/>
              <a:t>Önemli Sektörler</a:t>
            </a:r>
            <a:r>
              <a:rPr lang="tr-TR" sz="1700" b="1" dirty="0"/>
              <a:t>: Finans, sağlık, enerji, ilaç gibi sektörler</a:t>
            </a:r>
          </a:p>
          <a:p>
            <a:pPr algn="just">
              <a:spcBef>
                <a:spcPts val="0"/>
              </a:spcBef>
            </a:pPr>
            <a:endParaRPr lang="tr-TR" sz="1700" b="1" dirty="0"/>
          </a:p>
          <a:p>
            <a:pPr marL="0" indent="0" algn="ctr">
              <a:spcBef>
                <a:spcPts val="0"/>
              </a:spcBef>
              <a:buNone/>
            </a:pPr>
            <a:r>
              <a:rPr lang="tr-TR" sz="1700" b="1" u="sng" dirty="0"/>
              <a:t>Operasyonel Denetim</a:t>
            </a:r>
          </a:p>
          <a:p>
            <a:pPr algn="just">
              <a:spcBef>
                <a:spcPts val="0"/>
              </a:spcBef>
            </a:pPr>
            <a:r>
              <a:rPr lang="tr-TR" sz="1700" b="1" u="sng" dirty="0"/>
              <a:t>Amaç</a:t>
            </a:r>
            <a:r>
              <a:rPr lang="tr-TR" sz="1700" b="1" dirty="0"/>
              <a:t>: İşletme içi operasyonların etkinliğini ve verimliliğini analiz etmek  </a:t>
            </a:r>
          </a:p>
          <a:p>
            <a:pPr algn="just">
              <a:spcBef>
                <a:spcPts val="0"/>
              </a:spcBef>
            </a:pPr>
            <a:r>
              <a:rPr lang="tr-TR" sz="1700" b="1" u="sng" dirty="0"/>
              <a:t>Kapsam</a:t>
            </a:r>
            <a:r>
              <a:rPr lang="tr-TR" sz="1700" b="1" dirty="0"/>
              <a:t>: Günlük operasyonlar, maliyetler, süreçler  </a:t>
            </a:r>
          </a:p>
          <a:p>
            <a:pPr algn="just">
              <a:spcBef>
                <a:spcPts val="0"/>
              </a:spcBef>
            </a:pPr>
            <a:r>
              <a:rPr lang="tr-TR" sz="1700" b="1" u="sng" dirty="0"/>
              <a:t>Özelliği</a:t>
            </a:r>
            <a:r>
              <a:rPr lang="tr-TR" sz="1700" b="1" dirty="0"/>
              <a:t>: Kaynakların etkin kullanımı ve maliyetlerin azaltılması  </a:t>
            </a:r>
          </a:p>
          <a:p>
            <a:pPr algn="just">
              <a:spcBef>
                <a:spcPts val="0"/>
              </a:spcBef>
            </a:pPr>
            <a:r>
              <a:rPr lang="tr-TR" sz="1700" b="1" u="sng" dirty="0"/>
              <a:t>Katkısı</a:t>
            </a:r>
            <a:r>
              <a:rPr lang="tr-TR" sz="1700" b="1" dirty="0"/>
              <a:t>: İşletmenin uzun dönemli stratejik hedeflerine ulaşmasını destekler, maliyetleri düşürür </a:t>
            </a:r>
            <a:r>
              <a:rPr lang="tr-TR" sz="1500" b="1" dirty="0"/>
              <a:t>(</a:t>
            </a:r>
            <a:r>
              <a:rPr lang="tr-TR" sz="1500" b="1" dirty="0" err="1"/>
              <a:t>RasyoTax</a:t>
            </a:r>
            <a:r>
              <a:rPr lang="tr-TR" sz="1500" b="1" dirty="0"/>
              <a:t>, 2025). </a:t>
            </a:r>
            <a:endParaRPr lang="tr-TR" sz="1700" b="1" dirty="0"/>
          </a:p>
        </p:txBody>
      </p:sp>
    </p:spTree>
    <p:extLst>
      <p:ext uri="{BB962C8B-B14F-4D97-AF65-F5344CB8AC3E}">
        <p14:creationId xmlns:p14="http://schemas.microsoft.com/office/powerpoint/2010/main" val="3155243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DENETİMDE İKİ ÖNEMLİ ÖGE: İÇ VE DIŞ DENETİM</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60165" y="637309"/>
            <a:ext cx="9438005" cy="5638800"/>
          </a:xfrm>
        </p:spPr>
        <p:txBody>
          <a:bodyPr>
            <a:noAutofit/>
          </a:bodyPr>
          <a:lstStyle/>
          <a:p>
            <a:pPr algn="just">
              <a:spcBef>
                <a:spcPts val="0"/>
              </a:spcBef>
            </a:pPr>
            <a:r>
              <a:rPr lang="tr-TR" sz="2100" b="1" dirty="0"/>
              <a:t>Günümüzde işletmeler, büyüklük ve sektör gereksinimlerine göre çeşitli denetim türleri uygular. </a:t>
            </a:r>
          </a:p>
          <a:p>
            <a:pPr algn="just">
              <a:spcBef>
                <a:spcPts val="0"/>
              </a:spcBef>
            </a:pPr>
            <a:r>
              <a:rPr lang="tr-TR" sz="2100" b="1" dirty="0"/>
              <a:t>Mali denetim finansal bilgilerin doğruluğunu temin ederken, iç denetim işletme içi süreçleri iyileştirmeye odaklanır. </a:t>
            </a:r>
          </a:p>
          <a:p>
            <a:pPr algn="just">
              <a:spcBef>
                <a:spcPts val="0"/>
              </a:spcBef>
            </a:pPr>
            <a:r>
              <a:rPr lang="tr-TR" sz="2100" b="1" dirty="0"/>
              <a:t>Bağımsız denetim, finansal tabloların tarafsız ve güvenilir olmasını sağlar. </a:t>
            </a:r>
          </a:p>
          <a:p>
            <a:pPr algn="just">
              <a:spcBef>
                <a:spcPts val="0"/>
              </a:spcBef>
            </a:pPr>
            <a:r>
              <a:rPr lang="tr-TR" sz="2100" b="1" dirty="0"/>
              <a:t>Uyum denetimi yasalara ve standartlara uygunluğu denetlerken, operasyonel denetim işletmenin günlük faaliyetlerinin etkinliğini ve verimliliğini artırmaya yöneliktir. </a:t>
            </a:r>
          </a:p>
          <a:p>
            <a:pPr algn="just">
              <a:spcBef>
                <a:spcPts val="0"/>
              </a:spcBef>
            </a:pPr>
            <a:r>
              <a:rPr lang="tr-TR" sz="2100" b="1" dirty="0"/>
              <a:t>Anılan türlerin hepsi birbiri ile ilişkilidir ve koordineli olarak da yürütülür. </a:t>
            </a:r>
          </a:p>
          <a:p>
            <a:pPr marL="0" indent="0" algn="just">
              <a:spcBef>
                <a:spcPts val="0"/>
              </a:spcBef>
              <a:buNone/>
            </a:pPr>
            <a:endParaRPr lang="tr-TR" sz="2100" b="1" dirty="0"/>
          </a:p>
          <a:p>
            <a:pPr marL="0" indent="0" algn="just">
              <a:spcBef>
                <a:spcPts val="0"/>
              </a:spcBef>
              <a:buNone/>
            </a:pPr>
            <a:r>
              <a:rPr lang="tr-TR" sz="2100" b="1" dirty="0"/>
              <a:t>Bu türler arasında iç ve dış denetimin işletmenin yapısı ve faaliyetleri açısından en kritik ve farklılık gösteren iki temel öge olduğu düşünülebilir. </a:t>
            </a:r>
          </a:p>
          <a:p>
            <a:pPr marL="0" indent="0" algn="just">
              <a:spcBef>
                <a:spcPts val="0"/>
              </a:spcBef>
              <a:buNone/>
            </a:pPr>
            <a:r>
              <a:rPr lang="tr-TR" sz="2100" b="1" dirty="0"/>
              <a:t>Bu yaklaşım çerçevesinde d</a:t>
            </a:r>
            <a:r>
              <a:rPr lang="tr-TR" sz="2100" b="1" u="sng" dirty="0"/>
              <a:t>enetimi «İç» ve «Dış» olmak üzere iki boyutu ile ele alabiliriz</a:t>
            </a:r>
            <a:r>
              <a:rPr lang="tr-TR" sz="2100" b="1" dirty="0"/>
              <a:t> </a:t>
            </a:r>
            <a:r>
              <a:rPr lang="tr-TR" sz="1500" b="1" dirty="0"/>
              <a:t>(Akyel, 2010). </a:t>
            </a:r>
          </a:p>
        </p:txBody>
      </p:sp>
    </p:spTree>
    <p:extLst>
      <p:ext uri="{BB962C8B-B14F-4D97-AF65-F5344CB8AC3E}">
        <p14:creationId xmlns:p14="http://schemas.microsoft.com/office/powerpoint/2010/main" val="172446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DENETİMDE İKİ ÖNEMLİ ÖGE: İÇ DENETİM</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7" y="748147"/>
            <a:ext cx="9438005" cy="5098472"/>
          </a:xfrm>
        </p:spPr>
        <p:txBody>
          <a:bodyPr>
            <a:noAutofit/>
          </a:bodyPr>
          <a:lstStyle/>
          <a:p>
            <a:pPr lvl="1" algn="just">
              <a:spcBef>
                <a:spcPts val="0"/>
              </a:spcBef>
            </a:pPr>
            <a:r>
              <a:rPr lang="tr-TR" sz="2000" b="1" dirty="0"/>
              <a:t>İç denetim [</a:t>
            </a:r>
            <a:r>
              <a:rPr lang="tr-TR" sz="2000" b="1" dirty="0" err="1"/>
              <a:t>internal</a:t>
            </a:r>
            <a:r>
              <a:rPr lang="tr-TR" sz="2000" b="1" dirty="0"/>
              <a:t> </a:t>
            </a:r>
            <a:r>
              <a:rPr lang="tr-TR" sz="2000" b="1" dirty="0" err="1"/>
              <a:t>audit</a:t>
            </a:r>
            <a:r>
              <a:rPr lang="tr-TR" sz="2000" b="1" dirty="0"/>
              <a:t>], kuruluşun dâhili süreçlerine, normlarına, kurallarına ve düzenlemelerine uyup uymadığını değerlendirmek ve düzenleyici normlara uygunluğunu belirlemek amacıyla kuruluş içindeki çalışanlar ve paydaşlar tarafından yapılan denetimlerdir (</a:t>
            </a:r>
            <a:r>
              <a:rPr lang="tr-TR" sz="2000" b="1" dirty="0" err="1"/>
              <a:t>Akbulak</a:t>
            </a:r>
            <a:r>
              <a:rPr lang="tr-TR" sz="2000" b="1" dirty="0"/>
              <a:t>, 2025).</a:t>
            </a:r>
          </a:p>
          <a:p>
            <a:pPr lvl="1" algn="just">
              <a:spcBef>
                <a:spcPts val="0"/>
              </a:spcBef>
            </a:pPr>
            <a:endParaRPr lang="tr-TR" sz="2000" b="1" dirty="0"/>
          </a:p>
          <a:p>
            <a:pPr lvl="1" algn="just">
              <a:spcBef>
                <a:spcPts val="0"/>
              </a:spcBef>
            </a:pPr>
            <a:r>
              <a:rPr lang="tr-TR" sz="2000" b="1" dirty="0"/>
              <a:t>Bir kurumun idarecilerinin, sorumlu oldukları süreçlerin hile, hata veya verimsiz uygulamaların meydana gelme olasılığını en aza indirecek şekilde işlediğine ilişkin güvence elde etmesini sağlayan işlevsel bir araçtır.  </a:t>
            </a:r>
          </a:p>
          <a:p>
            <a:pPr lvl="1" algn="just">
              <a:spcBef>
                <a:spcPts val="0"/>
              </a:spcBef>
            </a:pPr>
            <a:endParaRPr lang="tr-TR" sz="2000" b="1" dirty="0"/>
          </a:p>
          <a:p>
            <a:pPr lvl="1" algn="just">
              <a:spcBef>
                <a:spcPts val="0"/>
              </a:spcBef>
            </a:pPr>
            <a:r>
              <a:rPr lang="tr-TR" sz="2000" b="1" dirty="0"/>
              <a:t>Kurumun iç kontrol sistemlerinin etkinliğini bağımsız ve tarafsız bir şekilde değerlendiren, sistematik ve disiplinli bir faaliyettir.</a:t>
            </a:r>
          </a:p>
          <a:p>
            <a:pPr lvl="1" algn="just">
              <a:spcBef>
                <a:spcPts val="0"/>
              </a:spcBef>
            </a:pPr>
            <a:endParaRPr lang="tr-TR" sz="2000" b="1" dirty="0"/>
          </a:p>
          <a:p>
            <a:pPr lvl="1" algn="just">
              <a:spcBef>
                <a:spcPts val="0"/>
              </a:spcBef>
            </a:pPr>
            <a:r>
              <a:rPr lang="tr-TR" sz="2000" b="1" dirty="0"/>
              <a:t>Kurumların riskleri yönetmesine, süreçleri geliştirmesine ve iç kontrol sistemlerini güçlendirmesine katkı sağlar </a:t>
            </a:r>
            <a:r>
              <a:rPr lang="tr-TR" sz="1500" b="1" dirty="0"/>
              <a:t>(Akyel, 2010). </a:t>
            </a:r>
          </a:p>
        </p:txBody>
      </p:sp>
    </p:spTree>
    <p:extLst>
      <p:ext uri="{BB962C8B-B14F-4D97-AF65-F5344CB8AC3E}">
        <p14:creationId xmlns:p14="http://schemas.microsoft.com/office/powerpoint/2010/main" val="3601991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DENETİMDE İKİ ÖNEMLİ ÖGE: DIŞ DENETİM</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7"/>
            <a:ext cx="9438005" cy="5375564"/>
          </a:xfrm>
        </p:spPr>
        <p:txBody>
          <a:bodyPr>
            <a:noAutofit/>
          </a:bodyPr>
          <a:lstStyle/>
          <a:p>
            <a:pPr lvl="1" algn="just">
              <a:spcBef>
                <a:spcPts val="0"/>
              </a:spcBef>
            </a:pPr>
            <a:r>
              <a:rPr lang="tr-TR" sz="1900" b="1" dirty="0"/>
              <a:t>[Bağımsız] Dış denetim [</a:t>
            </a:r>
            <a:r>
              <a:rPr lang="tr-TR" sz="1900" b="1" dirty="0" err="1"/>
              <a:t>external</a:t>
            </a:r>
            <a:r>
              <a:rPr lang="tr-TR" sz="1900" b="1" dirty="0"/>
              <a:t> </a:t>
            </a:r>
            <a:r>
              <a:rPr lang="tr-TR" sz="1900" b="1" dirty="0" err="1"/>
              <a:t>audits</a:t>
            </a:r>
            <a:r>
              <a:rPr lang="tr-TR" sz="1900" b="1" dirty="0"/>
              <a:t>], kuruluşların düzenleyici normlara uyumunu değerlendirmek ve ölçmekle görevli olan bağımsız ve üçüncü taraf kurum ve şirketler tarafından gerçekleştirilir. </a:t>
            </a:r>
          </a:p>
          <a:p>
            <a:pPr lvl="1" algn="just">
              <a:spcBef>
                <a:spcPts val="0"/>
              </a:spcBef>
            </a:pPr>
            <a:endParaRPr lang="tr-TR" sz="1900" b="1" dirty="0"/>
          </a:p>
          <a:p>
            <a:pPr lvl="1" algn="just">
              <a:spcBef>
                <a:spcPts val="0"/>
              </a:spcBef>
            </a:pPr>
            <a:r>
              <a:rPr lang="tr-TR" sz="1900" b="1" dirty="0"/>
              <a:t>Ayrıca, bazı kuruluşlar, günlük operasyonel işlerin yürütülmesi sırasında üst düzey yönetim ve işletme yönetimi tarafından “görülemeyen” [</a:t>
            </a:r>
            <a:r>
              <a:rPr lang="tr-TR" sz="1900" b="1" i="1" dirty="0"/>
              <a:t>not </a:t>
            </a:r>
            <a:r>
              <a:rPr lang="tr-TR" sz="1900" b="1" i="1" dirty="0" err="1"/>
              <a:t>visible</a:t>
            </a:r>
            <a:r>
              <a:rPr lang="tr-TR" sz="1900" b="1" dirty="0"/>
              <a:t>] eksiklik ve usulsüzlüklerin saptanabilmesi anlamında “kendilerine ayna tutmak” [</a:t>
            </a:r>
            <a:r>
              <a:rPr lang="tr-TR" sz="1900" b="1" i="1" dirty="0" err="1"/>
              <a:t>hold</a:t>
            </a:r>
            <a:r>
              <a:rPr lang="tr-TR" sz="1900" b="1" i="1" dirty="0"/>
              <a:t> a </a:t>
            </a:r>
            <a:r>
              <a:rPr lang="tr-TR" sz="1900" b="1" i="1" dirty="0" err="1"/>
              <a:t>mirror</a:t>
            </a:r>
            <a:r>
              <a:rPr lang="tr-TR" sz="1900" b="1" i="1" dirty="0"/>
              <a:t> </a:t>
            </a:r>
            <a:r>
              <a:rPr lang="tr-TR" sz="1900" b="1" i="1" dirty="0" err="1"/>
              <a:t>to</a:t>
            </a:r>
            <a:r>
              <a:rPr lang="tr-TR" sz="1900" b="1" i="1" dirty="0"/>
              <a:t> </a:t>
            </a:r>
            <a:r>
              <a:rPr lang="tr-TR" sz="1900" b="1" i="1" dirty="0" err="1"/>
              <a:t>themselves</a:t>
            </a:r>
            <a:r>
              <a:rPr lang="tr-TR" sz="1900" b="1" dirty="0"/>
              <a:t>] için dış denetim yaptırırlar </a:t>
            </a:r>
            <a:r>
              <a:rPr lang="tr-TR" sz="1500" b="1" dirty="0"/>
              <a:t>(</a:t>
            </a:r>
            <a:r>
              <a:rPr lang="tr-TR" sz="1500" b="1" dirty="0" err="1"/>
              <a:t>Akbulak</a:t>
            </a:r>
            <a:r>
              <a:rPr lang="tr-TR" sz="1500" b="1" dirty="0"/>
              <a:t>, 2025).</a:t>
            </a:r>
          </a:p>
          <a:p>
            <a:pPr lvl="1" algn="just">
              <a:spcBef>
                <a:spcPts val="0"/>
              </a:spcBef>
            </a:pPr>
            <a:endParaRPr lang="tr-TR" sz="1900" b="1" dirty="0"/>
          </a:p>
          <a:p>
            <a:pPr lvl="1" algn="just">
              <a:spcBef>
                <a:spcPts val="0"/>
              </a:spcBef>
            </a:pPr>
            <a:r>
              <a:rPr lang="tr-TR" sz="1900" b="1" dirty="0"/>
              <a:t>Bağımsız yüksek denetim kurumları tarafından yürütülen, kurumların mali tablolarını ve faaliyetlerini yasal mevzuat ve uluslararası standartlara uygunluk açısından inceleyen denetimdir (Akyel, 2010). </a:t>
            </a:r>
          </a:p>
          <a:p>
            <a:pPr lvl="1" algn="just">
              <a:spcBef>
                <a:spcPts val="0"/>
              </a:spcBef>
            </a:pPr>
            <a:endParaRPr lang="tr-TR" sz="1900" b="1" dirty="0"/>
          </a:p>
          <a:p>
            <a:pPr lvl="1" algn="just">
              <a:spcBef>
                <a:spcPts val="0"/>
              </a:spcBef>
            </a:pPr>
            <a:r>
              <a:rPr lang="tr-TR" sz="1900" b="1" dirty="0"/>
              <a:t>İç denetimin kurum içindeki çalışanlar ve bireyler tarafından yapılması nedeniyle, “örtbas etme” eğiliminin yanı sıra objektiflikten ve titizlikten uzak olması olasılığı vardır. Bu nedenle dış denetimler çoğu zaman daha güvenilir olarak kabul edilir </a:t>
            </a:r>
            <a:r>
              <a:rPr lang="tr-TR" sz="1500" b="1" dirty="0"/>
              <a:t>(</a:t>
            </a:r>
            <a:r>
              <a:rPr lang="tr-TR" sz="1500" b="1" dirty="0" err="1"/>
              <a:t>Akbulak</a:t>
            </a:r>
            <a:r>
              <a:rPr lang="tr-TR" sz="1500" b="1" dirty="0"/>
              <a:t>, 2025).</a:t>
            </a:r>
          </a:p>
        </p:txBody>
      </p:sp>
    </p:spTree>
    <p:extLst>
      <p:ext uri="{BB962C8B-B14F-4D97-AF65-F5344CB8AC3E}">
        <p14:creationId xmlns:p14="http://schemas.microsoft.com/office/powerpoint/2010/main" val="1826808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BİLGİ VE BELGE MERKEZLERİNİN YÖNETİMİNDE DENETİM İŞLEVİ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6"/>
            <a:ext cx="9438005" cy="5015347"/>
          </a:xfrm>
        </p:spPr>
        <p:txBody>
          <a:bodyPr>
            <a:noAutofit/>
          </a:bodyPr>
          <a:lstStyle/>
          <a:p>
            <a:pPr algn="just">
              <a:lnSpc>
                <a:spcPct val="120000"/>
              </a:lnSpc>
              <a:spcBef>
                <a:spcPts val="0"/>
              </a:spcBef>
            </a:pPr>
            <a:r>
              <a:rPr lang="tr-TR" b="1" dirty="0"/>
              <a:t>Bilgi ve belge merkezlerinin etkinliği ve verimliliği, büyük oranda yönetim kontrol ve denetim sistemlerinin gücüyle doğrudan ilişkilidir. </a:t>
            </a:r>
          </a:p>
          <a:p>
            <a:pPr algn="just">
              <a:lnSpc>
                <a:spcPct val="120000"/>
              </a:lnSpc>
              <a:spcBef>
                <a:spcPts val="0"/>
              </a:spcBef>
            </a:pPr>
            <a:r>
              <a:rPr lang="tr-TR" b="1" dirty="0"/>
              <a:t>Etkin bir yönetim, organizasyonun hedeflerine ulaşmasını sağlar.</a:t>
            </a:r>
          </a:p>
          <a:p>
            <a:pPr algn="just">
              <a:lnSpc>
                <a:spcPct val="120000"/>
              </a:lnSpc>
              <a:spcBef>
                <a:spcPts val="0"/>
              </a:spcBef>
            </a:pPr>
            <a:r>
              <a:rPr lang="tr-TR" b="1" dirty="0"/>
              <a:t>Bu bağlamda, iç ve dış denetimlerin yanı sıra mali ve operasyonel denetimler, kütüphane/bilgi ve belge merkezleri  yönetimlerinin faaliyetlerini yönlendiren temel araçlardır. </a:t>
            </a:r>
          </a:p>
          <a:p>
            <a:pPr algn="just">
              <a:lnSpc>
                <a:spcPct val="120000"/>
              </a:lnSpc>
              <a:spcBef>
                <a:spcPts val="0"/>
              </a:spcBef>
            </a:pPr>
            <a:r>
              <a:rPr lang="tr-TR" b="1" dirty="0"/>
              <a:t>Yönetim kontrol sistemleri, kaynakların verimli kullanımını, hizmet kalitesinin artırılmasını ve organizasyonun yasal uyumunu temin etmek amacıyla sistematik olarak uygulanmalıdır</a:t>
            </a:r>
          </a:p>
          <a:p>
            <a:pPr algn="just">
              <a:lnSpc>
                <a:spcPct val="120000"/>
              </a:lnSpc>
              <a:spcBef>
                <a:spcPts val="0"/>
              </a:spcBef>
            </a:pPr>
            <a:r>
              <a:rPr lang="tr-TR" b="1" dirty="0"/>
              <a:t>Yönetim sistemleri, organizasyonun hedeflerine ulaşmak, performansı izlemek ve kaynakların uygun kullanımını sağlamak amacıyla, </a:t>
            </a:r>
            <a:r>
              <a:rPr lang="tr-TR" b="1" u="sng" dirty="0"/>
              <a:t>planlama</a:t>
            </a:r>
            <a:r>
              <a:rPr lang="tr-TR" b="1" dirty="0"/>
              <a:t>, </a:t>
            </a:r>
            <a:r>
              <a:rPr lang="tr-TR" b="1" u="sng" dirty="0"/>
              <a:t>organize etme</a:t>
            </a:r>
            <a:r>
              <a:rPr lang="tr-TR" b="1" dirty="0"/>
              <a:t>, </a:t>
            </a:r>
            <a:r>
              <a:rPr lang="tr-TR" b="1" u="sng" dirty="0"/>
              <a:t>karar verme</a:t>
            </a:r>
            <a:r>
              <a:rPr lang="tr-TR" b="1" dirty="0"/>
              <a:t> ve </a:t>
            </a:r>
            <a:r>
              <a:rPr lang="tr-TR" b="1" u="sng" dirty="0"/>
              <a:t>denetim </a:t>
            </a:r>
            <a:r>
              <a:rPr lang="tr-TR" b="1" dirty="0"/>
              <a:t>süreçlerini içeren bütünsel yapıları ifade eder. </a:t>
            </a:r>
          </a:p>
          <a:p>
            <a:pPr algn="just">
              <a:lnSpc>
                <a:spcPct val="120000"/>
              </a:lnSpc>
              <a:spcBef>
                <a:spcPts val="0"/>
              </a:spcBef>
            </a:pPr>
            <a:r>
              <a:rPr lang="tr-TR" b="1" dirty="0"/>
              <a:t>Bu sistemler, çalışanların faaliyetlerini ve finansal kaynakların kullanımını düzenli olarak denetleyerek, organizasyonun etkinliğini artırmayı hedefler </a:t>
            </a:r>
            <a:r>
              <a:rPr lang="tr-TR" sz="1500" b="1" dirty="0"/>
              <a:t>(</a:t>
            </a:r>
            <a:r>
              <a:rPr lang="en-US" sz="1500" b="1" dirty="0" err="1"/>
              <a:t>Anyim</a:t>
            </a:r>
            <a:r>
              <a:rPr lang="en-US" sz="1500" b="1" dirty="0"/>
              <a:t>, 2020). </a:t>
            </a:r>
            <a:endParaRPr lang="tr-TR" sz="1500" b="1" dirty="0"/>
          </a:p>
        </p:txBody>
      </p:sp>
    </p:spTree>
    <p:extLst>
      <p:ext uri="{BB962C8B-B14F-4D97-AF65-F5344CB8AC3E}">
        <p14:creationId xmlns:p14="http://schemas.microsoft.com/office/powerpoint/2010/main" val="1422405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745673" y="184328"/>
            <a:ext cx="8215745" cy="466837"/>
          </a:xfrm>
        </p:spPr>
        <p:txBody>
          <a:bodyPr>
            <a:noAutofit/>
          </a:bodyPr>
          <a:lstStyle/>
          <a:p>
            <a:pPr algn="ctr"/>
            <a:r>
              <a:rPr lang="tr-TR" sz="1800" b="1" dirty="0">
                <a:solidFill>
                  <a:schemeClr val="tx1"/>
                </a:solidFill>
              </a:rPr>
              <a:t>BİLGİ VE BELGE MERKEZLERİNİN YÖNETİMİNDE DENETİM İŞLEVİ: İÇ DENETİM</a:t>
            </a:r>
            <a:endParaRPr lang="en-US" sz="18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4542" y="651165"/>
            <a:ext cx="9438005" cy="5181599"/>
          </a:xfrm>
        </p:spPr>
        <p:txBody>
          <a:bodyPr>
            <a:noAutofit/>
          </a:bodyPr>
          <a:lstStyle/>
          <a:p>
            <a:pPr marL="0" indent="0" algn="ctr">
              <a:spcBef>
                <a:spcPts val="0"/>
              </a:spcBef>
              <a:buNone/>
            </a:pPr>
            <a:r>
              <a:rPr lang="tr-TR" sz="2000" b="1" u="sng" dirty="0"/>
              <a:t>İç Denetim Sistemleri ve Kapsamı</a:t>
            </a:r>
          </a:p>
          <a:p>
            <a:pPr algn="just">
              <a:spcBef>
                <a:spcPts val="0"/>
              </a:spcBef>
            </a:pPr>
            <a:r>
              <a:rPr lang="tr-TR" sz="2000" b="1" dirty="0"/>
              <a:t>Bu sistemler, organizasyonun varlıklarını koruma, finansal kayıtların doğruluğunu sağlama ve yasal düzenlemelere uyumu temin etme amaçlarıyla kurulmuş, yapılandırılmış politikalar ve prosedürler bütünüdür. </a:t>
            </a:r>
          </a:p>
          <a:p>
            <a:pPr algn="just">
              <a:spcBef>
                <a:spcPts val="0"/>
              </a:spcBef>
            </a:pPr>
            <a:endParaRPr lang="tr-TR" sz="2000" b="1" dirty="0"/>
          </a:p>
          <a:p>
            <a:pPr algn="just">
              <a:spcBef>
                <a:spcPts val="0"/>
              </a:spcBef>
            </a:pPr>
            <a:r>
              <a:rPr lang="tr-TR" sz="2000" b="1" dirty="0"/>
              <a:t>Varlıkların gizliliği, bütünlüğü ve kullanılabilirliğini güvence altına almak üzere tasarlanmıştır.</a:t>
            </a:r>
          </a:p>
          <a:p>
            <a:pPr algn="just">
              <a:spcBef>
                <a:spcPts val="0"/>
              </a:spcBef>
            </a:pPr>
            <a:endParaRPr lang="tr-TR" sz="2000" b="1" dirty="0"/>
          </a:p>
          <a:p>
            <a:pPr algn="just">
              <a:spcBef>
                <a:spcPts val="0"/>
              </a:spcBef>
            </a:pPr>
            <a:r>
              <a:rPr lang="tr-TR" sz="2000" b="1" dirty="0"/>
              <a:t>İç denetim, üniversite kütüphanelerinde ve/ya da diğer bilgi ve belge merkezlerinde faaliyet gösteren bağımsız ve objektif bir iç yapı tarafından gerçekleştirilen, süreçlerin ve iç kontrollerin etkinliğini sürekli değerlendirmeye odaklanan sistematik bir süreçtir. </a:t>
            </a:r>
          </a:p>
          <a:p>
            <a:pPr algn="just">
              <a:spcBef>
                <a:spcPts val="0"/>
              </a:spcBef>
            </a:pPr>
            <a:endParaRPr lang="tr-TR" sz="2000" b="1" u="sng" dirty="0"/>
          </a:p>
          <a:p>
            <a:pPr algn="just">
              <a:spcBef>
                <a:spcPts val="0"/>
              </a:spcBef>
            </a:pPr>
            <a:r>
              <a:rPr lang="tr-TR" sz="2000" b="1" u="sng" dirty="0"/>
              <a:t>Amaçları arasında</a:t>
            </a:r>
            <a:r>
              <a:rPr lang="tr-TR" sz="2000" b="1" dirty="0"/>
              <a:t>, kaynakların etkin kullanımı, mali ve operasyonel süreçlerin uyumu ve yasal mevzuata uygunluk yer almaktadır </a:t>
            </a:r>
            <a:r>
              <a:rPr lang="tr-TR" sz="1500" b="1" dirty="0"/>
              <a:t>(</a:t>
            </a:r>
            <a:r>
              <a:rPr lang="en-US" sz="1500" b="1" dirty="0" err="1"/>
              <a:t>Anyim</a:t>
            </a:r>
            <a:r>
              <a:rPr lang="en-US" sz="1500" b="1" dirty="0"/>
              <a:t>, 2020). </a:t>
            </a:r>
            <a:endParaRPr lang="tr-TR" sz="1500" b="1" dirty="0"/>
          </a:p>
        </p:txBody>
      </p:sp>
    </p:spTree>
    <p:extLst>
      <p:ext uri="{BB962C8B-B14F-4D97-AF65-F5344CB8AC3E}">
        <p14:creationId xmlns:p14="http://schemas.microsoft.com/office/powerpoint/2010/main" val="840112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6"/>
            <a:ext cx="9438005" cy="5361709"/>
          </a:xfrm>
        </p:spPr>
        <p:txBody>
          <a:bodyPr>
            <a:noAutofit/>
          </a:bodyPr>
          <a:lstStyle/>
          <a:p>
            <a:pPr marL="0" indent="0" algn="ctr">
              <a:spcBef>
                <a:spcPts val="0"/>
              </a:spcBef>
              <a:buNone/>
            </a:pPr>
            <a:r>
              <a:rPr lang="tr-TR" b="1" u="sng" dirty="0"/>
              <a:t>Temel Ögeleri</a:t>
            </a:r>
          </a:p>
          <a:p>
            <a:pPr algn="just">
              <a:spcBef>
                <a:spcPts val="0"/>
              </a:spcBef>
            </a:pPr>
            <a:r>
              <a:rPr lang="tr-TR" b="1" dirty="0"/>
              <a:t>İç denetim sistemleri, risk yönetimi, kontrol faaliyetleri, bilgi ve iletişim, izleme ve değerlendirme gibi temel ögeleri içerir. Bu ögelerin etkinliği, örgütün iç ve dış denetim mekanizmalarıyla desteklenerek, organizasyonun hedeflerine ulaşmasını sağlar. Bu sistemler, çalışanların faaliyetlerini ve finansal kaynakların kullanımını düzenli olarak denetleyerek, organizasyonun etkinliğini artırmayı hedefler.</a:t>
            </a:r>
          </a:p>
          <a:p>
            <a:pPr algn="just">
              <a:spcBef>
                <a:spcPts val="0"/>
              </a:spcBef>
            </a:pPr>
            <a:endParaRPr lang="tr-TR" b="1" dirty="0"/>
          </a:p>
          <a:p>
            <a:pPr marL="0" indent="0" algn="ctr">
              <a:spcBef>
                <a:spcPts val="0"/>
              </a:spcBef>
              <a:buNone/>
            </a:pPr>
            <a:r>
              <a:rPr lang="en-US" b="1" u="sng" dirty="0" err="1"/>
              <a:t>Yöntem</a:t>
            </a:r>
            <a:r>
              <a:rPr lang="en-US" b="1" u="sng" dirty="0"/>
              <a:t> </a:t>
            </a:r>
            <a:r>
              <a:rPr lang="en-US" b="1" u="sng" dirty="0" err="1"/>
              <a:t>ve</a:t>
            </a:r>
            <a:r>
              <a:rPr lang="en-US" b="1" u="sng" dirty="0"/>
              <a:t> </a:t>
            </a:r>
            <a:r>
              <a:rPr lang="en-US" b="1" u="sng" dirty="0" err="1"/>
              <a:t>İşlevler</a:t>
            </a:r>
            <a:endParaRPr lang="tr-TR" b="1" u="sng" dirty="0"/>
          </a:p>
          <a:p>
            <a:pPr algn="just">
              <a:spcBef>
                <a:spcPts val="0"/>
              </a:spcBef>
            </a:pPr>
            <a:r>
              <a:rPr lang="en-US" b="1" dirty="0" err="1"/>
              <a:t>İç</a:t>
            </a:r>
            <a:r>
              <a:rPr lang="en-US" b="1" dirty="0"/>
              <a:t> </a:t>
            </a:r>
            <a:r>
              <a:rPr lang="en-US" b="1" dirty="0" err="1"/>
              <a:t>denetim</a:t>
            </a:r>
            <a:r>
              <a:rPr lang="en-US" b="1" dirty="0"/>
              <a:t> </a:t>
            </a:r>
            <a:r>
              <a:rPr lang="en-US" b="1" dirty="0" err="1"/>
              <a:t>faaliyetleri</a:t>
            </a:r>
            <a:r>
              <a:rPr lang="en-US" b="1" dirty="0"/>
              <a:t>, </a:t>
            </a:r>
            <a:r>
              <a:rPr lang="en-US" b="1" dirty="0" err="1"/>
              <a:t>planlı</a:t>
            </a:r>
            <a:r>
              <a:rPr lang="en-US" b="1" dirty="0"/>
              <a:t> </a:t>
            </a:r>
            <a:r>
              <a:rPr lang="tr-TR" b="1" dirty="0"/>
              <a:t>ve düzenli süre aralıklarıyla </a:t>
            </a:r>
            <a:r>
              <a:rPr lang="en-US" b="1" dirty="0" err="1"/>
              <a:t>belge</a:t>
            </a:r>
            <a:r>
              <a:rPr lang="en-US" b="1" dirty="0"/>
              <a:t> </a:t>
            </a:r>
            <a:r>
              <a:rPr lang="en-US" b="1" dirty="0" err="1"/>
              <a:t>inceleme</a:t>
            </a:r>
            <a:r>
              <a:rPr lang="en-US" b="1" dirty="0"/>
              <a:t>, </a:t>
            </a:r>
            <a:r>
              <a:rPr lang="en-US" b="1" dirty="0" err="1"/>
              <a:t>gözlem</a:t>
            </a:r>
            <a:r>
              <a:rPr lang="en-US" b="1" dirty="0"/>
              <a:t>, </a:t>
            </a:r>
            <a:r>
              <a:rPr lang="en-US" b="1" dirty="0" err="1"/>
              <a:t>görüşme</a:t>
            </a:r>
            <a:r>
              <a:rPr lang="en-US" b="1" dirty="0"/>
              <a:t> </a:t>
            </a:r>
            <a:r>
              <a:rPr lang="en-US" b="1" dirty="0" err="1"/>
              <a:t>ve</a:t>
            </a:r>
            <a:r>
              <a:rPr lang="en-US" b="1" dirty="0"/>
              <a:t> </a:t>
            </a:r>
            <a:r>
              <a:rPr lang="en-US" b="1" dirty="0" err="1"/>
              <a:t>örnekleme</a:t>
            </a:r>
            <a:r>
              <a:rPr lang="en-US" b="1" dirty="0"/>
              <a:t> </a:t>
            </a:r>
            <a:r>
              <a:rPr lang="en-US" b="1" dirty="0" err="1"/>
              <a:t>teknikleriyle</a:t>
            </a:r>
            <a:r>
              <a:rPr lang="en-US" b="1" dirty="0"/>
              <a:t> </a:t>
            </a:r>
            <a:r>
              <a:rPr lang="en-US" b="1" dirty="0" err="1"/>
              <a:t>yürütülür</a:t>
            </a:r>
            <a:r>
              <a:rPr lang="en-US" b="1" dirty="0"/>
              <a:t>. </a:t>
            </a:r>
            <a:r>
              <a:rPr lang="en-US" b="1" dirty="0" err="1"/>
              <a:t>Bulgular</a:t>
            </a:r>
            <a:r>
              <a:rPr lang="en-US" b="1" dirty="0"/>
              <a:t> </a:t>
            </a:r>
            <a:r>
              <a:rPr lang="en-US" b="1" dirty="0" err="1"/>
              <a:t>raporlanır</a:t>
            </a:r>
            <a:r>
              <a:rPr lang="en-US" b="1" dirty="0"/>
              <a:t> </a:t>
            </a:r>
            <a:r>
              <a:rPr lang="en-US" b="1" dirty="0" err="1"/>
              <a:t>ve</a:t>
            </a:r>
            <a:r>
              <a:rPr lang="en-US" b="1" dirty="0"/>
              <a:t> </a:t>
            </a:r>
            <a:r>
              <a:rPr lang="en-US" b="1" dirty="0" err="1"/>
              <a:t>yönetim</a:t>
            </a:r>
            <a:r>
              <a:rPr lang="en-US" b="1" dirty="0"/>
              <a:t> </a:t>
            </a:r>
            <a:r>
              <a:rPr lang="en-US" b="1" dirty="0" err="1"/>
              <a:t>tarafından</a:t>
            </a:r>
            <a:r>
              <a:rPr lang="en-US" b="1" dirty="0"/>
              <a:t> </a:t>
            </a:r>
            <a:r>
              <a:rPr lang="en-US" b="1" dirty="0" err="1"/>
              <a:t>izlenerek</a:t>
            </a:r>
            <a:r>
              <a:rPr lang="en-US" b="1" dirty="0"/>
              <a:t>, </a:t>
            </a:r>
            <a:r>
              <a:rPr lang="en-US" b="1" dirty="0" err="1"/>
              <a:t>süreçlerin</a:t>
            </a:r>
            <a:r>
              <a:rPr lang="en-US" b="1" dirty="0"/>
              <a:t> </a:t>
            </a:r>
            <a:r>
              <a:rPr lang="en-US" b="1" dirty="0" err="1"/>
              <a:t>geliştirilmesine</a:t>
            </a:r>
            <a:r>
              <a:rPr lang="en-US" b="1" dirty="0"/>
              <a:t> </a:t>
            </a:r>
            <a:r>
              <a:rPr lang="en-US" b="1" dirty="0" err="1"/>
              <a:t>katkı</a:t>
            </a:r>
            <a:r>
              <a:rPr lang="en-US" b="1" dirty="0"/>
              <a:t> </a:t>
            </a:r>
            <a:r>
              <a:rPr lang="en-US" b="1" dirty="0" err="1"/>
              <a:t>sağlar</a:t>
            </a:r>
            <a:r>
              <a:rPr lang="en-US" b="1" dirty="0"/>
              <a:t>. </a:t>
            </a:r>
            <a:r>
              <a:rPr lang="tr-TR" b="1" dirty="0"/>
              <a:t>R</a:t>
            </a:r>
            <a:r>
              <a:rPr lang="en-US" b="1" dirty="0" err="1"/>
              <a:t>iskleri</a:t>
            </a:r>
            <a:r>
              <a:rPr lang="en-US" b="1" dirty="0"/>
              <a:t> </a:t>
            </a:r>
            <a:r>
              <a:rPr lang="en-US" b="1" dirty="0" err="1"/>
              <a:t>tespit</a:t>
            </a:r>
            <a:r>
              <a:rPr lang="en-US" b="1" dirty="0"/>
              <a:t> </a:t>
            </a:r>
            <a:r>
              <a:rPr lang="en-US" b="1" dirty="0" err="1"/>
              <a:t>edip</a:t>
            </a:r>
            <a:r>
              <a:rPr lang="en-US" b="1" dirty="0"/>
              <a:t>, </a:t>
            </a:r>
            <a:r>
              <a:rPr lang="en-US" b="1" dirty="0" err="1"/>
              <a:t>önleyici</a:t>
            </a:r>
            <a:r>
              <a:rPr lang="en-US" b="1" dirty="0"/>
              <a:t> </a:t>
            </a:r>
            <a:r>
              <a:rPr lang="en-US" b="1" dirty="0" err="1"/>
              <a:t>tedbirlerin</a:t>
            </a:r>
            <a:r>
              <a:rPr lang="en-US" b="1" dirty="0"/>
              <a:t> </a:t>
            </a:r>
            <a:r>
              <a:rPr lang="en-US" b="1" dirty="0" err="1"/>
              <a:t>alınmasını</a:t>
            </a:r>
            <a:r>
              <a:rPr lang="en-US" b="1" dirty="0"/>
              <a:t> </a:t>
            </a:r>
            <a:r>
              <a:rPr lang="en-US" b="1" dirty="0" err="1"/>
              <a:t>sağlar</a:t>
            </a:r>
            <a:r>
              <a:rPr lang="en-US" b="1" dirty="0"/>
              <a:t>.</a:t>
            </a:r>
            <a:endParaRPr lang="tr-TR" b="1" dirty="0"/>
          </a:p>
          <a:p>
            <a:pPr algn="just">
              <a:spcBef>
                <a:spcPts val="0"/>
              </a:spcBef>
            </a:pPr>
            <a:endParaRPr lang="tr-TR" b="1" dirty="0"/>
          </a:p>
          <a:p>
            <a:pPr algn="just">
              <a:spcBef>
                <a:spcPts val="0"/>
              </a:spcBef>
            </a:pPr>
            <a:r>
              <a:rPr lang="en-US" b="1" dirty="0" err="1"/>
              <a:t>Özellikle</a:t>
            </a:r>
            <a:r>
              <a:rPr lang="en-US" b="1" dirty="0"/>
              <a:t>, </a:t>
            </a:r>
            <a:r>
              <a:rPr lang="en-US" b="1" dirty="0" err="1"/>
              <a:t>iç</a:t>
            </a:r>
            <a:r>
              <a:rPr lang="en-US" b="1" dirty="0"/>
              <a:t> </a:t>
            </a:r>
            <a:r>
              <a:rPr lang="en-US" b="1" dirty="0" err="1"/>
              <a:t>denetim</a:t>
            </a:r>
            <a:r>
              <a:rPr lang="en-US" b="1" dirty="0"/>
              <a:t> </a:t>
            </a:r>
            <a:r>
              <a:rPr lang="en-US" b="1" dirty="0" err="1"/>
              <a:t>sistemleri</a:t>
            </a:r>
            <a:r>
              <a:rPr lang="en-US" b="1" dirty="0"/>
              <a:t>, </a:t>
            </a:r>
            <a:r>
              <a:rPr lang="en-US" b="1" dirty="0" err="1"/>
              <a:t>kütüphane</a:t>
            </a:r>
            <a:r>
              <a:rPr lang="tr-TR" b="1" dirty="0"/>
              <a:t>/bilgi ve belge merkezleri</a:t>
            </a:r>
            <a:r>
              <a:rPr lang="en-US" b="1" dirty="0"/>
              <a:t> </a:t>
            </a:r>
            <a:r>
              <a:rPr lang="en-US" b="1" dirty="0" err="1"/>
              <a:t>kaynaklarının</a:t>
            </a:r>
            <a:r>
              <a:rPr lang="en-US" b="1" dirty="0"/>
              <a:t> </a:t>
            </a:r>
            <a:r>
              <a:rPr lang="en-US" b="1" dirty="0" err="1"/>
              <a:t>korunması</a:t>
            </a:r>
            <a:r>
              <a:rPr lang="en-US" b="1" dirty="0"/>
              <a:t>, </a:t>
            </a:r>
            <a:r>
              <a:rPr lang="en-US" b="1" dirty="0" err="1"/>
              <a:t>mali</a:t>
            </a:r>
            <a:r>
              <a:rPr lang="en-US" b="1" dirty="0"/>
              <a:t> </a:t>
            </a:r>
            <a:r>
              <a:rPr lang="en-US" b="1" dirty="0" err="1"/>
              <a:t>disiplinin</a:t>
            </a:r>
            <a:r>
              <a:rPr lang="en-US" b="1" dirty="0"/>
              <a:t> </a:t>
            </a:r>
            <a:r>
              <a:rPr lang="en-US" b="1" dirty="0" err="1"/>
              <a:t>sağlanması</a:t>
            </a:r>
            <a:r>
              <a:rPr lang="en-US" b="1" dirty="0"/>
              <a:t> </a:t>
            </a:r>
            <a:r>
              <a:rPr lang="en-US" b="1" dirty="0" err="1"/>
              <a:t>ve</a:t>
            </a:r>
            <a:r>
              <a:rPr lang="en-US" b="1" dirty="0"/>
              <a:t> </a:t>
            </a:r>
            <a:r>
              <a:rPr lang="en-US" b="1" dirty="0" err="1"/>
              <a:t>bilgi</a:t>
            </a:r>
            <a:r>
              <a:rPr lang="en-US" b="1" dirty="0"/>
              <a:t> </a:t>
            </a:r>
            <a:r>
              <a:rPr lang="en-US" b="1" dirty="0" err="1"/>
              <a:t>güvenliğinin</a:t>
            </a:r>
            <a:r>
              <a:rPr lang="en-US" b="1" dirty="0"/>
              <a:t> </a:t>
            </a:r>
            <a:r>
              <a:rPr lang="en-US" b="1" dirty="0" err="1"/>
              <a:t>teminat</a:t>
            </a:r>
            <a:r>
              <a:rPr lang="en-US" b="1" dirty="0"/>
              <a:t> </a:t>
            </a:r>
            <a:r>
              <a:rPr lang="en-US" b="1" dirty="0" err="1"/>
              <a:t>altına</a:t>
            </a:r>
            <a:r>
              <a:rPr lang="en-US" b="1" dirty="0"/>
              <a:t> </a:t>
            </a:r>
            <a:r>
              <a:rPr lang="en-US" b="1" dirty="0" err="1"/>
              <a:t>alınması</a:t>
            </a:r>
            <a:r>
              <a:rPr lang="en-US" b="1" dirty="0"/>
              <a:t> </a:t>
            </a:r>
            <a:r>
              <a:rPr lang="en-US" b="1" dirty="0" err="1"/>
              <a:t>açısından</a:t>
            </a:r>
            <a:r>
              <a:rPr lang="en-US" b="1" dirty="0"/>
              <a:t> </a:t>
            </a:r>
            <a:r>
              <a:rPr lang="en-US" b="1" dirty="0" err="1"/>
              <a:t>kritik</a:t>
            </a:r>
            <a:r>
              <a:rPr lang="en-US" b="1" dirty="0"/>
              <a:t> </a:t>
            </a:r>
            <a:r>
              <a:rPr lang="en-US" b="1" dirty="0" err="1"/>
              <a:t>öneme</a:t>
            </a:r>
            <a:r>
              <a:rPr lang="en-US" b="1" dirty="0"/>
              <a:t> </a:t>
            </a:r>
            <a:r>
              <a:rPr lang="en-US" b="1" dirty="0" err="1"/>
              <a:t>sahiptir</a:t>
            </a:r>
            <a:r>
              <a:rPr lang="tr-TR" b="1" dirty="0"/>
              <a:t>.</a:t>
            </a:r>
          </a:p>
          <a:p>
            <a:pPr algn="just">
              <a:spcBef>
                <a:spcPts val="0"/>
              </a:spcBef>
            </a:pPr>
            <a:endParaRPr lang="tr-TR" b="1" dirty="0"/>
          </a:p>
          <a:p>
            <a:pPr algn="just">
              <a:spcBef>
                <a:spcPts val="0"/>
              </a:spcBef>
            </a:pPr>
            <a:r>
              <a:rPr lang="tr-TR" b="1" dirty="0"/>
              <a:t>İ</a:t>
            </a:r>
            <a:r>
              <a:rPr lang="en-US" b="1" dirty="0"/>
              <a:t>ç </a:t>
            </a:r>
            <a:r>
              <a:rPr lang="en-US" b="1" dirty="0" err="1"/>
              <a:t>denetimin</a:t>
            </a:r>
            <a:r>
              <a:rPr lang="en-US" b="1" dirty="0"/>
              <a:t> </a:t>
            </a:r>
            <a:r>
              <a:rPr lang="en-US" b="1" dirty="0" err="1"/>
              <a:t>etkinliği</a:t>
            </a:r>
            <a:r>
              <a:rPr lang="en-US" b="1" dirty="0"/>
              <a:t>, </a:t>
            </a:r>
            <a:r>
              <a:rPr lang="en-US" b="1" dirty="0" err="1"/>
              <a:t>çalışanların</a:t>
            </a:r>
            <a:r>
              <a:rPr lang="en-US" b="1" dirty="0"/>
              <a:t> </a:t>
            </a:r>
            <a:r>
              <a:rPr lang="en-US" b="1" dirty="0" err="1"/>
              <a:t>performansını</a:t>
            </a:r>
            <a:r>
              <a:rPr lang="en-US" b="1" dirty="0"/>
              <a:t> </a:t>
            </a:r>
            <a:r>
              <a:rPr lang="en-US" b="1" dirty="0" err="1"/>
              <a:t>ve</a:t>
            </a:r>
            <a:r>
              <a:rPr lang="en-US" b="1" dirty="0"/>
              <a:t> </a:t>
            </a:r>
            <a:r>
              <a:rPr lang="en-US" b="1" dirty="0" err="1"/>
              <a:t>hizmet</a:t>
            </a:r>
            <a:r>
              <a:rPr lang="en-US" b="1" dirty="0"/>
              <a:t> </a:t>
            </a:r>
            <a:r>
              <a:rPr lang="en-US" b="1" dirty="0" err="1"/>
              <a:t>kalitesini</a:t>
            </a:r>
            <a:r>
              <a:rPr lang="en-US" b="1" dirty="0"/>
              <a:t> </a:t>
            </a:r>
            <a:r>
              <a:rPr lang="en-US" b="1" dirty="0" err="1"/>
              <a:t>doğrudan</a:t>
            </a:r>
            <a:r>
              <a:rPr lang="en-US" b="1" dirty="0"/>
              <a:t> </a:t>
            </a:r>
            <a:r>
              <a:rPr lang="en-US" b="1" dirty="0" err="1"/>
              <a:t>etkiler</a:t>
            </a:r>
            <a:r>
              <a:rPr lang="en-US" b="1" dirty="0"/>
              <a:t> </a:t>
            </a:r>
            <a:r>
              <a:rPr lang="tr-TR" sz="1500" b="1" dirty="0"/>
              <a:t>(</a:t>
            </a:r>
            <a:r>
              <a:rPr lang="en-US" sz="1500" b="1" dirty="0" err="1"/>
              <a:t>Anyim</a:t>
            </a:r>
            <a:r>
              <a:rPr lang="en-US" sz="1500" b="1" dirty="0"/>
              <a:t>, 2020).</a:t>
            </a:r>
            <a:endParaRPr lang="tr-TR" b="1" dirty="0"/>
          </a:p>
        </p:txBody>
      </p:sp>
      <p:sp>
        <p:nvSpPr>
          <p:cNvPr id="4" name="Unvan 1">
            <a:extLst>
              <a:ext uri="{FF2B5EF4-FFF2-40B4-BE49-F238E27FC236}">
                <a16:creationId xmlns:a16="http://schemas.microsoft.com/office/drawing/2014/main" id="{0CBD7B00-345A-B2E3-3B8B-91C859F9A97C}"/>
              </a:ext>
            </a:extLst>
          </p:cNvPr>
          <p:cNvSpPr txBox="1">
            <a:spLocks/>
          </p:cNvSpPr>
          <p:nvPr/>
        </p:nvSpPr>
        <p:spPr>
          <a:xfrm>
            <a:off x="1785149" y="378289"/>
            <a:ext cx="8215745" cy="466837"/>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1800" b="1" dirty="0">
                <a:solidFill>
                  <a:schemeClr val="tx1"/>
                </a:solidFill>
              </a:rPr>
              <a:t>BİLGİ VE BELGE MERKEZLERİNİN YÖNETİMİNDE DENETİM İŞLEVİ: İÇ DENETİM</a:t>
            </a:r>
            <a:endParaRPr lang="en-US" sz="1800" b="1" dirty="0">
              <a:solidFill>
                <a:schemeClr val="tx1"/>
              </a:solidFill>
            </a:endParaRPr>
          </a:p>
        </p:txBody>
      </p:sp>
    </p:spTree>
    <p:extLst>
      <p:ext uri="{BB962C8B-B14F-4D97-AF65-F5344CB8AC3E}">
        <p14:creationId xmlns:p14="http://schemas.microsoft.com/office/powerpoint/2010/main" val="3639158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18602" y="1039089"/>
            <a:ext cx="9438005" cy="4558147"/>
          </a:xfrm>
        </p:spPr>
        <p:txBody>
          <a:bodyPr>
            <a:noAutofit/>
          </a:bodyPr>
          <a:lstStyle/>
          <a:p>
            <a:pPr marL="0" indent="0" algn="ctr">
              <a:spcBef>
                <a:spcPts val="0"/>
              </a:spcBef>
              <a:buNone/>
            </a:pPr>
            <a:r>
              <a:rPr lang="en-US" sz="2000" b="1" u="sng" dirty="0" err="1"/>
              <a:t>Tanım</a:t>
            </a:r>
            <a:r>
              <a:rPr lang="en-US" sz="2000" b="1" u="sng" dirty="0"/>
              <a:t> </a:t>
            </a:r>
            <a:r>
              <a:rPr lang="en-US" sz="2000" b="1" u="sng" dirty="0" err="1"/>
              <a:t>ve</a:t>
            </a:r>
            <a:r>
              <a:rPr lang="en-US" sz="2000" b="1" u="sng" dirty="0"/>
              <a:t> </a:t>
            </a:r>
            <a:r>
              <a:rPr lang="en-US" sz="2000" b="1" u="sng" dirty="0" err="1"/>
              <a:t>Amaç</a:t>
            </a:r>
            <a:endParaRPr lang="tr-TR" sz="2000" b="1" u="sng" dirty="0"/>
          </a:p>
          <a:p>
            <a:pPr algn="just">
              <a:spcBef>
                <a:spcPts val="0"/>
              </a:spcBef>
            </a:pPr>
            <a:r>
              <a:rPr lang="en-US" sz="2000" b="1" dirty="0" err="1"/>
              <a:t>Dış</a:t>
            </a:r>
            <a:r>
              <a:rPr lang="en-US" sz="2000" b="1" dirty="0"/>
              <a:t> </a:t>
            </a:r>
            <a:r>
              <a:rPr lang="en-US" sz="2000" b="1" dirty="0" err="1"/>
              <a:t>denetim</a:t>
            </a:r>
            <a:r>
              <a:rPr lang="en-US" sz="2000" b="1" dirty="0"/>
              <a:t>, </a:t>
            </a:r>
            <a:r>
              <a:rPr lang="en-US" sz="2000" b="1" dirty="0" err="1"/>
              <a:t>bağımsız</a:t>
            </a:r>
            <a:r>
              <a:rPr lang="en-US" sz="2000" b="1" dirty="0"/>
              <a:t> </a:t>
            </a:r>
            <a:r>
              <a:rPr lang="en-US" sz="2000" b="1" dirty="0" err="1"/>
              <a:t>üçüncü</a:t>
            </a:r>
            <a:r>
              <a:rPr lang="en-US" sz="2000" b="1" dirty="0"/>
              <a:t> </a:t>
            </a:r>
            <a:r>
              <a:rPr lang="en-US" sz="2000" b="1" dirty="0" err="1"/>
              <a:t>taraflar</a:t>
            </a:r>
            <a:r>
              <a:rPr lang="en-US" sz="2000" b="1" dirty="0"/>
              <a:t> </a:t>
            </a:r>
            <a:r>
              <a:rPr lang="en-US" sz="2000" b="1" dirty="0" err="1"/>
              <a:t>tarafından</a:t>
            </a:r>
            <a:r>
              <a:rPr lang="en-US" sz="2000" b="1" dirty="0"/>
              <a:t> </a:t>
            </a:r>
            <a:r>
              <a:rPr lang="en-US" sz="2000" b="1" dirty="0" err="1"/>
              <a:t>gerçekleştirilen</a:t>
            </a:r>
            <a:r>
              <a:rPr lang="en-US" sz="2000" b="1" dirty="0"/>
              <a:t> </a:t>
            </a:r>
            <a:r>
              <a:rPr lang="en-US" sz="2000" b="1" dirty="0" err="1"/>
              <a:t>ve</a:t>
            </a:r>
            <a:r>
              <a:rPr lang="en-US" sz="2000" b="1" dirty="0"/>
              <a:t> </a:t>
            </a:r>
            <a:r>
              <a:rPr lang="en-US" sz="2000" b="1" dirty="0" err="1"/>
              <a:t>kütüphane</a:t>
            </a:r>
            <a:r>
              <a:rPr lang="tr-TR" sz="2000" b="1" dirty="0"/>
              <a:t>/bilgi ve belge merkezleri</a:t>
            </a:r>
            <a:r>
              <a:rPr lang="en-US" sz="2000" b="1" dirty="0"/>
              <a:t> </a:t>
            </a:r>
            <a:r>
              <a:rPr lang="en-US" sz="2000" b="1" dirty="0" err="1"/>
              <a:t>faaliyetlerinin</a:t>
            </a:r>
            <a:r>
              <a:rPr lang="en-US" sz="2000" b="1" dirty="0"/>
              <a:t> </a:t>
            </a:r>
            <a:r>
              <a:rPr lang="en-US" sz="2000" b="1" dirty="0" err="1"/>
              <a:t>yasal</a:t>
            </a:r>
            <a:r>
              <a:rPr lang="en-US" sz="2000" b="1" dirty="0"/>
              <a:t> </a:t>
            </a:r>
            <a:r>
              <a:rPr lang="en-US" sz="2000" b="1" dirty="0" err="1"/>
              <a:t>mevzuat</a:t>
            </a:r>
            <a:r>
              <a:rPr lang="en-US" sz="2000" b="1" dirty="0"/>
              <a:t>, </a:t>
            </a:r>
            <a:r>
              <a:rPr lang="en-US" sz="2000" b="1" dirty="0" err="1"/>
              <a:t>finansal</a:t>
            </a:r>
            <a:r>
              <a:rPr lang="en-US" sz="2000" b="1" dirty="0"/>
              <a:t> </a:t>
            </a:r>
            <a:r>
              <a:rPr lang="en-US" sz="2000" b="1" dirty="0" err="1"/>
              <a:t>raporlama</a:t>
            </a:r>
            <a:r>
              <a:rPr lang="en-US" sz="2000" b="1" dirty="0"/>
              <a:t> </a:t>
            </a:r>
            <a:r>
              <a:rPr lang="en-US" sz="2000" b="1" dirty="0" err="1"/>
              <a:t>ve</a:t>
            </a:r>
            <a:r>
              <a:rPr lang="en-US" sz="2000" b="1" dirty="0"/>
              <a:t> </a:t>
            </a:r>
            <a:r>
              <a:rPr lang="en-US" sz="2000" b="1" dirty="0" err="1"/>
              <a:t>iç</a:t>
            </a:r>
            <a:r>
              <a:rPr lang="en-US" sz="2000" b="1" dirty="0"/>
              <a:t> </a:t>
            </a:r>
            <a:r>
              <a:rPr lang="en-US" sz="2000" b="1" dirty="0" err="1"/>
              <a:t>kontrol</a:t>
            </a:r>
            <a:r>
              <a:rPr lang="en-US" sz="2000" b="1" dirty="0"/>
              <a:t> </a:t>
            </a:r>
            <a:r>
              <a:rPr lang="en-US" sz="2000" b="1" dirty="0" err="1"/>
              <a:t>standartlarına</a:t>
            </a:r>
            <a:r>
              <a:rPr lang="en-US" sz="2000" b="1" dirty="0"/>
              <a:t> </a:t>
            </a:r>
            <a:r>
              <a:rPr lang="en-US" sz="2000" b="1" dirty="0" err="1"/>
              <a:t>uygunluğunu</a:t>
            </a:r>
            <a:r>
              <a:rPr lang="en-US" sz="2000" b="1" dirty="0"/>
              <a:t> </a:t>
            </a:r>
            <a:r>
              <a:rPr lang="en-US" sz="2000" b="1" dirty="0" err="1"/>
              <a:t>teyit</a:t>
            </a:r>
            <a:r>
              <a:rPr lang="en-US" sz="2000" b="1" dirty="0"/>
              <a:t> </a:t>
            </a:r>
            <a:r>
              <a:rPr lang="en-US" sz="2000" b="1" dirty="0" err="1"/>
              <a:t>eden</a:t>
            </a:r>
            <a:r>
              <a:rPr lang="en-US" sz="2000" b="1" dirty="0"/>
              <a:t> </a:t>
            </a:r>
            <a:r>
              <a:rPr lang="en-US" sz="2000" b="1" dirty="0" err="1"/>
              <a:t>denetim</a:t>
            </a:r>
            <a:r>
              <a:rPr lang="en-US" sz="2000" b="1" dirty="0"/>
              <a:t> </a:t>
            </a:r>
            <a:r>
              <a:rPr lang="en-US" sz="2000" b="1" dirty="0" err="1"/>
              <a:t>türüdür</a:t>
            </a:r>
            <a:r>
              <a:rPr lang="en-US" sz="2000" b="1" dirty="0"/>
              <a:t>. </a:t>
            </a:r>
            <a:r>
              <a:rPr lang="en-US" sz="2000" b="1" dirty="0" err="1"/>
              <a:t>Amaç</a:t>
            </a:r>
            <a:r>
              <a:rPr lang="en-US" sz="2000" b="1" dirty="0"/>
              <a:t>, </a:t>
            </a:r>
            <a:r>
              <a:rPr lang="en-US" sz="2000" b="1" dirty="0" err="1"/>
              <a:t>paydaşlara</a:t>
            </a:r>
            <a:r>
              <a:rPr lang="en-US" sz="2000" b="1" dirty="0"/>
              <a:t> </a:t>
            </a:r>
            <a:r>
              <a:rPr lang="en-US" sz="2000" b="1" dirty="0" err="1"/>
              <a:t>güvenilir</a:t>
            </a:r>
            <a:r>
              <a:rPr lang="en-US" sz="2000" b="1" dirty="0"/>
              <a:t> </a:t>
            </a:r>
            <a:r>
              <a:rPr lang="en-US" sz="2000" b="1" dirty="0" err="1"/>
              <a:t>ve</a:t>
            </a:r>
            <a:r>
              <a:rPr lang="en-US" sz="2000" b="1" dirty="0"/>
              <a:t> </a:t>
            </a:r>
            <a:r>
              <a:rPr lang="en-US" sz="2000" b="1" dirty="0" err="1"/>
              <a:t>objektif</a:t>
            </a:r>
            <a:r>
              <a:rPr lang="en-US" sz="2000" b="1" dirty="0"/>
              <a:t> </a:t>
            </a:r>
            <a:r>
              <a:rPr lang="en-US" sz="2000" b="1" dirty="0" err="1"/>
              <a:t>bilgiler</a:t>
            </a:r>
            <a:r>
              <a:rPr lang="en-US" sz="2000" b="1" dirty="0"/>
              <a:t> </a:t>
            </a:r>
            <a:r>
              <a:rPr lang="en-US" sz="2000" b="1" dirty="0" err="1"/>
              <a:t>sunmaktır</a:t>
            </a:r>
            <a:r>
              <a:rPr lang="en-US" sz="2000" b="1" dirty="0"/>
              <a:t>.</a:t>
            </a:r>
            <a:endParaRPr lang="tr-TR" sz="2000" b="1" dirty="0"/>
          </a:p>
          <a:p>
            <a:pPr algn="just">
              <a:spcBef>
                <a:spcPts val="0"/>
              </a:spcBef>
            </a:pPr>
            <a:endParaRPr lang="tr-TR" sz="2000" b="1" dirty="0"/>
          </a:p>
          <a:p>
            <a:pPr marL="0" indent="0" algn="ctr">
              <a:spcBef>
                <a:spcPts val="0"/>
              </a:spcBef>
              <a:buNone/>
            </a:pPr>
            <a:r>
              <a:rPr lang="en-US" sz="2000" b="1" u="sng" dirty="0" err="1"/>
              <a:t>Yöntem</a:t>
            </a:r>
            <a:r>
              <a:rPr lang="en-US" sz="2000" b="1" u="sng" dirty="0"/>
              <a:t> </a:t>
            </a:r>
            <a:r>
              <a:rPr lang="en-US" sz="2000" b="1" u="sng" dirty="0" err="1"/>
              <a:t>ve</a:t>
            </a:r>
            <a:r>
              <a:rPr lang="en-US" sz="2000" b="1" u="sng" dirty="0"/>
              <a:t> </a:t>
            </a:r>
            <a:r>
              <a:rPr lang="en-US" sz="2000" b="1" u="sng" dirty="0" err="1"/>
              <a:t>İşlevler</a:t>
            </a:r>
            <a:endParaRPr lang="tr-TR" sz="2000" b="1" u="sng" dirty="0"/>
          </a:p>
          <a:p>
            <a:pPr algn="just">
              <a:spcBef>
                <a:spcPts val="0"/>
              </a:spcBef>
            </a:pPr>
            <a:r>
              <a:rPr lang="en-US" sz="2000" b="1" dirty="0" err="1"/>
              <a:t>Genellikle</a:t>
            </a:r>
            <a:r>
              <a:rPr lang="en-US" sz="2000" b="1" dirty="0"/>
              <a:t> </a:t>
            </a:r>
            <a:r>
              <a:rPr lang="en-US" sz="2000" b="1" dirty="0" err="1"/>
              <a:t>yıllık</a:t>
            </a:r>
            <a:r>
              <a:rPr lang="en-US" sz="2000" b="1" dirty="0"/>
              <a:t> </a:t>
            </a:r>
            <a:r>
              <a:rPr lang="en-US" sz="2000" b="1" dirty="0" err="1"/>
              <a:t>veya</a:t>
            </a:r>
            <a:r>
              <a:rPr lang="en-US" sz="2000" b="1" dirty="0"/>
              <a:t> </a:t>
            </a:r>
            <a:r>
              <a:rPr lang="en-US" sz="2000" b="1" dirty="0" err="1"/>
              <a:t>belirli</a:t>
            </a:r>
            <a:r>
              <a:rPr lang="en-US" sz="2000" b="1" dirty="0"/>
              <a:t> </a:t>
            </a:r>
            <a:r>
              <a:rPr lang="en-US" sz="2000" b="1" dirty="0" err="1"/>
              <a:t>dönemlerde</a:t>
            </a:r>
            <a:r>
              <a:rPr lang="en-US" sz="2000" b="1" dirty="0"/>
              <a:t> </a:t>
            </a:r>
            <a:r>
              <a:rPr lang="en-US" sz="2000" b="1" dirty="0" err="1"/>
              <a:t>yapılan</a:t>
            </a:r>
            <a:r>
              <a:rPr lang="en-US" sz="2000" b="1" dirty="0"/>
              <a:t> </a:t>
            </a:r>
            <a:r>
              <a:rPr lang="en-US" sz="2000" b="1" dirty="0" err="1"/>
              <a:t>dış</a:t>
            </a:r>
            <a:r>
              <a:rPr lang="en-US" sz="2000" b="1" dirty="0"/>
              <a:t> </a:t>
            </a:r>
            <a:r>
              <a:rPr lang="en-US" sz="2000" b="1" dirty="0" err="1"/>
              <a:t>denetimler</a:t>
            </a:r>
            <a:r>
              <a:rPr lang="en-US" sz="2000" b="1" dirty="0"/>
              <a:t>, </a:t>
            </a:r>
            <a:r>
              <a:rPr lang="en-US" sz="2000" b="1" dirty="0" err="1"/>
              <a:t>finansal</a:t>
            </a:r>
            <a:r>
              <a:rPr lang="en-US" sz="2000" b="1" dirty="0"/>
              <a:t> </a:t>
            </a:r>
            <a:r>
              <a:rPr lang="en-US" sz="2000" b="1" dirty="0" err="1"/>
              <a:t>tabloların</a:t>
            </a:r>
            <a:r>
              <a:rPr lang="en-US" sz="2000" b="1" dirty="0"/>
              <a:t> </a:t>
            </a:r>
            <a:r>
              <a:rPr lang="en-US" sz="2000" b="1" dirty="0" err="1"/>
              <a:t>doğruluğu</a:t>
            </a:r>
            <a:r>
              <a:rPr lang="en-US" sz="2000" b="1" dirty="0"/>
              <a:t> </a:t>
            </a:r>
            <a:r>
              <a:rPr lang="en-US" sz="2000" b="1" dirty="0" err="1"/>
              <a:t>ve</a:t>
            </a:r>
            <a:r>
              <a:rPr lang="en-US" sz="2000" b="1" dirty="0"/>
              <a:t> </a:t>
            </a:r>
            <a:r>
              <a:rPr lang="en-US" sz="2000" b="1" dirty="0" err="1"/>
              <a:t>yasal</a:t>
            </a:r>
            <a:r>
              <a:rPr lang="en-US" sz="2000" b="1" dirty="0"/>
              <a:t> </a:t>
            </a:r>
            <a:r>
              <a:rPr lang="en-US" sz="2000" b="1" dirty="0" err="1"/>
              <a:t>uygunluk</a:t>
            </a:r>
            <a:r>
              <a:rPr lang="en-US" sz="2000" b="1" dirty="0"/>
              <a:t> </a:t>
            </a:r>
            <a:r>
              <a:rPr lang="en-US" sz="2000" b="1" dirty="0" err="1"/>
              <a:t>açısından</a:t>
            </a:r>
            <a:r>
              <a:rPr lang="en-US" sz="2000" b="1" dirty="0"/>
              <a:t> </a:t>
            </a:r>
            <a:r>
              <a:rPr lang="tr-TR" sz="2000" b="1" dirty="0"/>
              <a:t>ayrıntılı</a:t>
            </a:r>
            <a:r>
              <a:rPr lang="en-US" sz="2000" b="1" dirty="0"/>
              <a:t> </a:t>
            </a:r>
            <a:r>
              <a:rPr lang="en-US" sz="2000" b="1" dirty="0" err="1"/>
              <a:t>inceleme</a:t>
            </a:r>
            <a:r>
              <a:rPr lang="tr-TR" sz="2000" b="1" dirty="0" err="1"/>
              <a:t>leri</a:t>
            </a:r>
            <a:r>
              <a:rPr lang="en-US" sz="2000" b="1" dirty="0"/>
              <a:t> </a:t>
            </a:r>
            <a:r>
              <a:rPr lang="en-US" sz="2000" b="1" dirty="0" err="1"/>
              <a:t>içerir</a:t>
            </a:r>
            <a:r>
              <a:rPr lang="en-US" sz="2000" b="1" dirty="0"/>
              <a:t>. </a:t>
            </a:r>
            <a:endParaRPr lang="tr-TR" sz="2000" b="1" dirty="0"/>
          </a:p>
          <a:p>
            <a:pPr algn="just">
              <a:spcBef>
                <a:spcPts val="0"/>
              </a:spcBef>
            </a:pPr>
            <a:r>
              <a:rPr lang="en-US" sz="2000" b="1" dirty="0" err="1"/>
              <a:t>Denetçiler</a:t>
            </a:r>
            <a:r>
              <a:rPr lang="en-US" sz="2000" b="1" dirty="0"/>
              <a:t>, </a:t>
            </a:r>
            <a:r>
              <a:rPr lang="en-US" sz="2000" b="1" dirty="0" err="1"/>
              <a:t>finansal</a:t>
            </a:r>
            <a:r>
              <a:rPr lang="en-US" sz="2000" b="1" dirty="0"/>
              <a:t> </a:t>
            </a:r>
            <a:r>
              <a:rPr lang="en-US" sz="2000" b="1" dirty="0" err="1"/>
              <a:t>ve</a:t>
            </a:r>
            <a:r>
              <a:rPr lang="en-US" sz="2000" b="1" dirty="0"/>
              <a:t> </a:t>
            </a:r>
            <a:r>
              <a:rPr lang="en-US" sz="2000" b="1" dirty="0" err="1"/>
              <a:t>operasyonel</a:t>
            </a:r>
            <a:r>
              <a:rPr lang="en-US" sz="2000" b="1" dirty="0"/>
              <a:t> </a:t>
            </a:r>
            <a:r>
              <a:rPr lang="en-US" sz="2000" b="1" dirty="0" err="1"/>
              <a:t>süreçleri</a:t>
            </a:r>
            <a:r>
              <a:rPr lang="en-US" sz="2000" b="1" dirty="0"/>
              <a:t> </a:t>
            </a:r>
            <a:r>
              <a:rPr lang="en-US" sz="2000" b="1" dirty="0" err="1"/>
              <a:t>değerlendirir</a:t>
            </a:r>
            <a:r>
              <a:rPr lang="en-US" sz="2000" b="1" dirty="0"/>
              <a:t>, </a:t>
            </a:r>
            <a:r>
              <a:rPr lang="en-US" sz="2000" b="1" dirty="0" err="1"/>
              <a:t>raporlar</a:t>
            </a:r>
            <a:r>
              <a:rPr lang="en-US" sz="2000" b="1" dirty="0"/>
              <a:t> </a:t>
            </a:r>
            <a:r>
              <a:rPr lang="en-US" sz="2000" b="1" dirty="0" err="1"/>
              <a:t>hazırlar</a:t>
            </a:r>
            <a:r>
              <a:rPr lang="en-US" sz="2000" b="1" dirty="0"/>
              <a:t> </a:t>
            </a:r>
            <a:r>
              <a:rPr lang="en-US" sz="2000" b="1" dirty="0" err="1"/>
              <a:t>ve</a:t>
            </a:r>
            <a:r>
              <a:rPr lang="en-US" sz="2000" b="1" dirty="0"/>
              <a:t> </a:t>
            </a:r>
            <a:r>
              <a:rPr lang="en-US" sz="2000" b="1" dirty="0" err="1"/>
              <a:t>önerilerde</a:t>
            </a:r>
            <a:r>
              <a:rPr lang="en-US" sz="2000" b="1" dirty="0"/>
              <a:t> </a:t>
            </a:r>
            <a:r>
              <a:rPr lang="en-US" sz="2000" b="1" dirty="0" err="1"/>
              <a:t>bulunur</a:t>
            </a:r>
            <a:r>
              <a:rPr lang="tr-TR" sz="2000" b="1" dirty="0"/>
              <a:t>.</a:t>
            </a:r>
          </a:p>
          <a:p>
            <a:pPr algn="just">
              <a:spcBef>
                <a:spcPts val="0"/>
              </a:spcBef>
            </a:pPr>
            <a:r>
              <a:rPr lang="en-US" sz="2000" b="1" dirty="0" err="1"/>
              <a:t>Dış</a:t>
            </a:r>
            <a:r>
              <a:rPr lang="en-US" sz="2000" b="1" dirty="0"/>
              <a:t> </a:t>
            </a:r>
            <a:r>
              <a:rPr lang="en-US" sz="2000" b="1" dirty="0" err="1"/>
              <a:t>denetimler</a:t>
            </a:r>
            <a:r>
              <a:rPr lang="en-US" sz="2000" b="1" dirty="0"/>
              <a:t>, </a:t>
            </a:r>
            <a:r>
              <a:rPr lang="en-US" sz="2000" b="1" dirty="0" err="1"/>
              <a:t>mali</a:t>
            </a:r>
            <a:r>
              <a:rPr lang="en-US" sz="2000" b="1" dirty="0"/>
              <a:t> </a:t>
            </a:r>
            <a:r>
              <a:rPr lang="en-US" sz="2000" b="1" dirty="0" err="1"/>
              <a:t>disiplini</a:t>
            </a:r>
            <a:r>
              <a:rPr lang="en-US" sz="2000" b="1" dirty="0"/>
              <a:t> </a:t>
            </a:r>
            <a:r>
              <a:rPr lang="en-US" sz="2000" b="1" dirty="0" err="1"/>
              <a:t>ve</a:t>
            </a:r>
            <a:r>
              <a:rPr lang="en-US" sz="2000" b="1" dirty="0"/>
              <a:t> </a:t>
            </a:r>
            <a:r>
              <a:rPr lang="en-US" sz="2000" b="1" dirty="0" err="1"/>
              <a:t>şeffaflığı</a:t>
            </a:r>
            <a:r>
              <a:rPr lang="en-US" sz="2000" b="1" dirty="0"/>
              <a:t> </a:t>
            </a:r>
            <a:r>
              <a:rPr lang="en-US" sz="2000" b="1" dirty="0" err="1"/>
              <a:t>artırır</a:t>
            </a:r>
            <a:r>
              <a:rPr lang="en-US" sz="2000" b="1" dirty="0"/>
              <a:t>, </a:t>
            </a:r>
            <a:r>
              <a:rPr lang="en-US" sz="2000" b="1" dirty="0" err="1"/>
              <a:t>güvenilirliği</a:t>
            </a:r>
            <a:r>
              <a:rPr lang="en-US" sz="2000" b="1" dirty="0"/>
              <a:t> </a:t>
            </a:r>
            <a:r>
              <a:rPr lang="en-US" sz="2000" b="1" dirty="0" err="1"/>
              <a:t>sağlar</a:t>
            </a:r>
            <a:r>
              <a:rPr lang="en-US" sz="2000" b="1" dirty="0"/>
              <a:t> </a:t>
            </a:r>
            <a:r>
              <a:rPr lang="en-US" sz="2000" b="1" dirty="0" err="1"/>
              <a:t>ve</a:t>
            </a:r>
            <a:r>
              <a:rPr lang="en-US" sz="2000" b="1" dirty="0"/>
              <a:t> </a:t>
            </a:r>
            <a:r>
              <a:rPr lang="en-US" sz="2000" b="1" dirty="0" err="1"/>
              <a:t>yasal</a:t>
            </a:r>
            <a:r>
              <a:rPr lang="en-US" sz="2000" b="1" dirty="0"/>
              <a:t> </a:t>
            </a:r>
            <a:r>
              <a:rPr lang="en-US" sz="2000" b="1" dirty="0" err="1"/>
              <a:t>uyumun</a:t>
            </a:r>
            <a:r>
              <a:rPr lang="en-US" sz="2000" b="1" dirty="0"/>
              <a:t> </a:t>
            </a:r>
            <a:r>
              <a:rPr lang="en-US" sz="2000" b="1" dirty="0" err="1"/>
              <a:t>denetlenmesine</a:t>
            </a:r>
            <a:r>
              <a:rPr lang="en-US" sz="2000" b="1" dirty="0"/>
              <a:t> </a:t>
            </a:r>
            <a:r>
              <a:rPr lang="tr-TR" sz="2000" b="1" dirty="0"/>
              <a:t>olanak</a:t>
            </a:r>
            <a:r>
              <a:rPr lang="en-US" sz="2000" b="1" dirty="0"/>
              <a:t> </a:t>
            </a:r>
            <a:r>
              <a:rPr lang="en-US" sz="2000" b="1" dirty="0" err="1"/>
              <a:t>tanır</a:t>
            </a:r>
            <a:r>
              <a:rPr lang="tr-TR" sz="2000" b="1" dirty="0"/>
              <a:t> </a:t>
            </a:r>
            <a:r>
              <a:rPr lang="tr-TR" sz="1500" b="1" dirty="0"/>
              <a:t>(</a:t>
            </a:r>
            <a:r>
              <a:rPr lang="en-US" sz="1500" b="1" dirty="0" err="1"/>
              <a:t>Anyim</a:t>
            </a:r>
            <a:r>
              <a:rPr lang="en-US" sz="1500" b="1" dirty="0"/>
              <a:t>, 2020).</a:t>
            </a:r>
            <a:endParaRPr lang="tr-TR" b="1" dirty="0"/>
          </a:p>
        </p:txBody>
      </p:sp>
      <p:sp>
        <p:nvSpPr>
          <p:cNvPr id="4" name="Unvan 1">
            <a:extLst>
              <a:ext uri="{FF2B5EF4-FFF2-40B4-BE49-F238E27FC236}">
                <a16:creationId xmlns:a16="http://schemas.microsoft.com/office/drawing/2014/main" id="{EE8DC8E8-24C1-0AA8-5DD8-98AFBCB41C61}"/>
              </a:ext>
            </a:extLst>
          </p:cNvPr>
          <p:cNvSpPr txBox="1">
            <a:spLocks/>
          </p:cNvSpPr>
          <p:nvPr/>
        </p:nvSpPr>
        <p:spPr>
          <a:xfrm>
            <a:off x="1427019" y="378289"/>
            <a:ext cx="8573876" cy="466837"/>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1800" b="1" dirty="0">
                <a:solidFill>
                  <a:schemeClr val="tx1"/>
                </a:solidFill>
              </a:rPr>
              <a:t>BİLGİ VE BELGE MERKEZLERİNİN YÖNETİMİNDE DENETİM İŞLEVİ: DIŞ  DENETİM</a:t>
            </a:r>
            <a:endParaRPr lang="en-US" sz="1800" b="1" dirty="0">
              <a:solidFill>
                <a:schemeClr val="tx1"/>
              </a:solidFill>
            </a:endParaRPr>
          </a:p>
        </p:txBody>
      </p:sp>
    </p:spTree>
    <p:extLst>
      <p:ext uri="{BB962C8B-B14F-4D97-AF65-F5344CB8AC3E}">
        <p14:creationId xmlns:p14="http://schemas.microsoft.com/office/powerpoint/2010/main" val="3019843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BİLGİ VE BELGE MERKEZLERİNİN YÖNETİMİNDE DENETİM İŞLEVİ: </a:t>
            </a:r>
            <a:br>
              <a:rPr lang="tr-TR" sz="2000" b="1" dirty="0">
                <a:solidFill>
                  <a:schemeClr val="tx1"/>
                </a:solidFill>
              </a:rPr>
            </a:br>
            <a:r>
              <a:rPr lang="tr-TR" sz="2000" b="1" dirty="0">
                <a:solidFill>
                  <a:schemeClr val="tx1"/>
                </a:solidFill>
              </a:rPr>
              <a:t>Diğer Denetim Türleri: Mali Denetim</a:t>
            </a:r>
            <a:br>
              <a:rPr lang="tr-TR" sz="20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60165" y="1052944"/>
            <a:ext cx="9438005" cy="4419601"/>
          </a:xfrm>
        </p:spPr>
        <p:txBody>
          <a:bodyPr>
            <a:noAutofit/>
          </a:bodyPr>
          <a:lstStyle/>
          <a:p>
            <a:pPr marL="0" indent="0" algn="ctr">
              <a:spcBef>
                <a:spcPts val="0"/>
              </a:spcBef>
              <a:buNone/>
            </a:pPr>
            <a:r>
              <a:rPr lang="tr-TR" sz="2200" b="1" u="sng" dirty="0"/>
              <a:t>Tanım ve Amaç</a:t>
            </a:r>
          </a:p>
          <a:p>
            <a:pPr algn="just">
              <a:spcBef>
                <a:spcPts val="0"/>
              </a:spcBef>
            </a:pPr>
            <a:r>
              <a:rPr lang="tr-TR" sz="2000" b="1" dirty="0"/>
              <a:t>Mali denetim, kütüphane/bilgi ve belge merkezlerinin mali tablolarının doğruluğunu, muhasebe kayıtlarının uygunluğunu ve finansal raporların yasal mevzuata uygunluğunu değerlendiren denetimdir. </a:t>
            </a:r>
          </a:p>
          <a:p>
            <a:pPr algn="just">
              <a:spcBef>
                <a:spcPts val="0"/>
              </a:spcBef>
            </a:pPr>
            <a:r>
              <a:rPr lang="tr-TR" sz="2000" b="1" dirty="0"/>
              <a:t>Amaç, mali şeffaflık ve güvenilirliği sağlamaktır.</a:t>
            </a:r>
          </a:p>
          <a:p>
            <a:pPr marL="0" indent="0" algn="ctr">
              <a:spcBef>
                <a:spcPts val="0"/>
              </a:spcBef>
              <a:buNone/>
            </a:pPr>
            <a:endParaRPr lang="tr-TR" sz="2000" b="1" u="sng" dirty="0"/>
          </a:p>
          <a:p>
            <a:pPr marL="0" indent="0" algn="ctr">
              <a:spcBef>
                <a:spcPts val="0"/>
              </a:spcBef>
              <a:buNone/>
            </a:pPr>
            <a:r>
              <a:rPr lang="tr-TR" sz="2000" b="1" u="sng" dirty="0"/>
              <a:t>Yöntem ve İşlevler</a:t>
            </a:r>
          </a:p>
          <a:p>
            <a:pPr algn="just">
              <a:spcBef>
                <a:spcPts val="0"/>
              </a:spcBef>
            </a:pPr>
            <a:r>
              <a:rPr lang="tr-TR" sz="2000" b="1" dirty="0"/>
              <a:t>Denetçiler, mali tabloları, muhasebe politikaları ve iç kontrol sistemlerini ayrıntılı biçimde inceler. </a:t>
            </a:r>
          </a:p>
          <a:p>
            <a:pPr algn="just">
              <a:spcBef>
                <a:spcPts val="0"/>
              </a:spcBef>
            </a:pPr>
            <a:r>
              <a:rPr lang="tr-TR" sz="2000" b="1" dirty="0"/>
              <a:t>Mali raporların tutarlılığı ve yasal uyumu esas alınır. </a:t>
            </a:r>
          </a:p>
          <a:p>
            <a:pPr algn="just">
              <a:spcBef>
                <a:spcPts val="0"/>
              </a:spcBef>
            </a:pPr>
            <a:r>
              <a:rPr lang="tr-TR" sz="2000" b="1" dirty="0"/>
              <a:t>Mali denetimler, kütüphane/bilgi ve belge merkezleri kaynaklarının doğru ve şeffaf yönetilmesini sağlar, finansal hataların ve usulsüzlüklerin önüne geçer ve paydaşların güvenini artırır </a:t>
            </a:r>
            <a:r>
              <a:rPr lang="tr-TR" sz="1500" b="1" dirty="0"/>
              <a:t>(</a:t>
            </a:r>
            <a:r>
              <a:rPr lang="en-US" sz="1500" b="1" dirty="0" err="1"/>
              <a:t>Anyim</a:t>
            </a:r>
            <a:r>
              <a:rPr lang="en-US" sz="1500" b="1" dirty="0"/>
              <a:t>, 2020).</a:t>
            </a:r>
            <a:endParaRPr lang="tr-TR" b="1" dirty="0"/>
          </a:p>
        </p:txBody>
      </p:sp>
    </p:spTree>
    <p:extLst>
      <p:ext uri="{BB962C8B-B14F-4D97-AF65-F5344CB8AC3E}">
        <p14:creationId xmlns:p14="http://schemas.microsoft.com/office/powerpoint/2010/main" val="429068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5"/>
            <a:ext cx="9235110" cy="5658132"/>
          </a:xfrm>
        </p:spPr>
        <p:txBody>
          <a:bodyPr>
            <a:noAutofit/>
          </a:bodyPr>
          <a:lstStyle/>
          <a:p>
            <a:pPr algn="just">
              <a:spcBef>
                <a:spcPts val="600"/>
              </a:spcBef>
            </a:pPr>
            <a:r>
              <a:rPr lang="tr-TR" b="1" dirty="0"/>
              <a:t>Giriş</a:t>
            </a:r>
          </a:p>
          <a:p>
            <a:pPr algn="just">
              <a:spcBef>
                <a:spcPts val="600"/>
              </a:spcBef>
            </a:pPr>
            <a:r>
              <a:rPr lang="tr-TR" b="1" dirty="0"/>
              <a:t>Yönetimde denetim kavramı ve süreçleri  </a:t>
            </a:r>
          </a:p>
          <a:p>
            <a:pPr lvl="1" algn="just">
              <a:spcBef>
                <a:spcPts val="600"/>
              </a:spcBef>
              <a:buFont typeface="Wingdings" panose="05000000000000000000" pitchFamily="2" charset="2"/>
              <a:buChar char="v"/>
            </a:pPr>
            <a:r>
              <a:rPr lang="tr-TR" sz="1800" b="1" dirty="0"/>
              <a:t>Denetimin amacı, türleri ve temel adımları</a:t>
            </a:r>
          </a:p>
          <a:p>
            <a:pPr algn="just">
              <a:spcBef>
                <a:spcPts val="600"/>
              </a:spcBef>
            </a:pPr>
            <a:r>
              <a:rPr lang="tr-TR" b="1" dirty="0"/>
              <a:t>Bilgi ve belge merkezlerinde denetim</a:t>
            </a:r>
          </a:p>
          <a:p>
            <a:pPr lvl="1" algn="just">
              <a:spcBef>
                <a:spcPts val="600"/>
              </a:spcBef>
              <a:buFont typeface="Wingdings" panose="05000000000000000000" pitchFamily="2" charset="2"/>
              <a:buChar char="v"/>
            </a:pPr>
            <a:r>
              <a:rPr lang="tr-TR" sz="1800" b="1" dirty="0"/>
              <a:t>İç ve dış denetim uygulamaları</a:t>
            </a:r>
          </a:p>
          <a:p>
            <a:pPr lvl="1" algn="just">
              <a:spcBef>
                <a:spcPts val="600"/>
              </a:spcBef>
              <a:buFont typeface="Wingdings" panose="05000000000000000000" pitchFamily="2" charset="2"/>
              <a:buChar char="v"/>
            </a:pPr>
            <a:r>
              <a:rPr lang="tr-TR" sz="1800" b="1" dirty="0"/>
              <a:t>Güvenlik ve doğruluk denetimleri</a:t>
            </a:r>
          </a:p>
          <a:p>
            <a:pPr lvl="1" algn="just">
              <a:spcBef>
                <a:spcPts val="600"/>
              </a:spcBef>
              <a:buFont typeface="Wingdings" panose="05000000000000000000" pitchFamily="2" charset="2"/>
              <a:buChar char="v"/>
            </a:pPr>
            <a:r>
              <a:rPr lang="tr-TR" sz="1800" b="1" dirty="0"/>
              <a:t>Dijital dönüşüm ve yönetim  </a:t>
            </a:r>
          </a:p>
          <a:p>
            <a:pPr lvl="1" algn="just">
              <a:spcBef>
                <a:spcPts val="600"/>
              </a:spcBef>
              <a:buFont typeface="Wingdings" panose="05000000000000000000" pitchFamily="2" charset="2"/>
              <a:buChar char="v"/>
            </a:pPr>
            <a:r>
              <a:rPr lang="tr-TR" sz="1800" b="1" dirty="0"/>
              <a:t>Dijitalleştirme ile bilgi yönetimi  </a:t>
            </a:r>
          </a:p>
          <a:p>
            <a:pPr algn="just">
              <a:spcBef>
                <a:spcPts val="600"/>
              </a:spcBef>
            </a:pPr>
            <a:r>
              <a:rPr lang="tr-TR" b="1" dirty="0"/>
              <a:t>Güvenlik tehditleri ve teknolojik çözümler</a:t>
            </a:r>
          </a:p>
          <a:p>
            <a:pPr lvl="1" algn="just">
              <a:spcBef>
                <a:spcPts val="600"/>
              </a:spcBef>
              <a:buFont typeface="Wingdings" panose="05000000000000000000" pitchFamily="2" charset="2"/>
              <a:buChar char="v"/>
            </a:pPr>
            <a:r>
              <a:rPr lang="tr-TR" sz="1800" b="1" dirty="0"/>
              <a:t>Siber güvenlik ve tehditler  </a:t>
            </a:r>
          </a:p>
          <a:p>
            <a:pPr lvl="1" algn="just">
              <a:spcBef>
                <a:spcPts val="600"/>
              </a:spcBef>
              <a:buFont typeface="Wingdings" panose="05000000000000000000" pitchFamily="2" charset="2"/>
              <a:buChar char="v"/>
            </a:pPr>
            <a:r>
              <a:rPr lang="tr-TR" sz="1800" b="1" dirty="0" err="1"/>
              <a:t>Dos</a:t>
            </a:r>
            <a:r>
              <a:rPr lang="tr-TR" sz="1800" b="1" dirty="0"/>
              <a:t> ve </a:t>
            </a:r>
            <a:r>
              <a:rPr lang="tr-TR" sz="1800" b="1" dirty="0" err="1"/>
              <a:t>DDoS</a:t>
            </a:r>
            <a:r>
              <a:rPr lang="tr-TR" sz="1800" b="1" dirty="0"/>
              <a:t> saldırıları  </a:t>
            </a:r>
          </a:p>
          <a:p>
            <a:pPr lvl="1" algn="just">
              <a:spcBef>
                <a:spcPts val="600"/>
              </a:spcBef>
              <a:buFont typeface="Wingdings" panose="05000000000000000000" pitchFamily="2" charset="2"/>
              <a:buChar char="v"/>
            </a:pPr>
            <a:r>
              <a:rPr lang="tr-TR" sz="1800" b="1" dirty="0"/>
              <a:t>Kimlik avı ve siber tehditler</a:t>
            </a:r>
          </a:p>
          <a:p>
            <a:pPr lvl="1" algn="just">
              <a:spcBef>
                <a:spcPts val="600"/>
              </a:spcBef>
              <a:buFont typeface="Wingdings" panose="05000000000000000000" pitchFamily="2" charset="2"/>
              <a:buChar char="v"/>
            </a:pPr>
            <a:r>
              <a:rPr lang="tr-TR" sz="1800" b="1" dirty="0"/>
              <a:t>Önlemler: Güçlü denetim ve güvenlik stratejileri</a:t>
            </a:r>
          </a:p>
          <a:p>
            <a:pPr algn="just">
              <a:spcBef>
                <a:spcPts val="600"/>
              </a:spcBef>
            </a:pPr>
            <a:r>
              <a:rPr lang="tr-TR" b="1" dirty="0"/>
              <a:t>Sonuç ve Değerlendirme  </a:t>
            </a:r>
          </a:p>
          <a:p>
            <a:pPr algn="just">
              <a:spcBef>
                <a:spcPts val="600"/>
              </a:spcBef>
            </a:pPr>
            <a:r>
              <a:rPr lang="tr-TR"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BİLGİ VE BELGE MERKEZLERİNİN YÖNETİMİNDE DENETİM İŞLEVİ: </a:t>
            </a:r>
            <a:br>
              <a:rPr lang="tr-TR" sz="2000" b="1" dirty="0">
                <a:solidFill>
                  <a:schemeClr val="tx1"/>
                </a:solidFill>
              </a:rPr>
            </a:br>
            <a:r>
              <a:rPr lang="tr-TR" sz="2000" b="1" dirty="0">
                <a:solidFill>
                  <a:schemeClr val="tx1"/>
                </a:solidFill>
              </a:rPr>
              <a:t>Diğer Denetim Türleri: Operasyonel Denetim</a:t>
            </a:r>
            <a:br>
              <a:rPr lang="tr-TR" sz="20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7"/>
            <a:ext cx="9438005" cy="4904510"/>
          </a:xfrm>
        </p:spPr>
        <p:txBody>
          <a:bodyPr>
            <a:noAutofit/>
          </a:bodyPr>
          <a:lstStyle/>
          <a:p>
            <a:pPr marL="0" indent="0" algn="ctr">
              <a:spcBef>
                <a:spcPts val="0"/>
              </a:spcBef>
              <a:buNone/>
            </a:pPr>
            <a:r>
              <a:rPr lang="tr-TR" sz="2000" b="1" u="sng" dirty="0"/>
              <a:t>Tanım ve Amaç</a:t>
            </a:r>
          </a:p>
          <a:p>
            <a:pPr algn="just">
              <a:spcBef>
                <a:spcPts val="0"/>
              </a:spcBef>
            </a:pPr>
            <a:r>
              <a:rPr lang="tr-TR" sz="2000" b="1" dirty="0"/>
              <a:t>Operasyonel denetim, kütüphane/bilgi ve belge merkezlerinin günlük faaliyetlerinin etkinliği, verimliliği ve ekonomikliği üzerinde odaklanan denetimdir. </a:t>
            </a:r>
          </a:p>
          <a:p>
            <a:pPr algn="just">
              <a:spcBef>
                <a:spcPts val="0"/>
              </a:spcBef>
            </a:pPr>
            <a:r>
              <a:rPr lang="tr-TR" sz="2000" b="1" dirty="0"/>
              <a:t>Amaç, hizmet kalitesini artırmak, sürdürülebilirliğini sağlamak ve kaynakların etkin kullanımını gerçekleştirmektir.</a:t>
            </a:r>
          </a:p>
          <a:p>
            <a:pPr algn="just">
              <a:spcBef>
                <a:spcPts val="0"/>
              </a:spcBef>
            </a:pPr>
            <a:endParaRPr lang="tr-TR" sz="2000" b="1" dirty="0"/>
          </a:p>
          <a:p>
            <a:pPr marL="0" indent="0" algn="ctr">
              <a:spcBef>
                <a:spcPts val="0"/>
              </a:spcBef>
              <a:buNone/>
            </a:pPr>
            <a:r>
              <a:rPr lang="tr-TR" sz="2000" b="1" u="sng" dirty="0"/>
              <a:t>Yöntem ve İşlevler</a:t>
            </a:r>
          </a:p>
          <a:p>
            <a:pPr algn="just">
              <a:spcBef>
                <a:spcPts val="0"/>
              </a:spcBef>
            </a:pPr>
            <a:r>
              <a:rPr lang="tr-TR" sz="2000" b="1" dirty="0"/>
              <a:t>Denetçiler, günlük operasyonları gözlemleyerek, performans göstergeleri ve süreç verimliliği açısından değerlendirmeler yapar. </a:t>
            </a:r>
          </a:p>
          <a:p>
            <a:pPr algn="just">
              <a:spcBef>
                <a:spcPts val="0"/>
              </a:spcBef>
            </a:pPr>
            <a:r>
              <a:rPr lang="tr-TR" sz="2000" b="1" dirty="0"/>
              <a:t>Bu işlemler, personel performansı ve hizmet kalitesinin sürekli iyileştirilmesine olanak sağlar. </a:t>
            </a:r>
          </a:p>
          <a:p>
            <a:pPr algn="just">
              <a:spcBef>
                <a:spcPts val="0"/>
              </a:spcBef>
            </a:pPr>
            <a:r>
              <a:rPr lang="tr-TR" sz="2000" b="1" dirty="0"/>
              <a:t>Operasyonel denetimler, kütüphane/bilgi ve belge merkezlerinin kaynak kullanımını optimize eder, hizmet süreçlerini hızlandırır ve kullanıcı memnuniyetini artırır </a:t>
            </a:r>
            <a:r>
              <a:rPr lang="tr-TR" sz="1500" b="1" dirty="0"/>
              <a:t>(</a:t>
            </a:r>
            <a:r>
              <a:rPr lang="en-US" sz="1500" b="1" dirty="0" err="1"/>
              <a:t>Anyim</a:t>
            </a:r>
            <a:r>
              <a:rPr lang="en-US" sz="1500" b="1" dirty="0"/>
              <a:t>, 2020).</a:t>
            </a:r>
            <a:endParaRPr lang="tr-TR" sz="1500" b="1" dirty="0"/>
          </a:p>
        </p:txBody>
      </p:sp>
    </p:spTree>
    <p:extLst>
      <p:ext uri="{BB962C8B-B14F-4D97-AF65-F5344CB8AC3E}">
        <p14:creationId xmlns:p14="http://schemas.microsoft.com/office/powerpoint/2010/main" val="1808809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BİLGİ VE BELGE MERKEZLERİNİN YÖNETİMİNDE DENETİM İŞLEVİ: </a:t>
            </a:r>
            <a:br>
              <a:rPr lang="tr-TR" sz="2000" b="1" dirty="0">
                <a:solidFill>
                  <a:schemeClr val="tx1"/>
                </a:solidFill>
              </a:rPr>
            </a:br>
            <a:r>
              <a:rPr lang="tr-TR" sz="2000" b="1" dirty="0">
                <a:solidFill>
                  <a:schemeClr val="tx1"/>
                </a:solidFill>
              </a:rPr>
              <a:t>Operasyonel Denetim Uygulamaları: Genel Çerçeve</a:t>
            </a:r>
            <a:br>
              <a:rPr lang="tr-TR" sz="20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6"/>
            <a:ext cx="9438005" cy="5361709"/>
          </a:xfrm>
        </p:spPr>
        <p:txBody>
          <a:bodyPr>
            <a:noAutofit/>
          </a:bodyPr>
          <a:lstStyle/>
          <a:p>
            <a:pPr marL="0" indent="0" algn="just">
              <a:spcBef>
                <a:spcPts val="0"/>
              </a:spcBef>
              <a:buNone/>
            </a:pPr>
            <a:r>
              <a:rPr lang="tr-TR" b="1" dirty="0"/>
              <a:t>Operasyonel denetim, bilgi ve belge merkezlerinin hizmet ve yönetim süreçlerinin standartlara uygunluğunu, verimliliğini ve etkinliğini değerlendirmeyi amaçlar. Bu işlemler, bilgi akışını, kaynakların kullanımını ve hizmetlerin kalitesini iyileştirmeye yöneliktir. Bilgi ve belge merkezlerinin faaliyetlerinin verimliliği ve etkinliği üzerine odaklanan bu sürecin uygulama boyutlarını şu şekilde özetleyebiliriz:</a:t>
            </a:r>
          </a:p>
          <a:p>
            <a:pPr marL="0" indent="0" algn="just">
              <a:spcBef>
                <a:spcPts val="0"/>
              </a:spcBef>
              <a:buNone/>
            </a:pPr>
            <a:endParaRPr lang="tr-TR" b="1" dirty="0"/>
          </a:p>
          <a:p>
            <a:pPr algn="just">
              <a:spcBef>
                <a:spcPts val="0"/>
              </a:spcBef>
            </a:pPr>
            <a:r>
              <a:rPr lang="tr-TR" b="1" u="sng" dirty="0"/>
              <a:t>İç Denetim ve Süreç Değerlendirmesi</a:t>
            </a:r>
            <a:r>
              <a:rPr lang="tr-TR" b="1" dirty="0"/>
              <a:t>: Denetçiler, kütüphanenin bilgi yönetimi, kayıt tutma, erişim ve hizmet süreçlerini sistematik olarak inceler. Bu, bilgi akışındaki formal ve informal iletişimlerin verimliliği ve etkinliği hakkında da bilgi sağlar.</a:t>
            </a:r>
          </a:p>
          <a:p>
            <a:pPr algn="just">
              <a:spcBef>
                <a:spcPts val="0"/>
              </a:spcBef>
            </a:pPr>
            <a:endParaRPr lang="tr-TR" b="1" dirty="0"/>
          </a:p>
          <a:p>
            <a:pPr algn="just">
              <a:spcBef>
                <a:spcPts val="0"/>
              </a:spcBef>
            </a:pPr>
            <a:r>
              <a:rPr lang="tr-TR" b="1" u="sng" dirty="0"/>
              <a:t>Kalite ve Standartlara Uygunluk</a:t>
            </a:r>
            <a:r>
              <a:rPr lang="tr-TR" b="1" dirty="0"/>
              <a:t>: ISO 9001 gibi uluslararası kalite standartlarına uygunluk değerlendirilir. Bu, kütüphanenin hizmet kalitesini ve sürekli iyileştirme kapasitesini ortaya koyar.</a:t>
            </a:r>
          </a:p>
          <a:p>
            <a:pPr algn="just">
              <a:spcBef>
                <a:spcPts val="0"/>
              </a:spcBef>
            </a:pPr>
            <a:endParaRPr lang="tr-TR" b="1" dirty="0"/>
          </a:p>
          <a:p>
            <a:pPr algn="just">
              <a:spcBef>
                <a:spcPts val="0"/>
              </a:spcBef>
            </a:pPr>
            <a:r>
              <a:rPr lang="tr-TR" b="1" u="sng" dirty="0"/>
              <a:t>Veri ve Bilgi Güvenilirliği</a:t>
            </a:r>
            <a:r>
              <a:rPr lang="tr-TR" b="1" dirty="0"/>
              <a:t>: Bilgi ve belge merkezlerinde kullanılan bilgi ve verilerin doğruluğu, güvenilirliği ve güncelliği denetlenir. Bu, kullanıcıların doğru ve güvenilir bilgiye ulaşmasını sağlar </a:t>
            </a:r>
            <a:r>
              <a:rPr lang="tr-TR" sz="1500" b="1" dirty="0"/>
              <a:t>(</a:t>
            </a:r>
            <a:r>
              <a:rPr lang="en-US" sz="1500" b="1" dirty="0"/>
              <a:t>Hashim, Ismail </a:t>
            </a:r>
            <a:r>
              <a:rPr lang="en-US" sz="1500" b="1" dirty="0" err="1"/>
              <a:t>ve</a:t>
            </a:r>
            <a:r>
              <a:rPr lang="en-US" sz="1500" b="1" dirty="0"/>
              <a:t> </a:t>
            </a:r>
            <a:r>
              <a:rPr lang="en-US" sz="1500" b="1" dirty="0" err="1"/>
              <a:t>Hussin</a:t>
            </a:r>
            <a:r>
              <a:rPr lang="en-US" sz="1500" b="1" dirty="0"/>
              <a:t>, 2017</a:t>
            </a:r>
            <a:r>
              <a:rPr lang="tr-TR" sz="1500" b="1" dirty="0"/>
              <a:t>, </a:t>
            </a:r>
            <a:r>
              <a:rPr lang="tr-TR" sz="1500" b="1" dirty="0" err="1"/>
              <a:t>ss</a:t>
            </a:r>
            <a:r>
              <a:rPr lang="tr-TR" sz="1500" b="1" dirty="0"/>
              <a:t>. </a:t>
            </a:r>
            <a:r>
              <a:rPr lang="en-US" sz="1500" b="1" dirty="0"/>
              <a:t>731-73</a:t>
            </a:r>
            <a:r>
              <a:rPr lang="tr-TR" sz="1500" b="1" dirty="0"/>
              <a:t>5)</a:t>
            </a:r>
            <a:r>
              <a:rPr lang="en-US" sz="1500" b="1" dirty="0"/>
              <a:t>. </a:t>
            </a:r>
            <a:endParaRPr lang="tr-TR" sz="1500" b="1" dirty="0"/>
          </a:p>
        </p:txBody>
      </p:sp>
    </p:spTree>
    <p:extLst>
      <p:ext uri="{BB962C8B-B14F-4D97-AF65-F5344CB8AC3E}">
        <p14:creationId xmlns:p14="http://schemas.microsoft.com/office/powerpoint/2010/main" val="2042440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BİLGİ VE BELGE MERKEZLERİNİN YÖNETİMİNDE DENETİM İŞLEVİ: </a:t>
            </a:r>
            <a:br>
              <a:rPr lang="tr-TR" sz="2000" b="1" dirty="0">
                <a:solidFill>
                  <a:schemeClr val="tx1"/>
                </a:solidFill>
              </a:rPr>
            </a:br>
            <a:r>
              <a:rPr lang="tr-TR" sz="2000" b="1" dirty="0">
                <a:solidFill>
                  <a:schemeClr val="tx1"/>
                </a:solidFill>
              </a:rPr>
              <a:t>Operasyonel Denetim Uygulamaları: Genel Çerçeve</a:t>
            </a:r>
            <a:br>
              <a:rPr lang="tr-TR" sz="20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6"/>
            <a:ext cx="9438005" cy="5361709"/>
          </a:xfrm>
        </p:spPr>
        <p:txBody>
          <a:bodyPr>
            <a:noAutofit/>
          </a:bodyPr>
          <a:lstStyle/>
          <a:p>
            <a:pPr algn="just">
              <a:spcBef>
                <a:spcPts val="0"/>
              </a:spcBef>
            </a:pPr>
            <a:r>
              <a:rPr lang="tr-TR" b="1" u="sng" dirty="0"/>
              <a:t>Performans Ölçütleri ve Gelişim</a:t>
            </a:r>
            <a:r>
              <a:rPr lang="tr-TR" b="1" dirty="0"/>
              <a:t>: Performans göstergeleri belirlenir, bu göstergeler doğrultusunda hizmet ve süreçlerin iyileştirilmesine yönelik stratejiler geliştirilir. Kullanıcı memnuniyetinin artırılması ve hizmet kalitesinin yükseltilmesini sağlar.</a:t>
            </a:r>
          </a:p>
          <a:p>
            <a:pPr algn="just">
              <a:spcBef>
                <a:spcPts val="0"/>
              </a:spcBef>
            </a:pPr>
            <a:endParaRPr lang="tr-TR" b="1" dirty="0"/>
          </a:p>
          <a:p>
            <a:pPr algn="just">
              <a:spcBef>
                <a:spcPts val="0"/>
              </a:spcBef>
            </a:pPr>
            <a:r>
              <a:rPr lang="tr-TR" b="1" u="sng" dirty="0"/>
              <a:t>İç Denetim ve Bağımsızlık</a:t>
            </a:r>
            <a:r>
              <a:rPr lang="tr-TR" b="1" dirty="0"/>
              <a:t>: Bağımsız ve tarafsız bir ekip tarafından yürütülür. Bu, denetimin objektifliğini ve güvenilirliğini artırır.</a:t>
            </a:r>
          </a:p>
          <a:p>
            <a:pPr algn="just">
              <a:spcBef>
                <a:spcPts val="0"/>
              </a:spcBef>
            </a:pPr>
            <a:endParaRPr lang="tr-TR" b="1" dirty="0"/>
          </a:p>
          <a:p>
            <a:pPr algn="just">
              <a:spcBef>
                <a:spcPts val="0"/>
              </a:spcBef>
            </a:pPr>
            <a:r>
              <a:rPr lang="tr-TR" b="1" u="sng" dirty="0"/>
              <a:t>İletişim ve Raporlama</a:t>
            </a:r>
            <a:r>
              <a:rPr lang="tr-TR" b="1" dirty="0"/>
              <a:t>: Denetim sonuçları, ilgili yönetim ve personelle paylaşılır ve alınacak iyileştirme önerileri raporlanır. Bu, sürekli gelişim ve kalite kontrolü için temel oluşturur.</a:t>
            </a:r>
          </a:p>
          <a:p>
            <a:pPr algn="just">
              <a:spcBef>
                <a:spcPts val="0"/>
              </a:spcBef>
            </a:pPr>
            <a:endParaRPr lang="tr-TR" b="1" dirty="0"/>
          </a:p>
          <a:p>
            <a:pPr algn="just">
              <a:spcBef>
                <a:spcPts val="0"/>
              </a:spcBef>
            </a:pPr>
            <a:r>
              <a:rPr lang="tr-TR" b="1" u="sng" dirty="0"/>
              <a:t>İyileştirme ve Süreklilik</a:t>
            </a:r>
            <a:r>
              <a:rPr lang="tr-TR" b="1" dirty="0"/>
              <a:t>: Denetim sonuçlarına göre süreçlerde ve hizmetlerde sürekli iyileştirmeler yapılır. Bilgi ve belge merkezlerinin değişen gereksinimlere uyum sağlamasını ve hizmet kalitesini artırmasını sağlar.</a:t>
            </a:r>
          </a:p>
          <a:p>
            <a:pPr marL="0" indent="0" algn="just">
              <a:spcBef>
                <a:spcPts val="0"/>
              </a:spcBef>
              <a:buNone/>
            </a:pPr>
            <a:r>
              <a:rPr lang="tr-TR" b="1" u="sng" dirty="0"/>
              <a:t>Sonuç olarak</a:t>
            </a:r>
            <a:r>
              <a:rPr lang="tr-TR" b="1" dirty="0"/>
              <a:t>, operasyonel denetim, bilgi ve belge merkezlerinde bilgi ve hizmet süreçlerinin sistematik, tarafsız ve sürekli iyileştirmeye açık şekilde değerlendirilmesini sağlayan önemli bir araçtır. Bu sayede, hem kullanıcı memnuniyetini artırılabilir hem de yönetimsel verimlilikler yükseltilebilir </a:t>
            </a:r>
            <a:r>
              <a:rPr lang="tr-TR" sz="1500" b="1" dirty="0"/>
              <a:t>(</a:t>
            </a:r>
            <a:r>
              <a:rPr lang="en-US" sz="1500" b="1" dirty="0"/>
              <a:t>Hashim, Ismail </a:t>
            </a:r>
            <a:r>
              <a:rPr lang="en-US" sz="1500" b="1" dirty="0" err="1"/>
              <a:t>ve</a:t>
            </a:r>
            <a:r>
              <a:rPr lang="en-US" sz="1500" b="1" dirty="0"/>
              <a:t> </a:t>
            </a:r>
            <a:r>
              <a:rPr lang="en-US" sz="1500" b="1" dirty="0" err="1"/>
              <a:t>Hussin</a:t>
            </a:r>
            <a:r>
              <a:rPr lang="en-US" sz="1500" b="1" dirty="0"/>
              <a:t>, 2017</a:t>
            </a:r>
            <a:r>
              <a:rPr lang="tr-TR" sz="1500" b="1" dirty="0"/>
              <a:t>, </a:t>
            </a:r>
            <a:r>
              <a:rPr lang="tr-TR" sz="1500" b="1" dirty="0" err="1"/>
              <a:t>ss</a:t>
            </a:r>
            <a:r>
              <a:rPr lang="tr-TR" sz="1500" b="1" dirty="0"/>
              <a:t>. </a:t>
            </a:r>
            <a:r>
              <a:rPr lang="en-US" sz="1500" b="1" dirty="0"/>
              <a:t>731-73</a:t>
            </a:r>
            <a:r>
              <a:rPr lang="tr-TR" sz="1500" b="1" dirty="0"/>
              <a:t>5)</a:t>
            </a:r>
            <a:r>
              <a:rPr lang="en-US" sz="1500" b="1" dirty="0"/>
              <a:t>. </a:t>
            </a:r>
            <a:endParaRPr lang="tr-TR" sz="1500" b="1" dirty="0"/>
          </a:p>
        </p:txBody>
      </p:sp>
    </p:spTree>
    <p:extLst>
      <p:ext uri="{BB962C8B-B14F-4D97-AF65-F5344CB8AC3E}">
        <p14:creationId xmlns:p14="http://schemas.microsoft.com/office/powerpoint/2010/main" val="21977141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BİLGİ VE BELGE MERKEZLERİNİN YÖNETİMİNDE DENETİM İŞLEVİ: </a:t>
            </a:r>
            <a:br>
              <a:rPr lang="tr-TR" sz="2000" b="1" dirty="0">
                <a:solidFill>
                  <a:schemeClr val="tx1"/>
                </a:solidFill>
              </a:rPr>
            </a:br>
            <a:r>
              <a:rPr lang="tr-TR" sz="2000" b="1" dirty="0">
                <a:solidFill>
                  <a:schemeClr val="tx1"/>
                </a:solidFill>
              </a:rPr>
              <a:t>Denetim Türlerinin Karşılaştırması</a:t>
            </a:r>
            <a:endParaRPr lang="en-US" sz="2200" b="1" dirty="0">
              <a:solidFill>
                <a:schemeClr val="tx1"/>
              </a:solidFill>
            </a:endParaRPr>
          </a:p>
        </p:txBody>
      </p:sp>
      <p:graphicFrame>
        <p:nvGraphicFramePr>
          <p:cNvPr id="4" name="İçerik Yer Tutucusu 3">
            <a:extLst>
              <a:ext uri="{FF2B5EF4-FFF2-40B4-BE49-F238E27FC236}">
                <a16:creationId xmlns:a16="http://schemas.microsoft.com/office/drawing/2014/main" id="{7515DF72-A4CE-A15B-61C0-DD090AB22B26}"/>
              </a:ext>
            </a:extLst>
          </p:cNvPr>
          <p:cNvGraphicFramePr>
            <a:graphicFrameLocks noGrp="1"/>
          </p:cNvGraphicFramePr>
          <p:nvPr>
            <p:ph idx="1"/>
            <p:extLst>
              <p:ext uri="{D42A27DB-BD31-4B8C-83A1-F6EECF244321}">
                <p14:modId xmlns:p14="http://schemas.microsoft.com/office/powerpoint/2010/main" val="3791813091"/>
              </p:ext>
            </p:extLst>
          </p:nvPr>
        </p:nvGraphicFramePr>
        <p:xfrm>
          <a:off x="1246909" y="982287"/>
          <a:ext cx="9615055" cy="4328160"/>
        </p:xfrm>
        <a:graphic>
          <a:graphicData uri="http://schemas.openxmlformats.org/drawingml/2006/table">
            <a:tbl>
              <a:tblPr firstRow="1" bandRow="1">
                <a:tableStyleId>{5C22544A-7EE6-4342-B048-85BDC9FD1C3A}</a:tableStyleId>
              </a:tblPr>
              <a:tblGrid>
                <a:gridCol w="1923011">
                  <a:extLst>
                    <a:ext uri="{9D8B030D-6E8A-4147-A177-3AD203B41FA5}">
                      <a16:colId xmlns:a16="http://schemas.microsoft.com/office/drawing/2014/main" val="3298419551"/>
                    </a:ext>
                  </a:extLst>
                </a:gridCol>
                <a:gridCol w="1923011">
                  <a:extLst>
                    <a:ext uri="{9D8B030D-6E8A-4147-A177-3AD203B41FA5}">
                      <a16:colId xmlns:a16="http://schemas.microsoft.com/office/drawing/2014/main" val="3580051250"/>
                    </a:ext>
                  </a:extLst>
                </a:gridCol>
                <a:gridCol w="1923011">
                  <a:extLst>
                    <a:ext uri="{9D8B030D-6E8A-4147-A177-3AD203B41FA5}">
                      <a16:colId xmlns:a16="http://schemas.microsoft.com/office/drawing/2014/main" val="3492747511"/>
                    </a:ext>
                  </a:extLst>
                </a:gridCol>
                <a:gridCol w="1923011">
                  <a:extLst>
                    <a:ext uri="{9D8B030D-6E8A-4147-A177-3AD203B41FA5}">
                      <a16:colId xmlns:a16="http://schemas.microsoft.com/office/drawing/2014/main" val="3938803244"/>
                    </a:ext>
                  </a:extLst>
                </a:gridCol>
                <a:gridCol w="1923011">
                  <a:extLst>
                    <a:ext uri="{9D8B030D-6E8A-4147-A177-3AD203B41FA5}">
                      <a16:colId xmlns:a16="http://schemas.microsoft.com/office/drawing/2014/main" val="132809359"/>
                    </a:ext>
                  </a:extLst>
                </a:gridCol>
              </a:tblGrid>
              <a:tr h="370840">
                <a:tc>
                  <a:txBody>
                    <a:bodyPr/>
                    <a:lstStyle/>
                    <a:p>
                      <a:r>
                        <a:rPr lang="tr-TR" sz="2000" b="1" dirty="0">
                          <a:latin typeface="Cascadia Code SemiBold" panose="020B0609020000020004" pitchFamily="49" charset="0"/>
                          <a:ea typeface="Cascadia Code SemiBold" panose="020B0609020000020004" pitchFamily="49" charset="0"/>
                          <a:cs typeface="Cascadia Code SemiBold" panose="020B0609020000020004" pitchFamily="49" charset="0"/>
                        </a:rPr>
                        <a:t>ÖZELLİKLER</a:t>
                      </a:r>
                    </a:p>
                  </a:txBody>
                  <a:tcPr>
                    <a:solidFill>
                      <a:srgbClr val="92D050"/>
                    </a:solidFill>
                  </a:tcPr>
                </a:tc>
                <a:tc>
                  <a:txBody>
                    <a:bodyPr/>
                    <a:lstStyle/>
                    <a:p>
                      <a:r>
                        <a:rPr lang="tr-TR" sz="2000" b="1" dirty="0">
                          <a:latin typeface="Cascadia Code SemiBold" panose="020B0609020000020004" pitchFamily="49" charset="0"/>
                          <a:ea typeface="Cascadia Code SemiBold" panose="020B0609020000020004" pitchFamily="49" charset="0"/>
                          <a:cs typeface="Cascadia Code SemiBold" panose="020B0609020000020004" pitchFamily="49" charset="0"/>
                        </a:rPr>
                        <a:t>İÇ DENETİM</a:t>
                      </a:r>
                    </a:p>
                  </a:txBody>
                  <a:tcPr/>
                </a:tc>
                <a:tc>
                  <a:txBody>
                    <a:bodyPr/>
                    <a:lstStyle/>
                    <a:p>
                      <a:r>
                        <a:rPr lang="tr-TR" sz="2000" b="1" dirty="0">
                          <a:latin typeface="Cascadia Code SemiBold" panose="020B0609020000020004" pitchFamily="49" charset="0"/>
                          <a:ea typeface="Cascadia Code SemiBold" panose="020B0609020000020004" pitchFamily="49" charset="0"/>
                          <a:cs typeface="Cascadia Code SemiBold" panose="020B0609020000020004" pitchFamily="49" charset="0"/>
                        </a:rPr>
                        <a:t>DIŞ DENETİM</a:t>
                      </a:r>
                    </a:p>
                  </a:txBody>
                  <a:tcPr>
                    <a:solidFill>
                      <a:srgbClr val="FFC000"/>
                    </a:solidFill>
                  </a:tcPr>
                </a:tc>
                <a:tc>
                  <a:txBody>
                    <a:bodyPr/>
                    <a:lstStyle/>
                    <a:p>
                      <a:r>
                        <a:rPr lang="tr-TR" sz="2000" b="1" dirty="0">
                          <a:latin typeface="Cascadia Code SemiBold" panose="020B0609020000020004" pitchFamily="49" charset="0"/>
                          <a:ea typeface="Cascadia Code SemiBold" panose="020B0609020000020004" pitchFamily="49" charset="0"/>
                          <a:cs typeface="Cascadia Code SemiBold" panose="020B0609020000020004" pitchFamily="49" charset="0"/>
                        </a:rPr>
                        <a:t>MALİ DENETİM</a:t>
                      </a:r>
                    </a:p>
                  </a:txBody>
                  <a:tcPr>
                    <a:solidFill>
                      <a:schemeClr val="bg2">
                        <a:lumMod val="90000"/>
                      </a:schemeClr>
                    </a:solidFill>
                  </a:tcPr>
                </a:tc>
                <a:tc>
                  <a:txBody>
                    <a:bodyPr/>
                    <a:lstStyle/>
                    <a:p>
                      <a:r>
                        <a:rPr lang="tr-TR" sz="2000" b="1" dirty="0">
                          <a:latin typeface="Cascadia Code SemiBold" panose="020B0609020000020004" pitchFamily="49" charset="0"/>
                          <a:ea typeface="Cascadia Code SemiBold" panose="020B0609020000020004" pitchFamily="49" charset="0"/>
                          <a:cs typeface="Cascadia Code SemiBold" panose="020B0609020000020004" pitchFamily="49" charset="0"/>
                        </a:rPr>
                        <a:t>OPERASYONEL DENETİM</a:t>
                      </a:r>
                    </a:p>
                  </a:txBody>
                  <a:tcPr>
                    <a:solidFill>
                      <a:schemeClr val="accent5">
                        <a:lumMod val="20000"/>
                        <a:lumOff val="80000"/>
                      </a:schemeClr>
                    </a:solidFill>
                  </a:tcPr>
                </a:tc>
                <a:extLst>
                  <a:ext uri="{0D108BD9-81ED-4DB2-BD59-A6C34878D82A}">
                    <a16:rowId xmlns:a16="http://schemas.microsoft.com/office/drawing/2014/main" val="2855918264"/>
                  </a:ext>
                </a:extLst>
              </a:tr>
              <a:tr h="370840">
                <a:tc>
                  <a:txBody>
                    <a:bodyPr/>
                    <a:lstStyle/>
                    <a:p>
                      <a:r>
                        <a:rPr lang="tr-TR" sz="1600" b="1" dirty="0"/>
                        <a:t>Yapanlar</a:t>
                      </a:r>
                    </a:p>
                  </a:txBody>
                  <a:tcPr>
                    <a:solidFill>
                      <a:srgbClr val="92D050"/>
                    </a:solidFill>
                  </a:tcPr>
                </a:tc>
                <a:tc>
                  <a:txBody>
                    <a:bodyPr/>
                    <a:lstStyle/>
                    <a:p>
                      <a:r>
                        <a:rPr lang="tr-TR" sz="1600" b="1" dirty="0"/>
                        <a:t>Bilgi ve belge merkezlerinin iç denetim birimleri</a:t>
                      </a:r>
                    </a:p>
                  </a:txBody>
                  <a:tcPr/>
                </a:tc>
                <a:tc>
                  <a:txBody>
                    <a:bodyPr/>
                    <a:lstStyle/>
                    <a:p>
                      <a:r>
                        <a:rPr lang="tr-TR" sz="1600" b="1" dirty="0"/>
                        <a:t>Bağımsız denetim kuruluşları</a:t>
                      </a:r>
                    </a:p>
                  </a:txBody>
                  <a:tcPr>
                    <a:solidFill>
                      <a:srgbClr val="FFC000"/>
                    </a:solidFill>
                  </a:tcPr>
                </a:tc>
                <a:tc>
                  <a:txBody>
                    <a:bodyPr/>
                    <a:lstStyle/>
                    <a:p>
                      <a:r>
                        <a:rPr lang="tr-TR" sz="1600" b="1" dirty="0"/>
                        <a:t>Bağımsız mali denetçiler</a:t>
                      </a:r>
                    </a:p>
                  </a:txBody>
                  <a:tcPr>
                    <a:solidFill>
                      <a:schemeClr val="bg2">
                        <a:lumMod val="90000"/>
                      </a:schemeClr>
                    </a:solidFill>
                  </a:tcPr>
                </a:tc>
                <a:tc>
                  <a:txBody>
                    <a:bodyPr/>
                    <a:lstStyle/>
                    <a:p>
                      <a:r>
                        <a:rPr lang="tr-TR" sz="1600" b="1" dirty="0"/>
                        <a:t>İç veya dış denetçiler</a:t>
                      </a:r>
                    </a:p>
                  </a:txBody>
                  <a:tcPr>
                    <a:solidFill>
                      <a:schemeClr val="accent5">
                        <a:lumMod val="20000"/>
                        <a:lumOff val="80000"/>
                      </a:schemeClr>
                    </a:solidFill>
                  </a:tcPr>
                </a:tc>
                <a:extLst>
                  <a:ext uri="{0D108BD9-81ED-4DB2-BD59-A6C34878D82A}">
                    <a16:rowId xmlns:a16="http://schemas.microsoft.com/office/drawing/2014/main" val="2459703430"/>
                  </a:ext>
                </a:extLst>
              </a:tr>
              <a:tr h="370840">
                <a:tc>
                  <a:txBody>
                    <a:bodyPr/>
                    <a:lstStyle/>
                    <a:p>
                      <a:r>
                        <a:rPr lang="tr-TR" sz="1600" b="1" dirty="0"/>
                        <a:t>Amaçlar</a:t>
                      </a:r>
                    </a:p>
                  </a:txBody>
                  <a:tcPr>
                    <a:solidFill>
                      <a:srgbClr val="92D050"/>
                    </a:solidFill>
                  </a:tcPr>
                </a:tc>
                <a:tc>
                  <a:txBody>
                    <a:bodyPr/>
                    <a:lstStyle/>
                    <a:p>
                      <a:r>
                        <a:rPr lang="tr-TR" sz="1600" b="1" dirty="0"/>
                        <a:t>Sürekli iyileştirme ve risk yönetimi</a:t>
                      </a:r>
                    </a:p>
                  </a:txBody>
                  <a:tcPr/>
                </a:tc>
                <a:tc>
                  <a:txBody>
                    <a:bodyPr/>
                    <a:lstStyle/>
                    <a:p>
                      <a:r>
                        <a:rPr lang="tr-TR" sz="1600" b="1" dirty="0"/>
                        <a:t>Finansal ve yasal uygunluk</a:t>
                      </a:r>
                    </a:p>
                  </a:txBody>
                  <a:tcPr>
                    <a:solidFill>
                      <a:srgbClr val="FFC000"/>
                    </a:solidFill>
                  </a:tcPr>
                </a:tc>
                <a:tc>
                  <a:txBody>
                    <a:bodyPr/>
                    <a:lstStyle/>
                    <a:p>
                      <a:r>
                        <a:rPr lang="tr-TR" sz="1600" b="1" dirty="0"/>
                        <a:t>Mali şeffaflık ve doğruluk</a:t>
                      </a:r>
                    </a:p>
                  </a:txBody>
                  <a:tcPr>
                    <a:solidFill>
                      <a:schemeClr val="bg2">
                        <a:lumMod val="90000"/>
                      </a:schemeClr>
                    </a:solidFill>
                  </a:tcPr>
                </a:tc>
                <a:tc>
                  <a:txBody>
                    <a:bodyPr/>
                    <a:lstStyle/>
                    <a:p>
                      <a:r>
                        <a:rPr lang="tr-TR" sz="1600" b="1" dirty="0"/>
                        <a:t>Günlük operasyonların etkinliği</a:t>
                      </a:r>
                    </a:p>
                  </a:txBody>
                  <a:tcPr>
                    <a:solidFill>
                      <a:schemeClr val="accent5">
                        <a:lumMod val="20000"/>
                        <a:lumOff val="80000"/>
                      </a:schemeClr>
                    </a:solidFill>
                  </a:tcPr>
                </a:tc>
                <a:extLst>
                  <a:ext uri="{0D108BD9-81ED-4DB2-BD59-A6C34878D82A}">
                    <a16:rowId xmlns:a16="http://schemas.microsoft.com/office/drawing/2014/main" val="393899919"/>
                  </a:ext>
                </a:extLst>
              </a:tr>
              <a:tr h="370840">
                <a:tc>
                  <a:txBody>
                    <a:bodyPr/>
                    <a:lstStyle/>
                    <a:p>
                      <a:r>
                        <a:rPr lang="tr-TR" sz="1600" b="1" dirty="0"/>
                        <a:t>Kapsam</a:t>
                      </a:r>
                    </a:p>
                  </a:txBody>
                  <a:tcPr>
                    <a:solidFill>
                      <a:srgbClr val="92D050"/>
                    </a:solidFill>
                  </a:tcPr>
                </a:tc>
                <a:tc>
                  <a:txBody>
                    <a:bodyPr/>
                    <a:lstStyle/>
                    <a:p>
                      <a:r>
                        <a:rPr lang="tr-TR" sz="1600" b="1" dirty="0"/>
                        <a:t>Tüm süreçler ve operasyonlar</a:t>
                      </a:r>
                    </a:p>
                  </a:txBody>
                  <a:tcPr/>
                </a:tc>
                <a:tc>
                  <a:txBody>
                    <a:bodyPr/>
                    <a:lstStyle/>
                    <a:p>
                      <a:r>
                        <a:rPr lang="tr-TR" sz="1600" b="1" dirty="0"/>
                        <a:t>Finansal ve yasal alanlar</a:t>
                      </a:r>
                    </a:p>
                  </a:txBody>
                  <a:tcPr>
                    <a:solidFill>
                      <a:srgbClr val="FFC000"/>
                    </a:solidFill>
                  </a:tcPr>
                </a:tc>
                <a:tc>
                  <a:txBody>
                    <a:bodyPr/>
                    <a:lstStyle/>
                    <a:p>
                      <a:r>
                        <a:rPr lang="tr-TR" sz="1600" b="1" dirty="0"/>
                        <a:t>Mali kaynaklar ve muhasebe</a:t>
                      </a:r>
                    </a:p>
                  </a:txBody>
                  <a:tcPr>
                    <a:solidFill>
                      <a:schemeClr val="bg2">
                        <a:lumMod val="90000"/>
                      </a:schemeClr>
                    </a:solidFill>
                  </a:tcPr>
                </a:tc>
                <a:tc>
                  <a:txBody>
                    <a:bodyPr/>
                    <a:lstStyle/>
                    <a:p>
                      <a:r>
                        <a:rPr lang="tr-TR" sz="1600" b="1" dirty="0"/>
                        <a:t>Günlük hizmet ve operasyonlar</a:t>
                      </a:r>
                    </a:p>
                  </a:txBody>
                  <a:tcPr>
                    <a:solidFill>
                      <a:schemeClr val="accent5">
                        <a:lumMod val="20000"/>
                        <a:lumOff val="80000"/>
                      </a:schemeClr>
                    </a:solidFill>
                  </a:tcPr>
                </a:tc>
                <a:extLst>
                  <a:ext uri="{0D108BD9-81ED-4DB2-BD59-A6C34878D82A}">
                    <a16:rowId xmlns:a16="http://schemas.microsoft.com/office/drawing/2014/main" val="948742184"/>
                  </a:ext>
                </a:extLst>
              </a:tr>
              <a:tr h="370840">
                <a:tc>
                  <a:txBody>
                    <a:bodyPr/>
                    <a:lstStyle/>
                    <a:p>
                      <a:r>
                        <a:rPr lang="tr-TR" sz="1600" b="1" dirty="0"/>
                        <a:t>Bağımsızlık</a:t>
                      </a:r>
                    </a:p>
                  </a:txBody>
                  <a:tcPr>
                    <a:solidFill>
                      <a:srgbClr val="92D050"/>
                    </a:solidFill>
                  </a:tcPr>
                </a:tc>
                <a:tc>
                  <a:txBody>
                    <a:bodyPr/>
                    <a:lstStyle/>
                    <a:p>
                      <a:r>
                        <a:rPr lang="tr-TR" sz="1600" b="1" dirty="0"/>
                        <a:t>Organizasyon içi bağımsızlık</a:t>
                      </a:r>
                    </a:p>
                  </a:txBody>
                  <a:tcPr/>
                </a:tc>
                <a:tc>
                  <a:txBody>
                    <a:bodyPr/>
                    <a:lstStyle/>
                    <a:p>
                      <a:r>
                        <a:rPr lang="tr-TR" sz="1600" b="1" dirty="0"/>
                        <a:t>Tam bağımsızlık</a:t>
                      </a:r>
                    </a:p>
                  </a:txBody>
                  <a:tcPr>
                    <a:solidFill>
                      <a:srgbClr val="FFC000"/>
                    </a:solidFill>
                  </a:tcPr>
                </a:tc>
                <a:tc>
                  <a:txBody>
                    <a:bodyPr/>
                    <a:lstStyle/>
                    <a:p>
                      <a:r>
                        <a:rPr lang="tr-TR" sz="1600" b="1" dirty="0"/>
                        <a:t>Bağımsızlık</a:t>
                      </a:r>
                    </a:p>
                  </a:txBody>
                  <a:tcPr>
                    <a:solidFill>
                      <a:schemeClr val="bg2">
                        <a:lumMod val="90000"/>
                      </a:schemeClr>
                    </a:solidFill>
                  </a:tcPr>
                </a:tc>
                <a:tc>
                  <a:txBody>
                    <a:bodyPr/>
                    <a:lstStyle/>
                    <a:p>
                      <a:r>
                        <a:rPr lang="tr-TR" sz="1600" b="1" dirty="0"/>
                        <a:t>Bağımsız ya da iç denetim</a:t>
                      </a:r>
                    </a:p>
                  </a:txBody>
                  <a:tcPr>
                    <a:solidFill>
                      <a:schemeClr val="accent5">
                        <a:lumMod val="20000"/>
                        <a:lumOff val="80000"/>
                      </a:schemeClr>
                    </a:solidFill>
                  </a:tcPr>
                </a:tc>
                <a:extLst>
                  <a:ext uri="{0D108BD9-81ED-4DB2-BD59-A6C34878D82A}">
                    <a16:rowId xmlns:a16="http://schemas.microsoft.com/office/drawing/2014/main" val="2671459421"/>
                  </a:ext>
                </a:extLst>
              </a:tr>
              <a:tr h="370840">
                <a:tc>
                  <a:txBody>
                    <a:bodyPr/>
                    <a:lstStyle/>
                    <a:p>
                      <a:r>
                        <a:rPr lang="tr-TR" sz="1600" b="1" dirty="0"/>
                        <a:t>Raporlama</a:t>
                      </a:r>
                    </a:p>
                  </a:txBody>
                  <a:tcPr>
                    <a:solidFill>
                      <a:srgbClr val="92D050"/>
                    </a:solidFill>
                  </a:tcPr>
                </a:tc>
                <a:tc>
                  <a:txBody>
                    <a:bodyPr/>
                    <a:lstStyle/>
                    <a:p>
                      <a:r>
                        <a:rPr lang="tr-TR" sz="1600" b="1" dirty="0"/>
                        <a:t>Yönetim ve ilgili paydaşlar</a:t>
                      </a:r>
                    </a:p>
                  </a:txBody>
                  <a:tcPr/>
                </a:tc>
                <a:tc>
                  <a:txBody>
                    <a:bodyPr/>
                    <a:lstStyle/>
                    <a:p>
                      <a:r>
                        <a:rPr lang="tr-TR" sz="1600" b="1" dirty="0"/>
                        <a:t>Kamu ve paydaşlar</a:t>
                      </a:r>
                    </a:p>
                  </a:txBody>
                  <a:tcPr>
                    <a:solidFill>
                      <a:srgbClr val="FFC000"/>
                    </a:solidFill>
                  </a:tcPr>
                </a:tc>
                <a:tc>
                  <a:txBody>
                    <a:bodyPr/>
                    <a:lstStyle/>
                    <a:p>
                      <a:r>
                        <a:rPr lang="tr-TR" sz="1600" b="1" dirty="0"/>
                        <a:t>Yasal ve finansal raporlar</a:t>
                      </a:r>
                    </a:p>
                  </a:txBody>
                  <a:tcPr>
                    <a:solidFill>
                      <a:schemeClr val="bg2">
                        <a:lumMod val="90000"/>
                      </a:schemeClr>
                    </a:solidFill>
                  </a:tcPr>
                </a:tc>
                <a:tc>
                  <a:txBody>
                    <a:bodyPr/>
                    <a:lstStyle/>
                    <a:p>
                      <a:r>
                        <a:rPr lang="tr-TR" sz="1600" b="1" dirty="0"/>
                        <a:t>Yönetim ve hizmet kullanıcıları</a:t>
                      </a:r>
                    </a:p>
                  </a:txBody>
                  <a:tcPr>
                    <a:solidFill>
                      <a:schemeClr val="accent5">
                        <a:lumMod val="20000"/>
                        <a:lumOff val="80000"/>
                      </a:schemeClr>
                    </a:solidFill>
                  </a:tcPr>
                </a:tc>
                <a:extLst>
                  <a:ext uri="{0D108BD9-81ED-4DB2-BD59-A6C34878D82A}">
                    <a16:rowId xmlns:a16="http://schemas.microsoft.com/office/drawing/2014/main" val="1926627017"/>
                  </a:ext>
                </a:extLst>
              </a:tr>
            </a:tbl>
          </a:graphicData>
        </a:graphic>
      </p:graphicFrame>
      <p:sp>
        <p:nvSpPr>
          <p:cNvPr id="6" name="Metin kutusu 5">
            <a:extLst>
              <a:ext uri="{FF2B5EF4-FFF2-40B4-BE49-F238E27FC236}">
                <a16:creationId xmlns:a16="http://schemas.microsoft.com/office/drawing/2014/main" id="{34282454-1CA5-17BB-90B6-DFB2FF5B4B9D}"/>
              </a:ext>
            </a:extLst>
          </p:cNvPr>
          <p:cNvSpPr txBox="1"/>
          <p:nvPr/>
        </p:nvSpPr>
        <p:spPr>
          <a:xfrm>
            <a:off x="4881050" y="5493327"/>
            <a:ext cx="1659081" cy="369332"/>
          </a:xfrm>
          <a:prstGeom prst="rect">
            <a:avLst/>
          </a:prstGeom>
          <a:noFill/>
        </p:spPr>
        <p:txBody>
          <a:bodyPr wrap="square">
            <a:spAutoFit/>
          </a:bodyPr>
          <a:lstStyle/>
          <a:p>
            <a:r>
              <a:rPr lang="tr-TR" b="1" dirty="0"/>
              <a:t> </a:t>
            </a:r>
            <a:r>
              <a:rPr lang="tr-TR" sz="1500" b="1" dirty="0"/>
              <a:t>(</a:t>
            </a:r>
            <a:r>
              <a:rPr lang="tr-TR" sz="1500" b="1" dirty="0" err="1"/>
              <a:t>Anyim</a:t>
            </a:r>
            <a:r>
              <a:rPr lang="tr-TR" sz="1500" b="1" dirty="0"/>
              <a:t>, 2020).</a:t>
            </a:r>
          </a:p>
        </p:txBody>
      </p:sp>
    </p:spTree>
    <p:extLst>
      <p:ext uri="{BB962C8B-B14F-4D97-AF65-F5344CB8AC3E}">
        <p14:creationId xmlns:p14="http://schemas.microsoft.com/office/powerpoint/2010/main" val="1841843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BİLGİ VE BELGE MERKEZLERİNİN YÖNETİMİNDE DENETİM İŞLEVİ: </a:t>
            </a:r>
            <a:br>
              <a:rPr lang="tr-TR" sz="2000" b="1" dirty="0">
                <a:solidFill>
                  <a:schemeClr val="tx1"/>
                </a:solidFill>
              </a:rPr>
            </a:br>
            <a:r>
              <a:rPr lang="tr-TR" sz="2000" b="1" dirty="0">
                <a:solidFill>
                  <a:schemeClr val="tx1"/>
                </a:solidFill>
              </a:rPr>
              <a:t>Zorluklar ve Çözüm Önerileri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57147" y="1108364"/>
            <a:ext cx="9438005" cy="5001491"/>
          </a:xfrm>
        </p:spPr>
        <p:txBody>
          <a:bodyPr>
            <a:noAutofit/>
          </a:bodyPr>
          <a:lstStyle/>
          <a:p>
            <a:pPr marL="0" indent="0" algn="ctr">
              <a:spcBef>
                <a:spcPts val="0"/>
              </a:spcBef>
              <a:buNone/>
            </a:pPr>
            <a:r>
              <a:rPr lang="tr-TR" sz="1900" b="1" u="sng" dirty="0"/>
              <a:t>Olası ve/ya da Yaşanan Zorluklar</a:t>
            </a:r>
          </a:p>
          <a:p>
            <a:pPr algn="just">
              <a:spcBef>
                <a:spcPts val="0"/>
              </a:spcBef>
            </a:pPr>
            <a:r>
              <a:rPr lang="tr-TR" sz="1900" b="1" dirty="0"/>
              <a:t>Yetersiz finansman</a:t>
            </a:r>
          </a:p>
          <a:p>
            <a:pPr algn="just">
              <a:spcBef>
                <a:spcPts val="0"/>
              </a:spcBef>
            </a:pPr>
            <a:r>
              <a:rPr lang="tr-TR" sz="1900" b="1" dirty="0"/>
              <a:t>Personel eğitim eksikliği</a:t>
            </a:r>
          </a:p>
          <a:p>
            <a:pPr algn="just">
              <a:spcBef>
                <a:spcPts val="0"/>
              </a:spcBef>
            </a:pPr>
            <a:r>
              <a:rPr lang="tr-TR" sz="1900" b="1" dirty="0"/>
              <a:t>Altyapı yetersizliği</a:t>
            </a:r>
          </a:p>
          <a:p>
            <a:pPr algn="just">
              <a:spcBef>
                <a:spcPts val="0"/>
              </a:spcBef>
            </a:pPr>
            <a:r>
              <a:rPr lang="tr-TR" sz="1900" b="1" dirty="0"/>
              <a:t>İletişim sorunları</a:t>
            </a:r>
          </a:p>
          <a:p>
            <a:pPr algn="just">
              <a:spcBef>
                <a:spcPts val="0"/>
              </a:spcBef>
            </a:pPr>
            <a:r>
              <a:rPr lang="tr-TR" sz="1900" b="1" dirty="0"/>
              <a:t>Personel ve yönetim arasında güven sorunları</a:t>
            </a:r>
          </a:p>
          <a:p>
            <a:pPr algn="just">
              <a:spcBef>
                <a:spcPts val="0"/>
              </a:spcBef>
            </a:pPr>
            <a:r>
              <a:rPr lang="tr-TR" sz="1900" b="1" dirty="0"/>
              <a:t>Sistemdeki değişikliklere direnç ve/ya da uyumsuzluk</a:t>
            </a:r>
          </a:p>
          <a:p>
            <a:pPr marL="0" indent="0" algn="ctr">
              <a:spcBef>
                <a:spcPts val="0"/>
              </a:spcBef>
              <a:buNone/>
            </a:pPr>
            <a:endParaRPr lang="tr-TR" sz="1900" b="1" u="sng" dirty="0"/>
          </a:p>
          <a:p>
            <a:pPr marL="0" indent="0" algn="ctr">
              <a:spcBef>
                <a:spcPts val="0"/>
              </a:spcBef>
              <a:buNone/>
            </a:pPr>
            <a:r>
              <a:rPr lang="tr-TR" sz="1900" b="1" u="sng" dirty="0"/>
              <a:t>Çözüm ve Geliştirme Stratejileri</a:t>
            </a:r>
          </a:p>
          <a:p>
            <a:pPr algn="just">
              <a:spcBef>
                <a:spcPts val="0"/>
              </a:spcBef>
            </a:pPr>
            <a:r>
              <a:rPr lang="tr-TR" sz="1900" b="1" dirty="0"/>
              <a:t>Personel eğitimi ve gelişimine yatırım yapılması</a:t>
            </a:r>
          </a:p>
          <a:p>
            <a:pPr algn="just">
              <a:spcBef>
                <a:spcPts val="0"/>
              </a:spcBef>
            </a:pPr>
            <a:r>
              <a:rPr lang="tr-TR" sz="1900" b="1" dirty="0"/>
              <a:t>Finans kaynağının artırılması ve sürdürülebilirliğinin sağlanması</a:t>
            </a:r>
          </a:p>
          <a:p>
            <a:pPr algn="just">
              <a:spcBef>
                <a:spcPts val="0"/>
              </a:spcBef>
            </a:pPr>
            <a:r>
              <a:rPr lang="tr-TR" sz="1900" b="1" dirty="0"/>
              <a:t>Güçlü iç ve dış denetim mekanizmalarının kurulması</a:t>
            </a:r>
          </a:p>
          <a:p>
            <a:pPr algn="just">
              <a:spcBef>
                <a:spcPts val="0"/>
              </a:spcBef>
            </a:pPr>
            <a:r>
              <a:rPr lang="tr-TR" sz="1900" b="1" dirty="0"/>
              <a:t>Sistem ve altyapı yatırımlarının artırılması</a:t>
            </a:r>
          </a:p>
          <a:p>
            <a:pPr algn="just">
              <a:spcBef>
                <a:spcPts val="0"/>
              </a:spcBef>
            </a:pPr>
            <a:r>
              <a:rPr lang="tr-TR" sz="1900" b="1" dirty="0"/>
              <a:t>Personel ve yönetim arasında iletişim ve şeffaflığın güçlendirilmesi </a:t>
            </a:r>
          </a:p>
          <a:p>
            <a:pPr marL="0" indent="0" algn="just">
              <a:spcBef>
                <a:spcPts val="0"/>
              </a:spcBef>
              <a:buNone/>
            </a:pPr>
            <a:r>
              <a:rPr lang="tr-TR" sz="1900" b="1" u="sng" dirty="0"/>
              <a:t>Özetle</a:t>
            </a:r>
            <a:r>
              <a:rPr lang="tr-TR" sz="1900" b="1" dirty="0"/>
              <a:t>, uygun altyapı, eğitim ve finansman desteğiyle birlikte, sistematik ve bütünsel bir denetim yaklaşımının benimsenmesi önerilmektedir </a:t>
            </a:r>
            <a:r>
              <a:rPr lang="tr-TR" sz="1500" b="1" dirty="0"/>
              <a:t>(</a:t>
            </a:r>
            <a:r>
              <a:rPr lang="tr-TR" sz="1500" b="1" dirty="0" err="1"/>
              <a:t>Anyim</a:t>
            </a:r>
            <a:r>
              <a:rPr lang="tr-TR" sz="1500" b="1" dirty="0"/>
              <a:t>, 2020).</a:t>
            </a:r>
          </a:p>
        </p:txBody>
      </p:sp>
    </p:spTree>
    <p:extLst>
      <p:ext uri="{BB962C8B-B14F-4D97-AF65-F5344CB8AC3E}">
        <p14:creationId xmlns:p14="http://schemas.microsoft.com/office/powerpoint/2010/main" val="25541180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BİLGİ VE BELGE MERKEZLERİNİN YÖNETİMİNDE DENETİM İŞLEVİ: </a:t>
            </a:r>
            <a:br>
              <a:rPr lang="tr-TR" sz="2000" b="1" dirty="0">
                <a:solidFill>
                  <a:schemeClr val="tx1"/>
                </a:solidFill>
              </a:rPr>
            </a:br>
            <a:r>
              <a:rPr lang="tr-TR" sz="2000" b="1" dirty="0">
                <a:solidFill>
                  <a:schemeClr val="tx1"/>
                </a:solidFill>
              </a:rPr>
              <a:t>Denetim Sistemlerinin Uygulanması ve Entegrasyonu</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5" y="1004454"/>
            <a:ext cx="9438005" cy="4849092"/>
          </a:xfrm>
        </p:spPr>
        <p:txBody>
          <a:bodyPr>
            <a:noAutofit/>
          </a:bodyPr>
          <a:lstStyle/>
          <a:p>
            <a:pPr algn="just">
              <a:spcBef>
                <a:spcPts val="0"/>
              </a:spcBef>
            </a:pPr>
            <a:r>
              <a:rPr lang="tr-TR" sz="2000" b="1" dirty="0"/>
              <a:t>Bilgi ve bilgi merkezlerinde, denetim sistemleri; finansal ve operasyonel süreçlerin bütünsel bir şekilde entegrasyonunu sağlayacak biçimde yapılandırılmalıdır. </a:t>
            </a:r>
          </a:p>
          <a:p>
            <a:pPr algn="just">
              <a:spcBef>
                <a:spcPts val="0"/>
              </a:spcBef>
            </a:pPr>
            <a:r>
              <a:rPr lang="tr-TR" sz="2000" b="1" dirty="0"/>
              <a:t>Bu, hem iç denetim mekanizmalarının etkinliğini artırır hem de dış denetim süreçlerinin kolaylaştırılmasını sağlar. </a:t>
            </a:r>
          </a:p>
          <a:p>
            <a:pPr algn="just">
              <a:spcBef>
                <a:spcPts val="0"/>
              </a:spcBef>
            </a:pPr>
            <a:r>
              <a:rPr lang="tr-TR" sz="2000" b="1" dirty="0"/>
              <a:t>Ayrıca, denetim sonuçlarının raporlanması ve takip edilmesi, sürekli iyileştirme ve risklerin minimize edilmesi açısından önemlidir.</a:t>
            </a:r>
          </a:p>
          <a:p>
            <a:pPr algn="just">
              <a:spcBef>
                <a:spcPts val="0"/>
              </a:spcBef>
            </a:pPr>
            <a:endParaRPr lang="tr-TR" sz="2000" b="1" dirty="0"/>
          </a:p>
          <a:p>
            <a:pPr marL="0" indent="0" algn="ctr">
              <a:spcBef>
                <a:spcPts val="0"/>
              </a:spcBef>
              <a:buNone/>
            </a:pPr>
            <a:r>
              <a:rPr lang="tr-TR" sz="2400" b="1" u="sng" dirty="0"/>
              <a:t>Sonuç</a:t>
            </a:r>
          </a:p>
          <a:p>
            <a:pPr algn="just">
              <a:spcBef>
                <a:spcPts val="0"/>
              </a:spcBef>
            </a:pPr>
            <a:r>
              <a:rPr lang="tr-TR" sz="2000" b="1" dirty="0"/>
              <a:t>Bilgi ve bilgi merkezlerinin yönetiminde denetim sistemleri, organizasyonun sürdürülebilirliği ve hizmet kalitesinin artırılması açısından vazgeçilmez ögelerdir. </a:t>
            </a:r>
          </a:p>
          <a:p>
            <a:pPr algn="just">
              <a:spcBef>
                <a:spcPts val="0"/>
              </a:spcBef>
            </a:pPr>
            <a:r>
              <a:rPr lang="tr-TR" sz="2000" b="1" dirty="0"/>
              <a:t>Sistematik ve bütünsel uygulamalar, şeffaflık, hesap verebilirlik ve etkinlik ilkeleri doğrultusunda, bilgi erişimini kolaylaştırmak ve organizasyonel hedeflere ulaşmak için temel araçlar olarak öne çıkar.</a:t>
            </a:r>
          </a:p>
        </p:txBody>
      </p:sp>
    </p:spTree>
    <p:extLst>
      <p:ext uri="{BB962C8B-B14F-4D97-AF65-F5344CB8AC3E}">
        <p14:creationId xmlns:p14="http://schemas.microsoft.com/office/powerpoint/2010/main" val="34145565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DİJİTAL ÇAĞDA BİLGİ VE BELGE MERKEZLERİNİN YÖNETİMİ: </a:t>
            </a:r>
            <a:br>
              <a:rPr lang="tr-TR" sz="2000" b="1" dirty="0">
                <a:solidFill>
                  <a:schemeClr val="tx1"/>
                </a:solidFill>
              </a:rPr>
            </a:br>
            <a:r>
              <a:rPr lang="tr-TR" sz="2000" b="1" dirty="0">
                <a:solidFill>
                  <a:schemeClr val="tx1"/>
                </a:solidFill>
              </a:rPr>
              <a:t>ANLAMI VE ÖNEMİ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5" y="1004453"/>
            <a:ext cx="9438005" cy="4966855"/>
          </a:xfrm>
        </p:spPr>
        <p:txBody>
          <a:bodyPr>
            <a:noAutofit/>
          </a:bodyPr>
          <a:lstStyle/>
          <a:p>
            <a:pPr indent="-360000" algn="just">
              <a:lnSpc>
                <a:spcPct val="120000"/>
              </a:lnSpc>
              <a:spcBef>
                <a:spcPts val="0"/>
              </a:spcBef>
            </a:pPr>
            <a:r>
              <a:rPr lang="tr-TR" sz="2000" b="1" dirty="0"/>
              <a:t>Dijital çağda bilgi ve belge merkezleri, dijital teknolojilerin kullanımıyla verilerin depolanması, yönetilmesi ve korunmasını sağlıyor. </a:t>
            </a:r>
          </a:p>
          <a:p>
            <a:pPr indent="-360000" algn="just">
              <a:lnSpc>
                <a:spcPct val="120000"/>
              </a:lnSpc>
              <a:spcBef>
                <a:spcPts val="0"/>
              </a:spcBef>
            </a:pPr>
            <a:endParaRPr lang="tr-TR" sz="2000" b="1" dirty="0"/>
          </a:p>
          <a:p>
            <a:pPr indent="-360000" algn="just">
              <a:lnSpc>
                <a:spcPct val="120000"/>
              </a:lnSpc>
              <a:spcBef>
                <a:spcPts val="0"/>
              </a:spcBef>
            </a:pPr>
            <a:r>
              <a:rPr lang="tr-TR" sz="2000" b="1" dirty="0"/>
              <a:t>Bu merkezler, elektronik belgelerin güvenli ve erişilebilir olmasını temin etmek için gelişmiş şifreleme, erişim kontrolleri ve yedekleme stratejileri kullanıyor. </a:t>
            </a:r>
          </a:p>
          <a:p>
            <a:pPr indent="-360000" algn="just">
              <a:lnSpc>
                <a:spcPct val="120000"/>
              </a:lnSpc>
              <a:spcBef>
                <a:spcPts val="0"/>
              </a:spcBef>
            </a:pPr>
            <a:endParaRPr lang="tr-TR" sz="2000" b="1" dirty="0"/>
          </a:p>
          <a:p>
            <a:pPr indent="-360000" algn="just">
              <a:lnSpc>
                <a:spcPct val="120000"/>
              </a:lnSpc>
              <a:spcBef>
                <a:spcPts val="0"/>
              </a:spcBef>
            </a:pPr>
            <a:r>
              <a:rPr lang="tr-TR" sz="2000" b="1" dirty="0"/>
              <a:t>Aynı zamanda siber saldırılar, veri bozulması ve teknolojik eskime gibi tehditlerle karşı karşıya kalıyor. </a:t>
            </a:r>
          </a:p>
          <a:p>
            <a:pPr indent="-360000" algn="just">
              <a:lnSpc>
                <a:spcPct val="120000"/>
              </a:lnSpc>
              <a:spcBef>
                <a:spcPts val="0"/>
              </a:spcBef>
            </a:pPr>
            <a:endParaRPr lang="tr-TR" sz="2000" b="1" dirty="0"/>
          </a:p>
          <a:p>
            <a:pPr indent="-360000" algn="just">
              <a:lnSpc>
                <a:spcPct val="120000"/>
              </a:lnSpc>
              <a:spcBef>
                <a:spcPts val="0"/>
              </a:spcBef>
            </a:pPr>
            <a:r>
              <a:rPr lang="tr-TR" sz="2000" b="1" dirty="0"/>
              <a:t>Bu nedenle, teknolojik altyapının yanı sıra, organizasyonel politikalar ve yasal düzenlemelerle bütünsel bir yönetim yaklaşımı benimsemek, bilgi güvenliğini ve sürdürülebilirliği sağlamak açısından kritik önemdedir.</a:t>
            </a:r>
          </a:p>
        </p:txBody>
      </p:sp>
    </p:spTree>
    <p:extLst>
      <p:ext uri="{BB962C8B-B14F-4D97-AF65-F5344CB8AC3E}">
        <p14:creationId xmlns:p14="http://schemas.microsoft.com/office/powerpoint/2010/main" val="40546931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DİJİTAL ÇAĞDA BİLGİ VE BELGE MERKEZLERİNİN YÖNETİMİ: </a:t>
            </a:r>
            <a:br>
              <a:rPr lang="tr-TR" sz="2000" b="1" dirty="0">
                <a:solidFill>
                  <a:schemeClr val="tx1"/>
                </a:solidFill>
              </a:rPr>
            </a:br>
            <a:r>
              <a:rPr lang="tr-TR" sz="2000" b="1" dirty="0">
                <a:solidFill>
                  <a:schemeClr val="tx1"/>
                </a:solidFill>
              </a:rPr>
              <a:t>ARŞİV YÖNETİMİ İÇİN BİR PERSPEKTİF ve ÖNEMLİ KAVRAMLAR</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5" y="1004453"/>
            <a:ext cx="9438005" cy="5091547"/>
          </a:xfrm>
        </p:spPr>
        <p:txBody>
          <a:bodyPr>
            <a:noAutofit/>
          </a:bodyPr>
          <a:lstStyle/>
          <a:p>
            <a:pPr algn="just">
              <a:spcBef>
                <a:spcPts val="0"/>
              </a:spcBef>
            </a:pPr>
            <a:r>
              <a:rPr lang="tr-TR" sz="1700" b="1" u="sng" dirty="0"/>
              <a:t>Kurumsal Bellek</a:t>
            </a:r>
            <a:r>
              <a:rPr lang="tr-TR" sz="1700" b="1" dirty="0"/>
              <a:t>: Organizasyonların geçmiş deneyimlerini, bilgilerini ve kültürünü saklayan dinamik bir yapıdır. Dijitalleşme ile birlikte elektronik belgeler ve verilerle genişlemiştir.</a:t>
            </a:r>
          </a:p>
          <a:p>
            <a:pPr algn="just">
              <a:spcBef>
                <a:spcPts val="0"/>
              </a:spcBef>
            </a:pPr>
            <a:r>
              <a:rPr lang="tr-TR" sz="1700" b="1" u="sng" dirty="0"/>
              <a:t>Dijital Belgelerin Önemi</a:t>
            </a:r>
            <a:r>
              <a:rPr lang="tr-TR" sz="1700" b="1" dirty="0"/>
              <a:t>: Kurumsal bilgi ve karar destek sistemlerinde merkezi rol oynar. E-posta, rapor ve veri tabanları gibi dijital içeriklerin güvenli ve erişilebilir olması gerekir.</a:t>
            </a:r>
          </a:p>
          <a:p>
            <a:pPr marL="0" indent="0" algn="ctr">
              <a:spcBef>
                <a:spcPts val="0"/>
              </a:spcBef>
              <a:buNone/>
            </a:pPr>
            <a:r>
              <a:rPr lang="tr-TR" sz="1700" b="1" u="sng" dirty="0"/>
              <a:t>Güvenlik Tehditleri </a:t>
            </a:r>
          </a:p>
          <a:p>
            <a:pPr algn="just">
              <a:spcBef>
                <a:spcPts val="0"/>
              </a:spcBef>
            </a:pPr>
            <a:r>
              <a:rPr lang="tr-TR" sz="1700" b="1" dirty="0"/>
              <a:t>Siber saldırılar: Fidye yazılımı (</a:t>
            </a:r>
            <a:r>
              <a:rPr lang="tr-TR" sz="1700" b="1" dirty="0" err="1"/>
              <a:t>ransomware</a:t>
            </a:r>
            <a:r>
              <a:rPr lang="tr-TR" sz="1700" b="1" dirty="0"/>
              <a:t>), Hizmet Reddi (</a:t>
            </a:r>
            <a:r>
              <a:rPr lang="tr-TR" sz="1700" b="1" dirty="0" err="1"/>
              <a:t>Dos</a:t>
            </a:r>
            <a:r>
              <a:rPr lang="tr-TR" sz="1700" b="1" dirty="0"/>
              <a:t>, </a:t>
            </a:r>
            <a:r>
              <a:rPr lang="en-US" sz="1700" b="1" dirty="0"/>
              <a:t>Denial of Service) </a:t>
            </a:r>
            <a:r>
              <a:rPr lang="en-US" sz="1700" b="1" dirty="0" err="1"/>
              <a:t>ve</a:t>
            </a:r>
            <a:r>
              <a:rPr lang="tr-TR" sz="1700" b="1" dirty="0"/>
              <a:t> </a:t>
            </a:r>
            <a:r>
              <a:rPr lang="en-US" sz="1700" b="1" dirty="0" err="1"/>
              <a:t>Dağıtılmış</a:t>
            </a:r>
            <a:r>
              <a:rPr lang="en-US" sz="1700" b="1" dirty="0"/>
              <a:t> </a:t>
            </a:r>
            <a:r>
              <a:rPr lang="en-US" sz="1700" b="1" dirty="0" err="1"/>
              <a:t>Hizmet</a:t>
            </a:r>
            <a:r>
              <a:rPr lang="en-US" sz="1700" b="1" dirty="0"/>
              <a:t> Reddi</a:t>
            </a:r>
            <a:r>
              <a:rPr lang="tr-TR" sz="1700" b="1" dirty="0"/>
              <a:t> (</a:t>
            </a:r>
            <a:r>
              <a:rPr lang="en-US" sz="1700" b="1" dirty="0"/>
              <a:t>DDoS</a:t>
            </a:r>
            <a:r>
              <a:rPr lang="tr-TR" sz="1700" b="1" dirty="0"/>
              <a:t>, </a:t>
            </a:r>
            <a:r>
              <a:rPr lang="en-US" sz="1700" b="1" dirty="0"/>
              <a:t>Distributed Denial of Service) </a:t>
            </a:r>
            <a:r>
              <a:rPr lang="en-US" sz="1700" b="1" dirty="0" err="1"/>
              <a:t>saldırıları</a:t>
            </a:r>
            <a:r>
              <a:rPr lang="tr-TR" sz="1700" b="1" dirty="0"/>
              <a:t>, kimlik avı vb.</a:t>
            </a:r>
            <a:r>
              <a:rPr lang="tr-TR" sz="1700" b="1" dirty="0">
                <a:solidFill>
                  <a:srgbClr val="C00000"/>
                </a:solidFill>
              </a:rPr>
              <a:t> [İlerleyen slaytlarda ayrıntıları açıklanmaktadır].</a:t>
            </a:r>
          </a:p>
          <a:p>
            <a:pPr algn="just">
              <a:spcBef>
                <a:spcPts val="0"/>
              </a:spcBef>
            </a:pPr>
            <a:r>
              <a:rPr lang="tr-TR" sz="1700" b="1" dirty="0"/>
              <a:t>Yetkisiz erişim ve veri ihlalleri</a:t>
            </a:r>
          </a:p>
          <a:p>
            <a:pPr algn="just">
              <a:spcBef>
                <a:spcPts val="0"/>
              </a:spcBef>
            </a:pPr>
            <a:r>
              <a:rPr lang="tr-TR" sz="1700" b="1" dirty="0"/>
              <a:t>İnsan hataları ve kasıtlı sızmalar</a:t>
            </a:r>
          </a:p>
          <a:p>
            <a:pPr algn="just">
              <a:spcBef>
                <a:spcPts val="0"/>
              </a:spcBef>
            </a:pPr>
            <a:r>
              <a:rPr lang="tr-TR" sz="1700" b="1" dirty="0"/>
              <a:t>Veri bozulması ve teknolojik eskime</a:t>
            </a:r>
          </a:p>
          <a:p>
            <a:pPr algn="just">
              <a:spcBef>
                <a:spcPts val="0"/>
              </a:spcBef>
            </a:pPr>
            <a:r>
              <a:rPr lang="tr-TR" sz="1700" b="1" dirty="0"/>
              <a:t>Doğal afetler</a:t>
            </a:r>
          </a:p>
          <a:p>
            <a:pPr marL="0" indent="0" algn="ctr">
              <a:spcBef>
                <a:spcPts val="0"/>
              </a:spcBef>
              <a:buNone/>
            </a:pPr>
            <a:r>
              <a:rPr lang="tr-TR" sz="1700" b="1" u="sng" dirty="0"/>
              <a:t>Güvenlik Yöntemleri</a:t>
            </a:r>
            <a:r>
              <a:rPr lang="tr-TR" sz="1700" b="1" dirty="0"/>
              <a:t> </a:t>
            </a:r>
          </a:p>
          <a:p>
            <a:pPr algn="just">
              <a:spcBef>
                <a:spcPts val="0"/>
              </a:spcBef>
            </a:pPr>
            <a:r>
              <a:rPr lang="tr-TR" sz="1700" b="1" dirty="0"/>
              <a:t>Elektronik imza ve şifreleme teknikleri</a:t>
            </a:r>
          </a:p>
          <a:p>
            <a:pPr algn="just">
              <a:spcBef>
                <a:spcPts val="0"/>
              </a:spcBef>
            </a:pPr>
            <a:r>
              <a:rPr lang="tr-TR" sz="1700" b="1" dirty="0"/>
              <a:t>Metadata ve format standartları</a:t>
            </a:r>
          </a:p>
          <a:p>
            <a:pPr algn="just">
              <a:spcBef>
                <a:spcPts val="0"/>
              </a:spcBef>
            </a:pPr>
            <a:r>
              <a:rPr lang="tr-TR" sz="1700" b="1" dirty="0"/>
              <a:t>Erişim kontrol mekanizmaları</a:t>
            </a:r>
          </a:p>
          <a:p>
            <a:pPr algn="just">
              <a:spcBef>
                <a:spcPts val="0"/>
              </a:spcBef>
            </a:pPr>
            <a:r>
              <a:rPr lang="tr-TR" sz="1700" b="1" dirty="0"/>
              <a:t>Uzun vadeli arşivleme ve yedekleme stratejileri </a:t>
            </a:r>
            <a:r>
              <a:rPr lang="tr-TR" sz="1500" b="1" dirty="0"/>
              <a:t>(Kavak, 2025). </a:t>
            </a:r>
          </a:p>
        </p:txBody>
      </p:sp>
    </p:spTree>
    <p:extLst>
      <p:ext uri="{BB962C8B-B14F-4D97-AF65-F5344CB8AC3E}">
        <p14:creationId xmlns:p14="http://schemas.microsoft.com/office/powerpoint/2010/main" val="3912232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DİJİTAL ÇAĞDA BİLGİ VE BELGE MERKEZLERİNİN YÖNETİMİ: </a:t>
            </a:r>
            <a:br>
              <a:rPr lang="tr-TR" sz="2000" b="1" dirty="0">
                <a:solidFill>
                  <a:schemeClr val="tx1"/>
                </a:solidFill>
              </a:rPr>
            </a:br>
            <a:r>
              <a:rPr lang="tr-TR" sz="2000" b="1" dirty="0">
                <a:solidFill>
                  <a:schemeClr val="tx1"/>
                </a:solidFill>
              </a:rPr>
              <a:t>ARŞİV YÖNETİMİ İÇİN BİR PERSPEKTİF ve ÖNEMLİ KAVRAMLAR</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5" y="1004454"/>
            <a:ext cx="9438005" cy="4849092"/>
          </a:xfrm>
        </p:spPr>
        <p:txBody>
          <a:bodyPr>
            <a:noAutofit/>
          </a:bodyPr>
          <a:lstStyle/>
          <a:p>
            <a:pPr marL="0" indent="0" algn="ctr">
              <a:spcBef>
                <a:spcPts val="0"/>
              </a:spcBef>
              <a:buNone/>
            </a:pPr>
            <a:r>
              <a:rPr lang="tr-TR" b="1" u="sng" dirty="0"/>
              <a:t>Dijital Belge Yönetiminin Zorlukları </a:t>
            </a:r>
          </a:p>
          <a:p>
            <a:pPr algn="just">
              <a:spcBef>
                <a:spcPts val="0"/>
              </a:spcBef>
            </a:pPr>
            <a:r>
              <a:rPr lang="tr-TR" b="1" dirty="0"/>
              <a:t>Formatların zamanla eskimesi</a:t>
            </a:r>
          </a:p>
          <a:p>
            <a:pPr algn="just">
              <a:spcBef>
                <a:spcPts val="0"/>
              </a:spcBef>
            </a:pPr>
            <a:r>
              <a:rPr lang="tr-TR" b="1" dirty="0"/>
              <a:t>Teknolojik değişikliklere uyum sağlama</a:t>
            </a:r>
          </a:p>
          <a:p>
            <a:pPr algn="just">
              <a:spcBef>
                <a:spcPts val="0"/>
              </a:spcBef>
            </a:pPr>
            <a:r>
              <a:rPr lang="tr-TR" b="1" dirty="0"/>
              <a:t>Güvenlik açıkları ve siber tehditler</a:t>
            </a:r>
          </a:p>
          <a:p>
            <a:pPr algn="just">
              <a:spcBef>
                <a:spcPts val="0"/>
              </a:spcBef>
            </a:pPr>
            <a:r>
              <a:rPr lang="tr-TR" b="1" dirty="0"/>
              <a:t>Uzun dönemli erişilebilirlik ve korunma</a:t>
            </a:r>
          </a:p>
          <a:p>
            <a:pPr marL="0" indent="0" algn="ctr">
              <a:spcBef>
                <a:spcPts val="0"/>
              </a:spcBef>
              <a:buNone/>
            </a:pPr>
            <a:r>
              <a:rPr lang="tr-TR" b="1" u="sng" dirty="0"/>
              <a:t>Yeni Teknolojilerin Rolü</a:t>
            </a:r>
          </a:p>
          <a:p>
            <a:pPr algn="just">
              <a:spcBef>
                <a:spcPts val="0"/>
              </a:spcBef>
            </a:pPr>
            <a:r>
              <a:rPr lang="tr-TR" b="1" dirty="0"/>
              <a:t>Yapay zeka ve makine öğrenimi ile otomatik sınıflandırma, içerik analizi</a:t>
            </a:r>
          </a:p>
          <a:p>
            <a:pPr algn="just">
              <a:spcBef>
                <a:spcPts val="0"/>
              </a:spcBef>
            </a:pPr>
            <a:r>
              <a:rPr lang="tr-TR" b="1" dirty="0" err="1"/>
              <a:t>Blokzincir</a:t>
            </a:r>
            <a:r>
              <a:rPr lang="tr-TR" b="1" dirty="0"/>
              <a:t> (blockchain) teknolojisi ile belge bütünlüğü ve doğruluğu</a:t>
            </a:r>
          </a:p>
          <a:p>
            <a:pPr algn="just">
              <a:spcBef>
                <a:spcPts val="0"/>
              </a:spcBef>
            </a:pPr>
            <a:r>
              <a:rPr lang="tr-TR" b="1" dirty="0"/>
              <a:t>Bulut bilişim ve nesnelerin interneti (</a:t>
            </a:r>
            <a:r>
              <a:rPr lang="tr-TR" b="1" dirty="0" err="1"/>
              <a:t>IoT</a:t>
            </a:r>
            <a:r>
              <a:rPr lang="tr-TR" b="1" dirty="0"/>
              <a:t>) ile erişim ve depolama kolaylığı</a:t>
            </a:r>
          </a:p>
          <a:p>
            <a:pPr marL="0" indent="0" algn="ctr">
              <a:spcBef>
                <a:spcPts val="0"/>
              </a:spcBef>
              <a:buNone/>
            </a:pPr>
            <a:r>
              <a:rPr lang="tr-TR" b="1" u="sng" dirty="0"/>
              <a:t>Gelecek İçin Öneriler </a:t>
            </a:r>
          </a:p>
          <a:p>
            <a:pPr algn="just">
              <a:spcBef>
                <a:spcPts val="0"/>
              </a:spcBef>
            </a:pPr>
            <a:r>
              <a:rPr lang="tr-TR" b="1" dirty="0"/>
              <a:t>Ulusal ve uluslararası standartların geliştirilmesi</a:t>
            </a:r>
          </a:p>
          <a:p>
            <a:pPr algn="just">
              <a:spcBef>
                <a:spcPts val="0"/>
              </a:spcBef>
            </a:pPr>
            <a:r>
              <a:rPr lang="tr-TR" b="1" dirty="0"/>
              <a:t>Proaktif ve bütünsel güvenlik politikaları</a:t>
            </a:r>
          </a:p>
          <a:p>
            <a:pPr algn="just">
              <a:spcBef>
                <a:spcPts val="0"/>
              </a:spcBef>
            </a:pPr>
            <a:r>
              <a:rPr lang="tr-TR" b="1" dirty="0"/>
              <a:t>Dijital yetkinlikleri artıran eğitimler</a:t>
            </a:r>
          </a:p>
          <a:p>
            <a:pPr algn="just">
              <a:spcBef>
                <a:spcPts val="0"/>
              </a:spcBef>
            </a:pPr>
            <a:r>
              <a:rPr lang="tr-TR" b="1" dirty="0"/>
              <a:t>Çevresel sürdürülebilirlik ve enerji verimliliği</a:t>
            </a:r>
          </a:p>
          <a:p>
            <a:pPr marL="0" indent="0" algn="ctr">
              <a:spcBef>
                <a:spcPts val="0"/>
              </a:spcBef>
              <a:buNone/>
            </a:pPr>
            <a:r>
              <a:rPr lang="tr-TR" b="1" u="sng" dirty="0"/>
              <a:t>Sonuç</a:t>
            </a:r>
          </a:p>
          <a:p>
            <a:pPr algn="just">
              <a:spcBef>
                <a:spcPts val="0"/>
              </a:spcBef>
            </a:pPr>
            <a:r>
              <a:rPr lang="tr-TR" b="1" dirty="0"/>
              <a:t>Dijital çağda arşiv yönetimi, sadece teknik değil, organizasyonel ve yasal bütünsel yaklaşımlar gerektirir. Güvenlik ve erişilebilirlik dengesi önemlidir</a:t>
            </a:r>
            <a:r>
              <a:rPr lang="tr-TR" sz="1800" b="1" dirty="0"/>
              <a:t> </a:t>
            </a:r>
            <a:r>
              <a:rPr lang="tr-TR" sz="1500" b="1" dirty="0"/>
              <a:t>(Kavak, 2025). </a:t>
            </a:r>
          </a:p>
        </p:txBody>
      </p:sp>
    </p:spTree>
    <p:extLst>
      <p:ext uri="{BB962C8B-B14F-4D97-AF65-F5344CB8AC3E}">
        <p14:creationId xmlns:p14="http://schemas.microsoft.com/office/powerpoint/2010/main" val="1928874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DİJİTAL ÇAĞDA BİLGİ VE BELGE MERKEZLERİNİN YÖNETİMİ: </a:t>
            </a:r>
            <a:br>
              <a:rPr lang="tr-TR" sz="2000" b="1" dirty="0">
                <a:solidFill>
                  <a:schemeClr val="tx1"/>
                </a:solidFill>
              </a:rPr>
            </a:br>
            <a:r>
              <a:rPr lang="tr-TR" sz="2000" b="1" u="sng" dirty="0" err="1">
                <a:solidFill>
                  <a:schemeClr val="tx1"/>
                </a:solidFill>
              </a:rPr>
              <a:t>Dos</a:t>
            </a:r>
            <a:r>
              <a:rPr lang="tr-TR" sz="2000" b="1" u="sng" dirty="0">
                <a:solidFill>
                  <a:schemeClr val="tx1"/>
                </a:solidFill>
              </a:rPr>
              <a:t> ve </a:t>
            </a:r>
            <a:r>
              <a:rPr lang="tr-TR" sz="2000" b="1" u="sng" dirty="0" err="1">
                <a:solidFill>
                  <a:schemeClr val="tx1"/>
                </a:solidFill>
              </a:rPr>
              <a:t>DDoS</a:t>
            </a:r>
            <a:r>
              <a:rPr lang="tr-TR" sz="2000" b="1" u="sng" dirty="0">
                <a:solidFill>
                  <a:schemeClr val="tx1"/>
                </a:solidFill>
              </a:rPr>
              <a:t> Tehditleri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5" y="1004454"/>
            <a:ext cx="9438005" cy="4966855"/>
          </a:xfrm>
        </p:spPr>
        <p:txBody>
          <a:bodyPr>
            <a:noAutofit/>
          </a:bodyPr>
          <a:lstStyle/>
          <a:p>
            <a:pPr marL="0" indent="0" algn="ctr">
              <a:spcBef>
                <a:spcPts val="0"/>
              </a:spcBef>
              <a:buNone/>
            </a:pPr>
            <a:r>
              <a:rPr lang="tr-TR" sz="1900" b="1" u="sng" dirty="0"/>
              <a:t>Hizmet Reddi (</a:t>
            </a:r>
            <a:r>
              <a:rPr lang="tr-TR" sz="1900" b="1" u="sng" dirty="0" err="1"/>
              <a:t>Dos</a:t>
            </a:r>
            <a:r>
              <a:rPr lang="tr-TR" sz="1900" b="1" u="sng" dirty="0"/>
              <a:t>, </a:t>
            </a:r>
            <a:r>
              <a:rPr lang="tr-TR" sz="1900" b="1" u="sng" dirty="0" err="1"/>
              <a:t>Denial</a:t>
            </a:r>
            <a:r>
              <a:rPr lang="tr-TR" sz="1900" b="1" u="sng" dirty="0"/>
              <a:t> of Service)  </a:t>
            </a:r>
          </a:p>
          <a:p>
            <a:pPr marL="0" indent="0" algn="just">
              <a:spcBef>
                <a:spcPts val="0"/>
              </a:spcBef>
              <a:buNone/>
            </a:pPr>
            <a:r>
              <a:rPr lang="tr-TR" sz="1900" b="1" dirty="0"/>
              <a:t>Bir bilgisayar veya ağ sistemine, tek bir kaynaktan aşırı trafik veya istek gönderilerek sistemin kaynaklarının tüketilmesi ve hizmetin kullanılamaz duruma getirilmesi amacıyla yapılan saldırıdır. Bu saldırı, kullanıcılarının hedef sistem ve/ya da hizmete erişimine engel olur.</a:t>
            </a:r>
          </a:p>
          <a:p>
            <a:pPr marL="0" indent="0" algn="just">
              <a:spcBef>
                <a:spcPts val="0"/>
              </a:spcBef>
              <a:buNone/>
            </a:pPr>
            <a:r>
              <a:rPr lang="tr-TR" sz="1900" b="1" dirty="0"/>
              <a:t> </a:t>
            </a:r>
          </a:p>
          <a:p>
            <a:pPr marL="0" indent="0" algn="ctr">
              <a:spcBef>
                <a:spcPts val="0"/>
              </a:spcBef>
              <a:buNone/>
            </a:pPr>
            <a:r>
              <a:rPr lang="tr-TR" sz="1900" b="1" u="sng" dirty="0"/>
              <a:t>Dağıtılmış Hizmet Reddi (</a:t>
            </a:r>
            <a:r>
              <a:rPr lang="tr-TR" sz="1900" b="1" u="sng" dirty="0" err="1"/>
              <a:t>DDoS</a:t>
            </a:r>
            <a:r>
              <a:rPr lang="tr-TR" sz="1900" b="1" u="sng" dirty="0"/>
              <a:t>, Distributed </a:t>
            </a:r>
            <a:r>
              <a:rPr lang="tr-TR" sz="1900" b="1" u="sng" dirty="0" err="1"/>
              <a:t>Denial</a:t>
            </a:r>
            <a:r>
              <a:rPr lang="tr-TR" sz="1900" b="1" u="sng" dirty="0"/>
              <a:t> of Service)  </a:t>
            </a:r>
          </a:p>
          <a:p>
            <a:pPr marL="0" indent="0" algn="just">
              <a:spcBef>
                <a:spcPts val="0"/>
              </a:spcBef>
              <a:buNone/>
            </a:pPr>
            <a:r>
              <a:rPr lang="tr-TR" sz="1900" b="1" dirty="0"/>
              <a:t>Birden fazla bilgisayar veya cihazdan (genellikle </a:t>
            </a:r>
            <a:r>
              <a:rPr lang="tr-TR" sz="1900" b="1" dirty="0" err="1"/>
              <a:t>botnetler</a:t>
            </a:r>
            <a:r>
              <a:rPr lang="tr-TR" sz="1900" b="1" dirty="0"/>
              <a:t> aracılığıyla) aynı anda gerçekleştirilen ve </a:t>
            </a:r>
            <a:r>
              <a:rPr lang="tr-TR" sz="1900" b="1" dirty="0" err="1"/>
              <a:t>Dos</a:t>
            </a:r>
            <a:r>
              <a:rPr lang="tr-TR" sz="1900" b="1" dirty="0"/>
              <a:t> saldırısının etkisini katlayan saldırıdır. Bu yöntemle, saldırı çok daha büyük çapta ve etkili olur.</a:t>
            </a:r>
          </a:p>
          <a:p>
            <a:pPr marL="0" indent="0" algn="just">
              <a:spcBef>
                <a:spcPts val="0"/>
              </a:spcBef>
              <a:buNone/>
            </a:pPr>
            <a:endParaRPr lang="tr-TR" sz="1900" b="1" dirty="0"/>
          </a:p>
          <a:p>
            <a:pPr marL="0" indent="0" algn="ctr">
              <a:spcBef>
                <a:spcPts val="0"/>
              </a:spcBef>
              <a:buNone/>
            </a:pPr>
            <a:r>
              <a:rPr lang="tr-TR" sz="2200" b="1" u="sng" dirty="0"/>
              <a:t>Özetle</a:t>
            </a:r>
          </a:p>
          <a:p>
            <a:pPr marL="0" indent="0" algn="just">
              <a:spcBef>
                <a:spcPts val="0"/>
              </a:spcBef>
              <a:buNone/>
            </a:pPr>
            <a:r>
              <a:rPr lang="tr-TR" sz="1900" b="1" dirty="0" err="1"/>
              <a:t>Dos</a:t>
            </a:r>
            <a:r>
              <a:rPr lang="tr-TR" sz="1900" b="1" dirty="0"/>
              <a:t> ve </a:t>
            </a:r>
            <a:r>
              <a:rPr lang="tr-TR" sz="1900" b="1" dirty="0" err="1"/>
              <a:t>DDoS</a:t>
            </a:r>
            <a:r>
              <a:rPr lang="tr-TR" sz="1900" b="1" dirty="0"/>
              <a:t>, internet sistemlerini ve hizmetlerini aşırı trafik veya isteklerle boğarak erişimi engellemeyi amaçlayan saldırılardır. </a:t>
            </a:r>
          </a:p>
          <a:p>
            <a:pPr marL="0" indent="0" algn="just">
              <a:spcBef>
                <a:spcPts val="0"/>
              </a:spcBef>
              <a:buNone/>
            </a:pPr>
            <a:r>
              <a:rPr lang="tr-TR" sz="1900" b="1" dirty="0" err="1"/>
              <a:t>Dos</a:t>
            </a:r>
            <a:r>
              <a:rPr lang="tr-TR" sz="1900" b="1" dirty="0"/>
              <a:t> tek kaynaktan, </a:t>
            </a:r>
            <a:r>
              <a:rPr lang="tr-TR" sz="1900" b="1" dirty="0" err="1"/>
              <a:t>DDoS</a:t>
            </a:r>
            <a:r>
              <a:rPr lang="tr-TR" sz="1900" b="1" dirty="0"/>
              <a:t> ise çok sayıda kaynaktan yapılır ve internet güvenliği açısından büyük tehdit oluşturur </a:t>
            </a:r>
            <a:r>
              <a:rPr lang="tr-TR" sz="1500" b="1" dirty="0"/>
              <a:t>(Beyaz Net, t.y.). </a:t>
            </a:r>
          </a:p>
        </p:txBody>
      </p:sp>
    </p:spTree>
    <p:extLst>
      <p:ext uri="{BB962C8B-B14F-4D97-AF65-F5344CB8AC3E}">
        <p14:creationId xmlns:p14="http://schemas.microsoft.com/office/powerpoint/2010/main" val="2508569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2"/>
            <a:ext cx="9438005" cy="5203044"/>
          </a:xfrm>
        </p:spPr>
        <p:txBody>
          <a:bodyPr>
            <a:noAutofit/>
          </a:bodyPr>
          <a:lstStyle/>
          <a:p>
            <a:pPr algn="just">
              <a:spcBef>
                <a:spcPts val="0"/>
              </a:spcBef>
            </a:pPr>
            <a:r>
              <a:rPr lang="tr-TR" sz="1900" b="1" dirty="0"/>
              <a:t>Günümüz organizasyonlarında yönetim süreçlerinin etkinliği, bilgi ve belge merkezlerinin doğru ve güvenilir bilgi akışına bağlıdır. Bu bağlamda, yönetimde denetim, kurumların finansal, operasyonel ve stratejik hedeflerine ulaşmasını sağlayan önemli bir araçtır. </a:t>
            </a:r>
          </a:p>
          <a:p>
            <a:pPr algn="just">
              <a:spcBef>
                <a:spcPts val="0"/>
              </a:spcBef>
            </a:pPr>
            <a:r>
              <a:rPr lang="tr-TR" sz="1900" b="1" dirty="0"/>
              <a:t>Denetim sistemleri, bilgi kaynaklarının güvenliği, doğruluğu ve erişilebilirliği açısından büyük önem taşır; iç ve dış denetim mekanizmaları, kurumların yasal uyumunu, mali disiplinini ve operasyonel verimliliğini sağlamada temel ögelerdir.</a:t>
            </a:r>
          </a:p>
          <a:p>
            <a:pPr algn="just">
              <a:spcBef>
                <a:spcPts val="0"/>
              </a:spcBef>
            </a:pPr>
            <a:r>
              <a:rPr lang="tr-TR" sz="1900" b="1" dirty="0"/>
              <a:t>Bilgi ve belge merkezlerinde dijital dönüşüm ve teknolojik gelişmeler, denetim süreçlerini yeniden biçimlendirmiş, güvenlik tehditleri ve siber saldırılar gibi riskleri artırmıştır. </a:t>
            </a:r>
          </a:p>
          <a:p>
            <a:pPr algn="just">
              <a:spcBef>
                <a:spcPts val="0"/>
              </a:spcBef>
            </a:pPr>
            <a:r>
              <a:rPr lang="tr-TR" sz="1900" b="1" dirty="0"/>
              <a:t>Bu nedenle, bilgi kaynaklarının bütünsel bir yönetim ve denetim çerçevesinde ele alınması, kurumların sürdürülebilirliği ve hizmet kalitesinin artırılması açısından yaşamsal önem taşımaktadır. </a:t>
            </a:r>
          </a:p>
          <a:p>
            <a:pPr algn="just">
              <a:spcBef>
                <a:spcPts val="0"/>
              </a:spcBef>
            </a:pPr>
            <a:r>
              <a:rPr lang="tr-TR" sz="1900" b="1" dirty="0"/>
              <a:t>Ayrıca, kütüphane/bilgi ve bilgi merkezleri gibi bilgi kaynaklarına dayalı kurumlarda, bilgi güvenliği ve etkin denetim uygulamaları, organizasyonların başarısında temel ögeler arasında yer almaktadır.</a:t>
            </a:r>
          </a:p>
        </p:txBody>
      </p:sp>
    </p:spTree>
    <p:extLst>
      <p:ext uri="{BB962C8B-B14F-4D97-AF65-F5344CB8AC3E}">
        <p14:creationId xmlns:p14="http://schemas.microsoft.com/office/powerpoint/2010/main" val="4088613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DİJİTAL ÇAĞDA BİLGİ VE BELGE MERKEZLERİNİN YÖNETİMİ: </a:t>
            </a:r>
            <a:br>
              <a:rPr lang="tr-TR" sz="2000" b="1" dirty="0">
                <a:solidFill>
                  <a:schemeClr val="tx1"/>
                </a:solidFill>
              </a:rPr>
            </a:br>
            <a:r>
              <a:rPr lang="tr-TR" sz="2000" b="1" u="sng" dirty="0" err="1">
                <a:solidFill>
                  <a:schemeClr val="tx1"/>
                </a:solidFill>
              </a:rPr>
              <a:t>Dos</a:t>
            </a:r>
            <a:r>
              <a:rPr lang="tr-TR" sz="2000" b="1" u="sng" dirty="0">
                <a:solidFill>
                  <a:schemeClr val="tx1"/>
                </a:solidFill>
              </a:rPr>
              <a:t> ve </a:t>
            </a:r>
            <a:r>
              <a:rPr lang="tr-TR" sz="2000" b="1" u="sng" dirty="0" err="1">
                <a:solidFill>
                  <a:schemeClr val="tx1"/>
                </a:solidFill>
              </a:rPr>
              <a:t>DDoS</a:t>
            </a:r>
            <a:r>
              <a:rPr lang="tr-TR" sz="2000" b="1" u="sng" dirty="0">
                <a:solidFill>
                  <a:schemeClr val="tx1"/>
                </a:solidFill>
              </a:rPr>
              <a:t> Tehditleri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5" y="1004454"/>
            <a:ext cx="9563252" cy="5368637"/>
          </a:xfrm>
        </p:spPr>
        <p:txBody>
          <a:bodyPr>
            <a:noAutofit/>
          </a:bodyPr>
          <a:lstStyle/>
          <a:p>
            <a:pPr marL="0" indent="0" algn="ctr">
              <a:spcBef>
                <a:spcPts val="0"/>
              </a:spcBef>
              <a:buNone/>
            </a:pPr>
            <a:r>
              <a:rPr lang="tr-TR" sz="1900" b="1" u="sng" dirty="0"/>
              <a:t>Temel Farklar  </a:t>
            </a:r>
          </a:p>
          <a:p>
            <a:pPr marL="0" indent="0" algn="just">
              <a:spcBef>
                <a:spcPts val="0"/>
              </a:spcBef>
              <a:buNone/>
            </a:pPr>
            <a:r>
              <a:rPr lang="tr-TR" sz="1900" b="1" dirty="0" err="1"/>
              <a:t>Dos</a:t>
            </a:r>
            <a:r>
              <a:rPr lang="tr-TR" sz="1900" b="1" dirty="0"/>
              <a:t> saldırısı: Tek bir kaynaktan yapılır, aşırı istekle sistemi yavaşlatır veya erişimi engeller.  </a:t>
            </a:r>
          </a:p>
          <a:p>
            <a:pPr marL="0" indent="0" algn="just">
              <a:spcBef>
                <a:spcPts val="0"/>
              </a:spcBef>
              <a:buNone/>
            </a:pPr>
            <a:r>
              <a:rPr lang="tr-TR" sz="1900" b="1" dirty="0" err="1"/>
              <a:t>DDoS</a:t>
            </a:r>
            <a:r>
              <a:rPr lang="tr-TR" sz="1900" b="1" dirty="0"/>
              <a:t> saldırısı: Birden fazla kaynaktan (</a:t>
            </a:r>
            <a:r>
              <a:rPr lang="tr-TR" sz="1900" b="1" dirty="0" err="1"/>
              <a:t>botnetler</a:t>
            </a:r>
            <a:r>
              <a:rPr lang="tr-TR" sz="1900" b="1" dirty="0"/>
              <a:t>) yapılır, etkisi daha büyüktür.</a:t>
            </a:r>
          </a:p>
          <a:p>
            <a:pPr marL="0" indent="0" algn="ctr">
              <a:spcBef>
                <a:spcPts val="0"/>
              </a:spcBef>
              <a:buNone/>
            </a:pPr>
            <a:r>
              <a:rPr lang="tr-TR" sz="1900" b="1" u="sng" dirty="0"/>
              <a:t>Saldırı Amaçları  </a:t>
            </a:r>
          </a:p>
          <a:p>
            <a:pPr marL="0" indent="0" algn="just">
              <a:spcBef>
                <a:spcPts val="0"/>
              </a:spcBef>
              <a:buNone/>
            </a:pPr>
            <a:r>
              <a:rPr lang="tr-TR" sz="1900" b="1" dirty="0"/>
              <a:t>Sistemleri erişilemez duruma getirmek  </a:t>
            </a:r>
          </a:p>
          <a:p>
            <a:pPr marL="0" indent="0" algn="just">
              <a:spcBef>
                <a:spcPts val="0"/>
              </a:spcBef>
              <a:buNone/>
            </a:pPr>
            <a:r>
              <a:rPr lang="tr-TR" sz="1900" b="1" dirty="0"/>
              <a:t>Kullanıcıların hizmete ulaşmasını engellemek  </a:t>
            </a:r>
          </a:p>
          <a:p>
            <a:pPr marL="0" indent="0" algn="just">
              <a:spcBef>
                <a:spcPts val="0"/>
              </a:spcBef>
              <a:buNone/>
            </a:pPr>
            <a:r>
              <a:rPr lang="tr-TR" sz="1900" b="1" dirty="0"/>
              <a:t>Finansal kayıp ve itibar zedelenmesine neden olmak</a:t>
            </a:r>
          </a:p>
          <a:p>
            <a:pPr marL="0" indent="0" algn="ctr">
              <a:spcBef>
                <a:spcPts val="0"/>
              </a:spcBef>
              <a:buNone/>
            </a:pPr>
            <a:r>
              <a:rPr lang="tr-TR" sz="1900" b="1" u="sng" dirty="0"/>
              <a:t>Belirtileri  </a:t>
            </a:r>
          </a:p>
          <a:p>
            <a:pPr marL="0" indent="0" algn="just">
              <a:spcBef>
                <a:spcPts val="0"/>
              </a:spcBef>
              <a:buNone/>
            </a:pPr>
            <a:r>
              <a:rPr lang="tr-TR" sz="1900" b="1" dirty="0"/>
              <a:t>Sistem performansında ani düşüş  </a:t>
            </a:r>
          </a:p>
          <a:p>
            <a:pPr marL="0" indent="0" algn="just">
              <a:spcBef>
                <a:spcPts val="0"/>
              </a:spcBef>
              <a:buNone/>
            </a:pPr>
            <a:r>
              <a:rPr lang="tr-TR" sz="1900" b="1" dirty="0"/>
              <a:t>Web sitesine erişimde sorun  </a:t>
            </a:r>
          </a:p>
          <a:p>
            <a:pPr marL="0" indent="0" algn="just">
              <a:spcBef>
                <a:spcPts val="0"/>
              </a:spcBef>
              <a:buNone/>
            </a:pPr>
            <a:r>
              <a:rPr lang="tr-TR" sz="1900" b="1" dirty="0"/>
              <a:t>Ağ trafiğinde aşırı artış  </a:t>
            </a:r>
          </a:p>
          <a:p>
            <a:pPr marL="0" indent="0" algn="just">
              <a:spcBef>
                <a:spcPts val="0"/>
              </a:spcBef>
              <a:buNone/>
            </a:pPr>
            <a:r>
              <a:rPr lang="tr-TR" sz="1900" b="1" dirty="0"/>
              <a:t>Hatalı mesajların çoğalması</a:t>
            </a:r>
          </a:p>
          <a:p>
            <a:pPr marL="0" indent="0" algn="ctr">
              <a:spcBef>
                <a:spcPts val="0"/>
              </a:spcBef>
              <a:buNone/>
            </a:pPr>
            <a:r>
              <a:rPr lang="tr-TR" sz="1900" b="1" u="sng" dirty="0"/>
              <a:t>Saldırı Türleri  </a:t>
            </a:r>
          </a:p>
          <a:p>
            <a:pPr marL="0" indent="0" algn="just">
              <a:spcBef>
                <a:spcPts val="0"/>
              </a:spcBef>
              <a:buNone/>
            </a:pPr>
            <a:r>
              <a:rPr lang="tr-TR" sz="1900" b="1" dirty="0"/>
              <a:t>Hacim Odaklı: Bant genişliğini tüketir.  </a:t>
            </a:r>
          </a:p>
          <a:p>
            <a:pPr marL="0" indent="0" algn="just">
              <a:spcBef>
                <a:spcPts val="0"/>
              </a:spcBef>
              <a:buNone/>
            </a:pPr>
            <a:r>
              <a:rPr lang="tr-TR" sz="1900" b="1" dirty="0"/>
              <a:t>Protokol Odaklı: Ağ ve protokol zayıflıklarını kullanır.  </a:t>
            </a:r>
          </a:p>
          <a:p>
            <a:pPr marL="0" indent="0" algn="just">
              <a:spcBef>
                <a:spcPts val="0"/>
              </a:spcBef>
              <a:buNone/>
            </a:pPr>
            <a:r>
              <a:rPr lang="tr-TR" sz="1900" b="1" dirty="0"/>
              <a:t>Uygulama Katmanlı: Uygulama seviyesindeki açıkları hedef alır </a:t>
            </a:r>
            <a:r>
              <a:rPr lang="tr-TR" sz="1500" b="1" dirty="0"/>
              <a:t>(Beyaz Net, t.y.). </a:t>
            </a:r>
          </a:p>
        </p:txBody>
      </p:sp>
    </p:spTree>
    <p:extLst>
      <p:ext uri="{BB962C8B-B14F-4D97-AF65-F5344CB8AC3E}">
        <p14:creationId xmlns:p14="http://schemas.microsoft.com/office/powerpoint/2010/main" val="8122762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DİJİTAL ÇAĞDA BİLGİ VE BELGE MERKEZLERİNİN YÖNETİMİ: </a:t>
            </a:r>
            <a:br>
              <a:rPr lang="tr-TR" sz="2000" b="1" dirty="0">
                <a:solidFill>
                  <a:schemeClr val="tx1"/>
                </a:solidFill>
              </a:rPr>
            </a:br>
            <a:r>
              <a:rPr lang="tr-TR" sz="2000" b="1" u="sng" dirty="0" err="1">
                <a:solidFill>
                  <a:schemeClr val="tx1"/>
                </a:solidFill>
              </a:rPr>
              <a:t>Dos</a:t>
            </a:r>
            <a:r>
              <a:rPr lang="tr-TR" sz="2000" b="1" u="sng" dirty="0">
                <a:solidFill>
                  <a:schemeClr val="tx1"/>
                </a:solidFill>
              </a:rPr>
              <a:t> ve </a:t>
            </a:r>
            <a:r>
              <a:rPr lang="tr-TR" sz="2000" b="1" u="sng" dirty="0" err="1">
                <a:solidFill>
                  <a:schemeClr val="tx1"/>
                </a:solidFill>
              </a:rPr>
              <a:t>DDoS</a:t>
            </a:r>
            <a:r>
              <a:rPr lang="tr-TR" sz="2000" b="1" u="sng" dirty="0">
                <a:solidFill>
                  <a:schemeClr val="tx1"/>
                </a:solidFill>
              </a:rPr>
              <a:t> Tehditleri ve Kimlik Avı (</a:t>
            </a:r>
            <a:r>
              <a:rPr lang="tr-TR" sz="2000" b="1" u="sng" dirty="0" err="1">
                <a:solidFill>
                  <a:schemeClr val="tx1"/>
                </a:solidFill>
              </a:rPr>
              <a:t>Phishing</a:t>
            </a:r>
            <a:r>
              <a:rPr lang="tr-TR" sz="2000" b="1" u="sng" dirty="0">
                <a:solidFill>
                  <a:schemeClr val="tx1"/>
                </a:solidFill>
              </a:rPr>
              <a:t>) </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5" y="1004454"/>
            <a:ext cx="9563252" cy="5327073"/>
          </a:xfrm>
        </p:spPr>
        <p:txBody>
          <a:bodyPr>
            <a:noAutofit/>
          </a:bodyPr>
          <a:lstStyle/>
          <a:p>
            <a:pPr marL="0" indent="0" algn="ctr">
              <a:spcBef>
                <a:spcPts val="0"/>
              </a:spcBef>
              <a:buNone/>
            </a:pPr>
            <a:r>
              <a:rPr lang="tr-TR" sz="1700" b="1" u="sng" dirty="0" err="1"/>
              <a:t>Dos</a:t>
            </a:r>
            <a:r>
              <a:rPr lang="tr-TR" sz="1700" b="1" u="sng" dirty="0"/>
              <a:t> ve </a:t>
            </a:r>
            <a:r>
              <a:rPr lang="tr-TR" sz="1700" b="1" u="sng" dirty="0" err="1"/>
              <a:t>Ddos</a:t>
            </a:r>
            <a:r>
              <a:rPr lang="tr-TR" sz="1700" b="1" u="sng" dirty="0"/>
              <a:t> Saldırılarından Korunma Yöntemleri</a:t>
            </a:r>
          </a:p>
          <a:p>
            <a:pPr algn="just">
              <a:spcBef>
                <a:spcPts val="0"/>
              </a:spcBef>
            </a:pPr>
            <a:r>
              <a:rPr lang="tr-TR" sz="1700" b="1" dirty="0"/>
              <a:t>Güvenlik duvarı ve antivirüs kullanmak  </a:t>
            </a:r>
          </a:p>
          <a:p>
            <a:pPr algn="just">
              <a:spcBef>
                <a:spcPts val="0"/>
              </a:spcBef>
            </a:pPr>
            <a:r>
              <a:rPr lang="tr-TR" sz="1700" b="1" dirty="0"/>
              <a:t>Sistemleri güncel tutmak  </a:t>
            </a:r>
          </a:p>
          <a:p>
            <a:pPr algn="just">
              <a:spcBef>
                <a:spcPts val="0"/>
              </a:spcBef>
            </a:pPr>
            <a:r>
              <a:rPr lang="tr-TR" sz="1700" b="1" dirty="0"/>
              <a:t>Ağ trafiğini izlemek  </a:t>
            </a:r>
          </a:p>
          <a:p>
            <a:pPr algn="just">
              <a:spcBef>
                <a:spcPts val="0"/>
              </a:spcBef>
            </a:pPr>
            <a:r>
              <a:rPr lang="tr-TR" sz="1700" b="1" dirty="0"/>
              <a:t>Yeterli bant genişliği sağlamak  </a:t>
            </a:r>
          </a:p>
          <a:p>
            <a:pPr algn="just">
              <a:spcBef>
                <a:spcPts val="0"/>
              </a:spcBef>
            </a:pPr>
            <a:r>
              <a:rPr lang="tr-TR" sz="1700" b="1" dirty="0"/>
              <a:t>İçerik Dağıtım Ağı (CDN, Content Delivery Network) kullanmak (web içeriğinin kopyalarını son kullanıcılara daha yakın konumlandırarak veya dinamik içeriğin- örneğin, canlı video yayınları-  dağıtımını kolaylaştırarak daha hızlı web performansı sağlayan, coğrafi olarak dağıtılmış bir sunucu ağıdır) (Beyaz Net, t.y.; IBM, t.y.). </a:t>
            </a:r>
          </a:p>
          <a:p>
            <a:pPr algn="just">
              <a:spcBef>
                <a:spcPts val="0"/>
              </a:spcBef>
            </a:pPr>
            <a:endParaRPr lang="tr-TR" sz="1700" b="1" dirty="0"/>
          </a:p>
          <a:p>
            <a:pPr marL="0" indent="0" algn="ctr">
              <a:spcBef>
                <a:spcPts val="0"/>
              </a:spcBef>
              <a:buNone/>
            </a:pPr>
            <a:r>
              <a:rPr lang="tr-TR" sz="1700" b="1" u="sng" dirty="0"/>
              <a:t>Kimlik avı (</a:t>
            </a:r>
            <a:r>
              <a:rPr lang="tr-TR" sz="1700" b="1" u="sng" dirty="0" err="1"/>
              <a:t>Phishing</a:t>
            </a:r>
            <a:r>
              <a:rPr lang="tr-TR" sz="1700" b="1" u="sng" dirty="0"/>
              <a:t>) nedir?</a:t>
            </a:r>
          </a:p>
          <a:p>
            <a:pPr marL="0" indent="0" algn="just">
              <a:spcBef>
                <a:spcPts val="0"/>
              </a:spcBef>
              <a:buNone/>
            </a:pPr>
            <a:r>
              <a:rPr lang="tr-TR" sz="1700" b="1" dirty="0"/>
              <a:t>Kötü niyetli kişilerin güvenilir bir kişi veya kuruluş gibi davranarak mesajlar gönderdiği bir siber güvenlik saldırısı türüdür. Bu mesajlar, kullanıcıyı manipüle ederek kötü amaçlı bir dosya yükleme, kötü amaçlı bir bağlantıya tıklama veya kimlik bilgileri gibi hassas bilgileri ifşa etme vb. eylemler gerçekleştirmesine neden olur. Bilgisayar kullanıcılarını manipüle etme veya kandırma girişimlerini tanımlayan genel bir terim olan sosyal mühendisliğin en yaygın türüdür. </a:t>
            </a:r>
          </a:p>
          <a:p>
            <a:pPr marL="0" indent="0" algn="just">
              <a:spcBef>
                <a:spcPts val="0"/>
              </a:spcBef>
              <a:buNone/>
            </a:pPr>
            <a:r>
              <a:rPr lang="tr-TR" sz="1700" b="1" dirty="0"/>
              <a:t>Sosyal mühendislik, neredeyse tüm güvenlik olaylarında kullanılan giderek daha yaygın bir tehdit vektörüdür. Kimlik avı gibi sosyal mühendislik saldırıları, genellikle kötü amaçlı yazılım, kod enjeksiyonu ve ağ saldırıları gibi diğer tehditlerle birleştirilir </a:t>
            </a:r>
            <a:r>
              <a:rPr lang="tr-TR" sz="1500" b="1" dirty="0"/>
              <a:t>(</a:t>
            </a:r>
            <a:r>
              <a:rPr lang="tr-TR" sz="1500" b="1" dirty="0" err="1"/>
              <a:t>Check</a:t>
            </a:r>
            <a:r>
              <a:rPr lang="tr-TR" sz="1500" b="1" dirty="0"/>
              <a:t> Point, 2026).</a:t>
            </a:r>
          </a:p>
        </p:txBody>
      </p:sp>
    </p:spTree>
    <p:extLst>
      <p:ext uri="{BB962C8B-B14F-4D97-AF65-F5344CB8AC3E}">
        <p14:creationId xmlns:p14="http://schemas.microsoft.com/office/powerpoint/2010/main" val="480010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DİJİTAL ÇAĞDA BİLGİ VE BELGE MERKEZLERİNİN YÖNETİMİ: </a:t>
            </a:r>
            <a:br>
              <a:rPr lang="tr-TR" sz="2000" b="1" dirty="0">
                <a:solidFill>
                  <a:schemeClr val="tx1"/>
                </a:solidFill>
              </a:rPr>
            </a:br>
            <a:r>
              <a:rPr lang="tr-TR" sz="2000" b="1" dirty="0">
                <a:solidFill>
                  <a:schemeClr val="tx1"/>
                </a:solidFill>
              </a:rPr>
              <a:t>GENEL ÇERÇEVE VE KILAVUZ</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46311" y="845126"/>
            <a:ext cx="9438005" cy="5424056"/>
          </a:xfrm>
        </p:spPr>
        <p:txBody>
          <a:bodyPr>
            <a:noAutofit/>
          </a:bodyPr>
          <a:lstStyle/>
          <a:p>
            <a:pPr marL="0" indent="0" algn="ctr">
              <a:spcBef>
                <a:spcPts val="0"/>
              </a:spcBef>
              <a:buNone/>
            </a:pPr>
            <a:r>
              <a:rPr lang="tr-TR" b="1" u="sng" dirty="0"/>
              <a:t>Neden Dijitalleşme? Geleneksel Sistemlerin Sıkıntıları  </a:t>
            </a:r>
          </a:p>
          <a:p>
            <a:pPr marL="0" indent="0" algn="just">
              <a:spcBef>
                <a:spcPts val="0"/>
              </a:spcBef>
              <a:buNone/>
            </a:pPr>
            <a:r>
              <a:rPr lang="tr-TR" b="1" dirty="0"/>
              <a:t>Manuel bilgi ve belge yönetim sistemleri, zaman kaybı, veri kaybı, hata yapma riski ve erişim zorluğu gibi sorunlar yaratır; verimlilik, güvenilirlik açısından yetersiz kalırlar.</a:t>
            </a:r>
          </a:p>
          <a:p>
            <a:pPr marL="0" indent="0" algn="ctr">
              <a:spcBef>
                <a:spcPts val="0"/>
              </a:spcBef>
              <a:buNone/>
            </a:pPr>
            <a:endParaRPr lang="tr-TR" b="1" u="sng" dirty="0"/>
          </a:p>
          <a:p>
            <a:pPr marL="0" indent="0" algn="ctr">
              <a:spcBef>
                <a:spcPts val="0"/>
              </a:spcBef>
              <a:buNone/>
            </a:pPr>
            <a:r>
              <a:rPr lang="tr-TR" b="1" u="sng" dirty="0"/>
              <a:t>Dijital ve Otomatik Sistemlerin Getirdiği Avantajlar  </a:t>
            </a:r>
          </a:p>
          <a:p>
            <a:pPr algn="just">
              <a:spcBef>
                <a:spcPts val="0"/>
              </a:spcBef>
            </a:pPr>
            <a:r>
              <a:rPr lang="tr-TR" b="1" u="sng" dirty="0"/>
              <a:t>Hızlı Erişim:</a:t>
            </a:r>
            <a:r>
              <a:rPr lang="tr-TR" b="1" dirty="0"/>
              <a:t> Bilgilere anında ulaşma olanağı sağlar.  </a:t>
            </a:r>
          </a:p>
          <a:p>
            <a:pPr algn="just">
              <a:spcBef>
                <a:spcPts val="0"/>
              </a:spcBef>
            </a:pPr>
            <a:r>
              <a:rPr lang="tr-TR" b="1" u="sng" dirty="0"/>
              <a:t>Veri Güvenliği</a:t>
            </a:r>
            <a:r>
              <a:rPr lang="tr-TR" b="1" dirty="0"/>
              <a:t>: Kayıtların kaybolma veya zarar görme riskini azaltır.  </a:t>
            </a:r>
          </a:p>
          <a:p>
            <a:pPr algn="just">
              <a:spcBef>
                <a:spcPts val="0"/>
              </a:spcBef>
            </a:pPr>
            <a:r>
              <a:rPr lang="tr-TR" b="1" u="sng" dirty="0"/>
              <a:t>Doğru ve Güncel Raporlar</a:t>
            </a:r>
            <a:r>
              <a:rPr lang="tr-TR" b="1" dirty="0"/>
              <a:t>: Otomasyon sayesinde hatasız ve anlık raporlama yapılabilir.  </a:t>
            </a:r>
          </a:p>
          <a:p>
            <a:pPr algn="just">
              <a:spcBef>
                <a:spcPts val="0"/>
              </a:spcBef>
            </a:pPr>
            <a:r>
              <a:rPr lang="tr-TR" b="1" u="sng" dirty="0"/>
              <a:t>Kullanıcı Dostu Arayüzler</a:t>
            </a:r>
            <a:r>
              <a:rPr lang="tr-TR" b="1" dirty="0"/>
              <a:t>: Kullanıcıların kolayca erişip işlem yapmasını sağlar.  </a:t>
            </a:r>
          </a:p>
          <a:p>
            <a:pPr algn="just">
              <a:spcBef>
                <a:spcPts val="0"/>
              </a:spcBef>
            </a:pPr>
            <a:r>
              <a:rPr lang="tr-TR" b="1" u="sng" dirty="0"/>
              <a:t>Esneklik ve Geliştirilebilirlik</a:t>
            </a:r>
            <a:r>
              <a:rPr lang="tr-TR" b="1" dirty="0"/>
              <a:t>: Açık kaynak çözümleri (KOHA, </a:t>
            </a:r>
            <a:r>
              <a:rPr lang="tr-TR" b="1" dirty="0" err="1"/>
              <a:t>Evergreen</a:t>
            </a:r>
            <a:r>
              <a:rPr lang="tr-TR" b="1" dirty="0"/>
              <a:t>) gibi sistemler, gereksinimlere göre uyarlanabilir.</a:t>
            </a:r>
          </a:p>
          <a:p>
            <a:pPr marL="0" indent="0" algn="ctr">
              <a:spcBef>
                <a:spcPts val="0"/>
              </a:spcBef>
              <a:buNone/>
            </a:pPr>
            <a:endParaRPr lang="tr-TR" b="1" u="sng" dirty="0"/>
          </a:p>
          <a:p>
            <a:pPr marL="0" indent="0" algn="ctr">
              <a:spcBef>
                <a:spcPts val="0"/>
              </a:spcBef>
              <a:buNone/>
            </a:pPr>
            <a:r>
              <a:rPr lang="tr-TR" b="1" u="sng" dirty="0"/>
              <a:t>Sistem Modülleri ve Yapısı </a:t>
            </a:r>
          </a:p>
          <a:p>
            <a:pPr marL="0" indent="0" algn="ctr">
              <a:spcBef>
                <a:spcPts val="0"/>
              </a:spcBef>
              <a:buNone/>
            </a:pPr>
            <a:r>
              <a:rPr lang="tr-TR" b="1" u="sng" dirty="0"/>
              <a:t>Modern bilgi ve belge yönetim sistemleri, aşağıdaki temel modülleri içerir:  </a:t>
            </a:r>
          </a:p>
          <a:p>
            <a:pPr marL="0" indent="0" algn="just">
              <a:spcBef>
                <a:spcPts val="0"/>
              </a:spcBef>
              <a:buNone/>
            </a:pPr>
            <a:r>
              <a:rPr lang="tr-TR" b="1" u="sng" dirty="0"/>
              <a:t>Kayıt ve Yönetim Modülü:</a:t>
            </a:r>
            <a:r>
              <a:rPr lang="tr-TR" b="1" dirty="0"/>
              <a:t> Kitap, kullanıcı ve personel bilgileri  </a:t>
            </a:r>
          </a:p>
          <a:p>
            <a:pPr marL="0" indent="0" algn="just">
              <a:spcBef>
                <a:spcPts val="0"/>
              </a:spcBef>
              <a:buNone/>
            </a:pPr>
            <a:r>
              <a:rPr lang="tr-TR" b="1" u="sng" dirty="0"/>
              <a:t>Ödünç ve İade Modülü</a:t>
            </a:r>
            <a:r>
              <a:rPr lang="tr-TR" b="1" dirty="0"/>
              <a:t>: Kitapların ödünç alınması ve iadesi işlemleri  </a:t>
            </a:r>
          </a:p>
          <a:p>
            <a:pPr marL="0" indent="0" algn="just">
              <a:spcBef>
                <a:spcPts val="0"/>
              </a:spcBef>
              <a:buNone/>
            </a:pPr>
            <a:r>
              <a:rPr lang="tr-TR" b="1" u="sng" dirty="0"/>
              <a:t>Raporlama Modülü</a:t>
            </a:r>
            <a:r>
              <a:rPr lang="tr-TR" b="1" dirty="0"/>
              <a:t>: Güncel ve ayrıntılı raporlar  </a:t>
            </a:r>
          </a:p>
          <a:p>
            <a:pPr marL="0" indent="0" algn="just">
              <a:spcBef>
                <a:spcPts val="0"/>
              </a:spcBef>
              <a:buNone/>
            </a:pPr>
            <a:r>
              <a:rPr lang="tr-TR" b="1" u="sng" dirty="0"/>
              <a:t>Kullanıcı Yönetimi</a:t>
            </a:r>
            <a:r>
              <a:rPr lang="tr-TR" b="1" dirty="0"/>
              <a:t>: Yetkilendirme ve erişim kontrolleri </a:t>
            </a:r>
            <a:r>
              <a:rPr lang="tr-TR" sz="1500" b="1" dirty="0"/>
              <a:t>(</a:t>
            </a:r>
            <a:r>
              <a:rPr lang="tr-TR" sz="1500" b="1" dirty="0" err="1"/>
              <a:t>Rajee</a:t>
            </a:r>
            <a:r>
              <a:rPr lang="tr-TR" sz="1500" b="1" dirty="0"/>
              <a:t> vd., 2022). </a:t>
            </a:r>
          </a:p>
        </p:txBody>
      </p:sp>
    </p:spTree>
    <p:extLst>
      <p:ext uri="{BB962C8B-B14F-4D97-AF65-F5344CB8AC3E}">
        <p14:creationId xmlns:p14="http://schemas.microsoft.com/office/powerpoint/2010/main" val="1510496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8"/>
          </a:xfrm>
        </p:spPr>
        <p:txBody>
          <a:bodyPr>
            <a:noAutofit/>
          </a:bodyPr>
          <a:lstStyle/>
          <a:p>
            <a:pPr algn="ctr"/>
            <a:r>
              <a:rPr lang="tr-TR" sz="2000" b="1" dirty="0">
                <a:solidFill>
                  <a:schemeClr val="tx1"/>
                </a:solidFill>
              </a:rPr>
              <a:t>DİJİTAL ÇAĞDA BİLGİ VE BELGE MERKEZLERİNİN YÖNETİMİ: </a:t>
            </a:r>
            <a:br>
              <a:rPr lang="tr-TR" sz="2000" b="1" dirty="0">
                <a:solidFill>
                  <a:schemeClr val="tx1"/>
                </a:solidFill>
              </a:rPr>
            </a:br>
            <a:r>
              <a:rPr lang="tr-TR" sz="2000" b="1" dirty="0">
                <a:solidFill>
                  <a:schemeClr val="tx1"/>
                </a:solidFill>
              </a:rPr>
              <a:t>GENEL ÇERÇEVE VE KILAVUZ</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5" y="1004453"/>
            <a:ext cx="9438005" cy="5077691"/>
          </a:xfrm>
        </p:spPr>
        <p:txBody>
          <a:bodyPr>
            <a:noAutofit/>
          </a:bodyPr>
          <a:lstStyle/>
          <a:p>
            <a:pPr marL="0" indent="0" algn="ctr">
              <a:spcBef>
                <a:spcPts val="0"/>
              </a:spcBef>
              <a:buNone/>
            </a:pPr>
            <a:r>
              <a:rPr lang="tr-TR" b="1" u="sng" dirty="0"/>
              <a:t>Teknolojik Altyapı ve Yazılım Çözümleri  </a:t>
            </a:r>
          </a:p>
          <a:p>
            <a:pPr algn="just">
              <a:spcBef>
                <a:spcPts val="0"/>
              </a:spcBef>
            </a:pPr>
            <a:r>
              <a:rPr lang="tr-TR" b="1" u="sng" dirty="0"/>
              <a:t>Açık Kaynak Yazılımlar</a:t>
            </a:r>
            <a:r>
              <a:rPr lang="tr-TR" b="1" dirty="0"/>
              <a:t>: KOHA, </a:t>
            </a:r>
            <a:r>
              <a:rPr lang="tr-TR" b="1" dirty="0" err="1"/>
              <a:t>Evergreen</a:t>
            </a:r>
            <a:r>
              <a:rPr lang="tr-TR" b="1" dirty="0"/>
              <a:t> gibi maliyet avantajı sağlar ve özelleştirilebilir.  </a:t>
            </a:r>
          </a:p>
          <a:p>
            <a:pPr algn="just">
              <a:spcBef>
                <a:spcPts val="0"/>
              </a:spcBef>
            </a:pPr>
            <a:r>
              <a:rPr lang="tr-TR" b="1" u="sng" dirty="0"/>
              <a:t>Veri Tabanı Sistemleri</a:t>
            </a:r>
            <a:r>
              <a:rPr lang="tr-TR" b="1" dirty="0"/>
              <a:t>: MySQL gibi ilişkisel veri tabanları kullanılır.  </a:t>
            </a:r>
          </a:p>
          <a:p>
            <a:pPr algn="just">
              <a:spcBef>
                <a:spcPts val="0"/>
              </a:spcBef>
            </a:pPr>
            <a:r>
              <a:rPr lang="tr-TR" b="1" u="sng" dirty="0"/>
              <a:t>Donanım Gereksinimleri</a:t>
            </a:r>
            <a:r>
              <a:rPr lang="tr-TR" b="1" dirty="0"/>
              <a:t>: Güçlü işlemci, yeterli RAM ve güvenilir depolama alanı  </a:t>
            </a:r>
          </a:p>
          <a:p>
            <a:pPr algn="just">
              <a:spcBef>
                <a:spcPts val="0"/>
              </a:spcBef>
            </a:pPr>
            <a:r>
              <a:rPr lang="tr-TR" b="1" u="sng" dirty="0"/>
              <a:t>Yazılım Desteği</a:t>
            </a:r>
            <a:r>
              <a:rPr lang="tr-TR" b="1" dirty="0"/>
              <a:t>: Web tabanlı arayüzler (HTML, CSS, PHP, JavaScript) ile kullanıcı ve yönetici erişimi</a:t>
            </a:r>
          </a:p>
          <a:p>
            <a:pPr marL="0" indent="0" algn="just">
              <a:spcBef>
                <a:spcPts val="0"/>
              </a:spcBef>
              <a:buNone/>
            </a:pPr>
            <a:endParaRPr lang="tr-TR" b="1" dirty="0"/>
          </a:p>
          <a:p>
            <a:pPr marL="0" indent="0" algn="ctr">
              <a:spcBef>
                <a:spcPts val="0"/>
              </a:spcBef>
              <a:buNone/>
            </a:pPr>
            <a:r>
              <a:rPr lang="tr-TR" b="1" u="sng" dirty="0"/>
              <a:t>Uygulama ve Kullanım Süreci  </a:t>
            </a:r>
          </a:p>
          <a:p>
            <a:pPr algn="just">
              <a:spcBef>
                <a:spcPts val="0"/>
              </a:spcBef>
            </a:pPr>
            <a:r>
              <a:rPr lang="tr-TR" b="1" dirty="0"/>
              <a:t>Sistem kurulumu ve kullanıcı eğitimi  </a:t>
            </a:r>
          </a:p>
          <a:p>
            <a:pPr algn="just">
              <a:spcBef>
                <a:spcPts val="0"/>
              </a:spcBef>
            </a:pPr>
            <a:r>
              <a:rPr lang="tr-TR" b="1" dirty="0"/>
              <a:t>Güçlü erişim denetimi ve güvenlik önlemleri  </a:t>
            </a:r>
          </a:p>
          <a:p>
            <a:pPr algn="just">
              <a:spcBef>
                <a:spcPts val="0"/>
              </a:spcBef>
            </a:pPr>
            <a:r>
              <a:rPr lang="tr-TR" b="1" dirty="0"/>
              <a:t>Sürekli bakım ve güncellemeler ile sistemin etkinliği sağlanmalıdır</a:t>
            </a:r>
            <a:r>
              <a:rPr lang="tr-TR" sz="1800" b="1" dirty="0"/>
              <a:t> </a:t>
            </a:r>
            <a:r>
              <a:rPr lang="tr-TR" sz="1500" b="1" dirty="0"/>
              <a:t>(</a:t>
            </a:r>
            <a:r>
              <a:rPr lang="tr-TR" sz="1500" b="1" dirty="0" err="1"/>
              <a:t>Rajee</a:t>
            </a:r>
            <a:r>
              <a:rPr lang="tr-TR" sz="1500" b="1" dirty="0"/>
              <a:t> vd., 2022). </a:t>
            </a:r>
          </a:p>
          <a:p>
            <a:pPr marL="0" indent="0" algn="just">
              <a:spcBef>
                <a:spcPts val="0"/>
              </a:spcBef>
              <a:buNone/>
            </a:pPr>
            <a:endParaRPr lang="tr-TR" b="1" dirty="0"/>
          </a:p>
          <a:p>
            <a:pPr marL="0" indent="0" algn="ctr">
              <a:spcBef>
                <a:spcPts val="0"/>
              </a:spcBef>
              <a:buNone/>
            </a:pPr>
            <a:r>
              <a:rPr lang="tr-TR" b="1" u="sng" dirty="0"/>
              <a:t>Sonuç ve Öneriler</a:t>
            </a:r>
          </a:p>
          <a:p>
            <a:pPr algn="just">
              <a:spcBef>
                <a:spcPts val="0"/>
              </a:spcBef>
            </a:pPr>
            <a:r>
              <a:rPr lang="tr-TR" b="1" dirty="0"/>
              <a:t>Dijital bilgi ve belge yönetim sistemleri, organizasyonların karar alma süreçlerini hızlandırır, kaynak kullanımını etkinleştirir ve hizmet kalitesini artırır. </a:t>
            </a:r>
          </a:p>
          <a:p>
            <a:pPr algn="just">
              <a:spcBef>
                <a:spcPts val="0"/>
              </a:spcBef>
            </a:pPr>
            <a:r>
              <a:rPr lang="tr-TR" b="1" dirty="0"/>
              <a:t>Teknolojik altyapının doğru kurulması ve kullanıcı eğitimleri ile sistemler maksimum verimlilikle kullanılabilir </a:t>
            </a:r>
            <a:r>
              <a:rPr lang="tr-TR" sz="1500" b="1" dirty="0"/>
              <a:t>(</a:t>
            </a:r>
            <a:r>
              <a:rPr lang="tr-TR" sz="1500" b="1" dirty="0" err="1"/>
              <a:t>Rajee</a:t>
            </a:r>
            <a:r>
              <a:rPr lang="tr-TR" sz="1500" b="1" dirty="0"/>
              <a:t> vd., 2022). </a:t>
            </a:r>
          </a:p>
        </p:txBody>
      </p:sp>
    </p:spTree>
    <p:extLst>
      <p:ext uri="{BB962C8B-B14F-4D97-AF65-F5344CB8AC3E}">
        <p14:creationId xmlns:p14="http://schemas.microsoft.com/office/powerpoint/2010/main" val="30444550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813482"/>
          </a:xfrm>
        </p:spPr>
        <p:txBody>
          <a:bodyPr>
            <a:noAutofit/>
          </a:bodyPr>
          <a:lstStyle/>
          <a:p>
            <a:pPr marL="0" indent="0" algn="just">
              <a:buNone/>
            </a:pPr>
            <a:r>
              <a:rPr lang="tr-TR" sz="1900" b="1" dirty="0"/>
              <a:t>Gelişen teknolojik olanaklar ve dijitalleşme süreci, bilgi ve belge merkezlerinin yönetiminde denetim işlevlerinin etkinliğini artırmakla birlikte, yeni riskler ve zorluklar da ortaya çıkarmaktadır. Bu bağlamda, kurumların iç ve dış denetim mekanizmalarını bütünsel ve entegre bir sistem çerçevesinde yapılandırması, bilgi güvenliği ve operasyonel verimlilik açısından büyük önem taşımaktadır. </a:t>
            </a:r>
          </a:p>
          <a:p>
            <a:pPr marL="0" indent="0" algn="just">
              <a:buNone/>
            </a:pPr>
            <a:r>
              <a:rPr lang="tr-TR" sz="1900" b="1" dirty="0"/>
              <a:t>Özellikle, kütüphane/bilgi ve bilgi merkezleri gibi bilgi kaynaklarına dayalı kuruluşlarda, denetim süreçlerinin sürekli geliştirilmesi ve teknolojik altyapının güçlendirilmesi, güvenilirlik ve şeffaflık ilkelerinin temelini oluşturur. </a:t>
            </a:r>
          </a:p>
          <a:p>
            <a:pPr marL="0" indent="0" algn="just">
              <a:buNone/>
            </a:pPr>
            <a:r>
              <a:rPr lang="tr-TR" sz="1900" b="1" dirty="0"/>
              <a:t>Ayrıca, siber saldırılar ve veri bütünlüğü tehditleri karşısında proaktif güvenlik politikaları geliştirilerek, eğitim ve altyapı yatırımlarına öncelik verilmelidir. Belge ve bilgi yönetim sistemlerinin dijital dönüşümüne uyum sağlayacak, uluslararası standartlar ve yenilikçi teknolojilerle entegre edilen denetim modelleri, kurumların sürdürülebilirliğini ve rekabet gücünü artıracaktır. </a:t>
            </a:r>
          </a:p>
          <a:p>
            <a:pPr marL="0" indent="0" algn="just">
              <a:buNone/>
            </a:pPr>
            <a:r>
              <a:rPr lang="tr-TR" sz="1900" b="1" dirty="0"/>
              <a:t>Sonuç olarak, bilgi ve belge merkezlerinin yönetiminde denetim, sadece kontrol aracı değil, aynı zamanda sürekli gelişim ve güvenliğin sağlanması için stratejik bir yapı olmalıdır. Bu nedenle, kurumların bilgi ve belge yönetim sistemlerini, bütünsel ve sürdürülebilir bir yaklaşımla geliştirmeleri, hem yasal uyumu sağlamak hem de hizmet kalitesini yükseltmek adına kaçınılmazdır.</a:t>
            </a:r>
          </a:p>
        </p:txBody>
      </p:sp>
    </p:spTree>
    <p:extLst>
      <p:ext uri="{BB962C8B-B14F-4D97-AF65-F5344CB8AC3E}">
        <p14:creationId xmlns:p14="http://schemas.microsoft.com/office/powerpoint/2010/main" val="6126599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7881" y="0"/>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2"/>
            <a:ext cx="9942398" cy="5772876"/>
          </a:xfrm>
        </p:spPr>
        <p:txBody>
          <a:bodyPr>
            <a:noAutofit/>
          </a:bodyPr>
          <a:lstStyle/>
          <a:p>
            <a:r>
              <a:rPr lang="tr-TR" sz="1200" b="1" dirty="0" err="1"/>
              <a:t>Akbulak</a:t>
            </a:r>
            <a:r>
              <a:rPr lang="tr-TR" sz="1200" b="1" dirty="0"/>
              <a:t>, Y. (2025, 18 Temmuz). </a:t>
            </a:r>
            <a:r>
              <a:rPr lang="tr-TR" sz="1200" b="1" i="1" dirty="0"/>
              <a:t>Denetim: Kavram ve türleri</a:t>
            </a:r>
            <a:r>
              <a:rPr lang="tr-TR" sz="1200" b="1" dirty="0"/>
              <a:t>. </a:t>
            </a:r>
            <a:r>
              <a:rPr lang="tr-TR" sz="1200" b="1" dirty="0">
                <a:hlinkClick r:id="rId2"/>
              </a:rPr>
              <a:t>https://legal.com.tr/blog/sirketler-hukuku/denetim-kavram-ve-turleri/</a:t>
            </a:r>
            <a:endParaRPr lang="tr-TR" sz="1200" b="1" dirty="0"/>
          </a:p>
          <a:p>
            <a:r>
              <a:rPr lang="tr-TR" sz="1200" b="1" dirty="0"/>
              <a:t>Akyel, D. R. (2010). Yönetimde iç kontrol, iç denetim ve dış denetim fonksiyonlarının birbirleri ile ilişkileri ve Türk kamu yönetiminde uygulanmalarının değerlendirilmesi. </a:t>
            </a:r>
            <a:r>
              <a:rPr lang="tr-TR" sz="1200" b="1" i="1" dirty="0"/>
              <a:t>Çukurova Üniversitesi Sosyal Bilimler Enstitüsü Dergisi</a:t>
            </a:r>
            <a:r>
              <a:rPr lang="tr-TR" sz="1200" b="1" dirty="0"/>
              <a:t>, 19(3), 1-21. </a:t>
            </a:r>
            <a:r>
              <a:rPr lang="tr-TR" sz="1200" b="1" dirty="0">
                <a:hlinkClick r:id="rId3">
                  <a:extLst>
                    <a:ext uri="{A12FA001-AC4F-418D-AE19-62706E023703}">
                      <ahyp:hlinkClr xmlns:ahyp="http://schemas.microsoft.com/office/drawing/2018/hyperlinkcolor" val="tx"/>
                    </a:ext>
                  </a:extLst>
                </a:hlinkClick>
              </a:rPr>
              <a:t>https://izlik.org/JA59DE75GB</a:t>
            </a:r>
            <a:endParaRPr lang="tr-TR" sz="1200" b="1" dirty="0"/>
          </a:p>
          <a:p>
            <a:r>
              <a:rPr lang="en-US" sz="1200" b="1" dirty="0" err="1"/>
              <a:t>Anyim</a:t>
            </a:r>
            <a:r>
              <a:rPr lang="en-US" sz="1200" b="1" dirty="0"/>
              <a:t>, W. O. (2020). A literature review of management control system in university libraries. </a:t>
            </a:r>
            <a:r>
              <a:rPr lang="en-US" sz="1200" b="1" i="1" dirty="0"/>
              <a:t>Library Philosophy and Practice (e-journal). </a:t>
            </a:r>
            <a:r>
              <a:rPr lang="en-US" sz="1200" b="1" dirty="0"/>
              <a:t>4197. </a:t>
            </a:r>
            <a:r>
              <a:rPr lang="en-US" sz="1200" b="1" dirty="0">
                <a:hlinkClick r:id="rId4"/>
              </a:rPr>
              <a:t>https://digitalcommons.unl.edu/libphilprac/4197</a:t>
            </a:r>
            <a:endParaRPr lang="tr-TR" sz="1200" b="1" dirty="0"/>
          </a:p>
          <a:p>
            <a:r>
              <a:rPr lang="tr-TR" sz="1200" b="1" dirty="0"/>
              <a:t>Beyaz Net (t.y.). </a:t>
            </a:r>
            <a:r>
              <a:rPr lang="tr-TR" sz="1200" b="1" i="1" dirty="0" err="1"/>
              <a:t>Dos</a:t>
            </a:r>
            <a:r>
              <a:rPr lang="tr-TR" sz="1200" b="1" i="1" dirty="0"/>
              <a:t> ve </a:t>
            </a:r>
            <a:r>
              <a:rPr lang="tr-TR" sz="1200" b="1" i="1" dirty="0" err="1"/>
              <a:t>DDos</a:t>
            </a:r>
            <a:r>
              <a:rPr lang="tr-TR" sz="1200" b="1" i="1" dirty="0"/>
              <a:t> Nedir? </a:t>
            </a:r>
            <a:r>
              <a:rPr lang="tr-TR" sz="1200" b="1" dirty="0">
                <a:hlinkClick r:id="rId5"/>
              </a:rPr>
              <a:t>https://www.beyaz.net/tr/guvenlik/makaleler/dos_ve_ddos_nedir.html</a:t>
            </a:r>
            <a:endParaRPr lang="tr-TR" sz="1200" b="1" dirty="0"/>
          </a:p>
          <a:p>
            <a:r>
              <a:rPr lang="tr-TR" sz="1200" b="1" dirty="0" err="1"/>
              <a:t>Check</a:t>
            </a:r>
            <a:r>
              <a:rPr lang="tr-TR" sz="1200" b="1" dirty="0"/>
              <a:t> Point (2026). </a:t>
            </a:r>
            <a:r>
              <a:rPr lang="tr-TR" sz="1200" b="1" i="1" dirty="0"/>
              <a:t>Kimlik avı (</a:t>
            </a:r>
            <a:r>
              <a:rPr lang="tr-TR" sz="1200" b="1" i="1" dirty="0" err="1"/>
              <a:t>Phishing</a:t>
            </a:r>
            <a:r>
              <a:rPr lang="tr-TR" sz="1200" b="1" i="1" dirty="0"/>
              <a:t>) nedir?</a:t>
            </a:r>
            <a:r>
              <a:rPr lang="tr-TR" sz="1200" b="1" dirty="0"/>
              <a:t> </a:t>
            </a:r>
            <a:r>
              <a:rPr lang="tr-TR" sz="1200" b="1" dirty="0">
                <a:hlinkClick r:id="rId6"/>
              </a:rPr>
              <a:t>https://www.checkpoint.com/cyber-hub/threat-prevention/what-is-phishing/</a:t>
            </a:r>
            <a:endParaRPr lang="tr-TR" sz="1200" b="1" dirty="0"/>
          </a:p>
          <a:p>
            <a:r>
              <a:rPr lang="tr-TR" sz="1200" b="1" dirty="0" err="1"/>
              <a:t>Gedikkaya</a:t>
            </a:r>
            <a:r>
              <a:rPr lang="tr-TR" sz="1200" b="1" dirty="0"/>
              <a:t>, F. G. (2022). Yönetim kuramlarında denetim fonksiyonu. </a:t>
            </a:r>
            <a:r>
              <a:rPr lang="tr-TR" sz="1200" b="1" i="1" dirty="0"/>
              <a:t>Türk İdare Dergisi</a:t>
            </a:r>
            <a:r>
              <a:rPr lang="tr-TR" sz="1200" b="1" dirty="0"/>
              <a:t>, 94(495), 145-172. </a:t>
            </a:r>
            <a:r>
              <a:rPr lang="tr-TR" sz="1200" b="1" dirty="0">
                <a:hlinkClick r:id="rId7"/>
              </a:rPr>
              <a:t>https://search.trdizin.gov.tr/tr/yayin/detay/1176321/yonetim-kuramlarinda-denetim-fonksiyonu</a:t>
            </a:r>
            <a:endParaRPr lang="tr-TR" sz="1200" b="1" dirty="0"/>
          </a:p>
          <a:p>
            <a:r>
              <a:rPr lang="en-US" sz="1200" b="1" dirty="0"/>
              <a:t>Hashim, H., Ismail, S. H.</a:t>
            </a:r>
            <a:r>
              <a:rPr lang="tr-TR" sz="1200" b="1" dirty="0"/>
              <a:t> ve</a:t>
            </a:r>
            <a:r>
              <a:rPr lang="en-US" sz="1200" b="1" dirty="0"/>
              <a:t> </a:t>
            </a:r>
            <a:r>
              <a:rPr lang="en-US" sz="1200" b="1" dirty="0" err="1"/>
              <a:t>Hussin</a:t>
            </a:r>
            <a:r>
              <a:rPr lang="en-US" sz="1200" b="1" dirty="0"/>
              <a:t>, N. (2017). Information audit in organization: A library perspective. International Journal of Academic Research in Business and Social Sciences, 7(8), 731-736. </a:t>
            </a:r>
            <a:r>
              <a:rPr lang="en-US" sz="1200" b="1" dirty="0">
                <a:hlinkClick r:id="rId8"/>
              </a:rPr>
              <a:t>http://dx.doi.org/10.6007/IJARBSS/v7-i8/3288</a:t>
            </a:r>
            <a:endParaRPr lang="tr-TR" sz="1200" b="1" dirty="0"/>
          </a:p>
          <a:p>
            <a:r>
              <a:rPr lang="tr-TR" sz="1200" b="1" dirty="0"/>
              <a:t>IBM (t.y.). </a:t>
            </a:r>
            <a:r>
              <a:rPr lang="tr-TR" sz="1200" b="1" i="1" dirty="0"/>
              <a:t>İçerik dağıtım ağı (CDN) nedir?. </a:t>
            </a:r>
            <a:r>
              <a:rPr lang="tr-TR" sz="1200" b="1" dirty="0">
                <a:hlinkClick r:id="rId9"/>
              </a:rPr>
              <a:t>https://www.ibm.com/think/topics/content-delivery-networks</a:t>
            </a:r>
            <a:endParaRPr lang="tr-TR" sz="1200" b="1" dirty="0"/>
          </a:p>
          <a:p>
            <a:r>
              <a:rPr lang="tr-TR" sz="1200" b="1" dirty="0"/>
              <a:t>Kavak, A. (2025). Kurumsal hafızanın korunması: dijital belge güvenliği ve bütünlük. L. Özdemir Şahin (Ed.). </a:t>
            </a:r>
            <a:r>
              <a:rPr lang="tr-TR" sz="1200" b="1" i="1" dirty="0"/>
              <a:t>Dijital çağda arşiv yönetimi </a:t>
            </a:r>
            <a:r>
              <a:rPr lang="tr-TR" sz="1200" b="1" dirty="0"/>
              <a:t>içinde (</a:t>
            </a:r>
            <a:r>
              <a:rPr lang="tr-TR" sz="1200" b="1" dirty="0" err="1"/>
              <a:t>ss</a:t>
            </a:r>
            <a:r>
              <a:rPr lang="tr-TR" sz="1200" b="1" dirty="0"/>
              <a:t>. 169-197). Necmettin Erbakan Üniversitesi Yayınları. </a:t>
            </a:r>
          </a:p>
          <a:p>
            <a:r>
              <a:rPr lang="tr-TR" sz="1200" b="1" dirty="0" err="1"/>
              <a:t>Rajee</a:t>
            </a:r>
            <a:r>
              <a:rPr lang="tr-TR" sz="1200" b="1" dirty="0"/>
              <a:t>, A., </a:t>
            </a:r>
            <a:r>
              <a:rPr lang="tr-TR" sz="1200" b="1" dirty="0" err="1"/>
              <a:t>Islam</a:t>
            </a:r>
            <a:r>
              <a:rPr lang="tr-TR" sz="1200" b="1" dirty="0"/>
              <a:t>, S., Roy, S., </a:t>
            </a:r>
            <a:r>
              <a:rPr lang="tr-TR" sz="1200" b="1" dirty="0" err="1"/>
              <a:t>Tajrin</a:t>
            </a:r>
            <a:r>
              <a:rPr lang="tr-TR" sz="1200" b="1" dirty="0"/>
              <a:t>, N., Ali, A. ve Akter, S. (2022). </a:t>
            </a:r>
            <a:r>
              <a:rPr lang="en-US" sz="1200" b="1" i="1" dirty="0"/>
              <a:t>Online library management system</a:t>
            </a:r>
            <a:r>
              <a:rPr lang="tr-TR" sz="1200" b="1" i="1" dirty="0"/>
              <a:t>: </a:t>
            </a:r>
            <a:r>
              <a:rPr lang="en-US" sz="1200" b="1" i="1" dirty="0"/>
              <a:t>A project report submitted for</a:t>
            </a:r>
            <a:r>
              <a:rPr lang="tr-TR" sz="1200" b="1" i="1" dirty="0"/>
              <a:t> </a:t>
            </a:r>
            <a:r>
              <a:rPr lang="en-US" sz="1200" b="1" i="1" dirty="0"/>
              <a:t>Database Management Systems Lab (ICT- 408)</a:t>
            </a:r>
            <a:r>
              <a:rPr lang="tr-TR" sz="1200" b="1" i="1" dirty="0"/>
              <a:t>.</a:t>
            </a:r>
            <a:r>
              <a:rPr lang="tr-TR" sz="1200" b="1" dirty="0"/>
              <a:t> DOI: 10.13140/RG.2.2.33360.48649. </a:t>
            </a:r>
            <a:r>
              <a:rPr lang="tr-TR" sz="1200" b="1" dirty="0">
                <a:hlinkClick r:id="rId10"/>
              </a:rPr>
              <a:t>https://www.researchgate.net/publication/367177605_Online_Library_Management_System</a:t>
            </a:r>
            <a:endParaRPr lang="tr-TR" sz="1200" b="1" dirty="0"/>
          </a:p>
          <a:p>
            <a:r>
              <a:rPr lang="tr-TR" sz="1200" b="1" dirty="0" err="1"/>
              <a:t>RasyoTax</a:t>
            </a:r>
            <a:r>
              <a:rPr lang="tr-TR" sz="1200" b="1" dirty="0"/>
              <a:t> (2025, 12 Mayıs).  </a:t>
            </a:r>
            <a:r>
              <a:rPr lang="tr-TR" sz="1200" b="1" i="1" dirty="0"/>
              <a:t>Denetim türleri: Mali, iç, bağımsız, uyum ve operasyonel denetim</a:t>
            </a:r>
            <a:r>
              <a:rPr lang="tr-TR" sz="1200" b="1" dirty="0"/>
              <a:t>. </a:t>
            </a:r>
            <a:r>
              <a:rPr lang="tr-TR" sz="1200" b="1" dirty="0">
                <a:hlinkClick r:id="rId11"/>
              </a:rPr>
              <a:t>https://rasyotax.com.tr/denetim-turleri/</a:t>
            </a:r>
            <a:endParaRPr lang="tr-TR" sz="1200" b="1" dirty="0"/>
          </a:p>
          <a:p>
            <a:r>
              <a:rPr lang="en-US" sz="1200" b="1" dirty="0"/>
              <a:t>Stretton, A. (2015). Management implementing / controlling functions and activities. </a:t>
            </a:r>
            <a:r>
              <a:rPr lang="en-US" sz="1200" b="1" i="1" dirty="0"/>
              <a:t>PM World Journal</a:t>
            </a:r>
            <a:r>
              <a:rPr lang="en-US" sz="1200" b="1" dirty="0"/>
              <a:t>, IV( XII), 1-15. </a:t>
            </a:r>
            <a:r>
              <a:rPr lang="en-US" sz="1200" b="1" dirty="0">
                <a:hlinkClick r:id="rId12"/>
              </a:rPr>
              <a:t>www.pmworldjournal.net</a:t>
            </a:r>
            <a:r>
              <a:rPr lang="en-US" sz="1200" b="1" dirty="0"/>
              <a:t> </a:t>
            </a:r>
            <a:endParaRPr lang="tr-TR" sz="1200" b="1" dirty="0">
              <a:solidFill>
                <a:schemeClr val="tx2">
                  <a:lumMod val="75000"/>
                </a:schemeClr>
              </a:solidFill>
            </a:endParaRPr>
          </a:p>
        </p:txBody>
      </p:sp>
    </p:spTree>
    <p:extLst>
      <p:ext uri="{BB962C8B-B14F-4D97-AF65-F5344CB8AC3E}">
        <p14:creationId xmlns:p14="http://schemas.microsoft.com/office/powerpoint/2010/main" val="205363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YÖNETİMDE DENETİM: KAVRAMSAL ÇERÇEVE</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6"/>
            <a:ext cx="9438005" cy="1413165"/>
          </a:xfrm>
        </p:spPr>
        <p:txBody>
          <a:bodyPr>
            <a:noAutofit/>
          </a:bodyPr>
          <a:lstStyle/>
          <a:p>
            <a:pPr marL="0" indent="0" algn="just">
              <a:spcBef>
                <a:spcPts val="0"/>
              </a:spcBef>
              <a:buNone/>
            </a:pPr>
            <a:r>
              <a:rPr lang="tr-TR" b="1" u="sng" dirty="0"/>
              <a:t>Denetim [</a:t>
            </a:r>
            <a:r>
              <a:rPr lang="tr-TR" b="1" u="sng" dirty="0" err="1"/>
              <a:t>auditing</a:t>
            </a:r>
            <a:r>
              <a:rPr lang="tr-TR" b="1" u="sng" dirty="0"/>
              <a:t>], </a:t>
            </a:r>
            <a:r>
              <a:rPr lang="tr-TR" b="1" dirty="0"/>
              <a:t>kuruluşlardaki finansal, operasyonel ve stratejik hedef ve süreçlerin, belirtilen ilkelere uygunluğunun değerlendirilmesi ve bunun yanında örgütsel ve daha da önemlisi düzenleyici koşullara uygun olup olmadığının belirlenmesidir; yönetim/yöneticinin çalışmaları değerlendirme ve düzenleme sürecidir </a:t>
            </a:r>
            <a:r>
              <a:rPr lang="tr-TR" sz="1500" b="1" dirty="0"/>
              <a:t>(</a:t>
            </a:r>
            <a:r>
              <a:rPr lang="tr-TR" sz="1500" b="1" dirty="0" err="1"/>
              <a:t>Akbulak</a:t>
            </a:r>
            <a:r>
              <a:rPr lang="tr-TR" sz="1500" b="1" dirty="0"/>
              <a:t>, 2025). </a:t>
            </a:r>
          </a:p>
        </p:txBody>
      </p:sp>
      <p:pic>
        <p:nvPicPr>
          <p:cNvPr id="6" name="Resim 5">
            <a:extLst>
              <a:ext uri="{FF2B5EF4-FFF2-40B4-BE49-F238E27FC236}">
                <a16:creationId xmlns:a16="http://schemas.microsoft.com/office/drawing/2014/main" id="{056A39ED-0038-2310-8E93-8C1A3BC5C663}"/>
              </a:ext>
            </a:extLst>
          </p:cNvPr>
          <p:cNvPicPr>
            <a:picLocks noChangeAspect="1"/>
          </p:cNvPicPr>
          <p:nvPr/>
        </p:nvPicPr>
        <p:blipFill>
          <a:blip r:embed="rId2"/>
          <a:stretch>
            <a:fillRect/>
          </a:stretch>
        </p:blipFill>
        <p:spPr>
          <a:xfrm>
            <a:off x="2349722" y="2438399"/>
            <a:ext cx="7086600" cy="3879274"/>
          </a:xfrm>
          <a:prstGeom prst="rect">
            <a:avLst/>
          </a:prstGeom>
        </p:spPr>
      </p:pic>
      <p:sp>
        <p:nvSpPr>
          <p:cNvPr id="8" name="Metin kutusu 7">
            <a:extLst>
              <a:ext uri="{FF2B5EF4-FFF2-40B4-BE49-F238E27FC236}">
                <a16:creationId xmlns:a16="http://schemas.microsoft.com/office/drawing/2014/main" id="{5648E265-5D6C-4BD5-5274-9C3804BC132F}"/>
              </a:ext>
            </a:extLst>
          </p:cNvPr>
          <p:cNvSpPr txBox="1"/>
          <p:nvPr/>
        </p:nvSpPr>
        <p:spPr>
          <a:xfrm>
            <a:off x="4860268" y="6350507"/>
            <a:ext cx="1700645" cy="323165"/>
          </a:xfrm>
          <a:prstGeom prst="rect">
            <a:avLst/>
          </a:prstGeom>
          <a:noFill/>
        </p:spPr>
        <p:txBody>
          <a:bodyPr wrap="square">
            <a:spAutoFit/>
          </a:bodyPr>
          <a:lstStyle/>
          <a:p>
            <a:r>
              <a:rPr lang="tr-TR" sz="1500" b="1" dirty="0"/>
              <a:t>(</a:t>
            </a:r>
            <a:r>
              <a:rPr lang="tr-TR" sz="1500" b="1" dirty="0" err="1"/>
              <a:t>Akbulak</a:t>
            </a:r>
            <a:r>
              <a:rPr lang="tr-TR" sz="1500" b="1" dirty="0"/>
              <a:t>, 2025). </a:t>
            </a:r>
          </a:p>
        </p:txBody>
      </p:sp>
    </p:spTree>
    <p:extLst>
      <p:ext uri="{BB962C8B-B14F-4D97-AF65-F5344CB8AC3E}">
        <p14:creationId xmlns:p14="http://schemas.microsoft.com/office/powerpoint/2010/main" val="2455228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YÖNETİMDE DENETİM: SÜREÇ ADIMLARI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6"/>
            <a:ext cx="9438005" cy="5361709"/>
          </a:xfrm>
        </p:spPr>
        <p:txBody>
          <a:bodyPr>
            <a:noAutofit/>
          </a:bodyPr>
          <a:lstStyle/>
          <a:p>
            <a:pPr marL="0" indent="0" algn="just">
              <a:spcBef>
                <a:spcPts val="0"/>
              </a:spcBef>
              <a:buNone/>
            </a:pPr>
            <a:r>
              <a:rPr lang="tr-TR" b="1" dirty="0"/>
              <a:t>Yönetimde denetim, yöneticinin çalışmaları değerlendirme ve düzenleme sürecidir. Bu sistematik süreç, performans standartlarının belirlenmesi, ölçülmesi, değerlendirilmesi ve iyileştirilmesine yönelik düzeltici adımları içerir. Bu adımlar: </a:t>
            </a:r>
          </a:p>
          <a:p>
            <a:pPr marL="0" indent="0" algn="just">
              <a:spcBef>
                <a:spcPts val="0"/>
              </a:spcBef>
              <a:buNone/>
            </a:pPr>
            <a:endParaRPr lang="tr-TR" b="1" dirty="0"/>
          </a:p>
          <a:p>
            <a:pPr algn="just">
              <a:spcBef>
                <a:spcPts val="0"/>
              </a:spcBef>
            </a:pPr>
            <a:r>
              <a:rPr lang="tr-TR" b="1" u="sng" dirty="0"/>
              <a:t>Performans Standartlarının Belirlenmesi</a:t>
            </a:r>
            <a:r>
              <a:rPr lang="tr-TR" b="1" dirty="0"/>
              <a:t>: Yönetici, çalışmaların hangi ölçütlere göre değerlendirileceğine karar verir. Bu ölçütler planlardan ve hedeflerden türetilir ve kurumsal veya proje bazında belirlenir. Örneğin, maliyet, zaman, kalite gibi alanlarda standartlar konulur.  </a:t>
            </a:r>
          </a:p>
          <a:p>
            <a:pPr algn="just">
              <a:spcBef>
                <a:spcPts val="0"/>
              </a:spcBef>
            </a:pPr>
            <a:r>
              <a:rPr lang="tr-TR" b="1" u="sng" dirty="0"/>
              <a:t>Performansın Ölçülmesi</a:t>
            </a:r>
            <a:r>
              <a:rPr lang="tr-TR" b="1" dirty="0"/>
              <a:t>: Gerçekleşen çalışmaların, belirlenen standartlara uygunluğu izlenir ve kaydedilir. Bu aşamada, ilerleme raporları hazırlanır, tamamlanan işler ve devam eden işler ölçülür.  </a:t>
            </a:r>
          </a:p>
          <a:p>
            <a:pPr algn="just">
              <a:spcBef>
                <a:spcPts val="0"/>
              </a:spcBef>
            </a:pPr>
            <a:r>
              <a:rPr lang="tr-TR" b="1" u="sng" dirty="0"/>
              <a:t>Performansın Değerlendirilmesi</a:t>
            </a:r>
            <a:r>
              <a:rPr lang="tr-TR" b="1" dirty="0"/>
              <a:t>: Ölçümler karşılaştırılır ve sapmalar tespit edilir. Bu aşamada, gerçekleşen ile planlanan arasındaki farklar analiz edilerek, hangi alanlarda sorunlar olduğu veya fırsatlar ortaya çıktığı belirlenir.  </a:t>
            </a:r>
          </a:p>
          <a:p>
            <a:pPr algn="just">
              <a:spcBef>
                <a:spcPts val="0"/>
              </a:spcBef>
            </a:pPr>
            <a:r>
              <a:rPr lang="tr-TR" b="1" u="sng" dirty="0"/>
              <a:t>Performansın Düzeltici Adımlarla İyileştirilmesi</a:t>
            </a:r>
            <a:r>
              <a:rPr lang="tr-TR" b="1" dirty="0"/>
              <a:t>: Sapmalar veya sorunlar tespit edildikten sonra, kısa dönemli operasyonel düzeltmeler veya uzun dönemli yönetimsel iyileştirmeler yapılır. Bu, yeniden planlama, kaynak ayarlaması veya süreçlerin değiştirilmesini içerebilir </a:t>
            </a:r>
            <a:r>
              <a:rPr lang="tr-TR" sz="1500" b="1" dirty="0"/>
              <a:t>(</a:t>
            </a:r>
            <a:r>
              <a:rPr lang="tr-TR" sz="1500" b="1" dirty="0" err="1"/>
              <a:t>Stretton</a:t>
            </a:r>
            <a:r>
              <a:rPr lang="tr-TR" sz="1500" b="1" dirty="0"/>
              <a:t>, 2015). </a:t>
            </a:r>
          </a:p>
        </p:txBody>
      </p:sp>
    </p:spTree>
    <p:extLst>
      <p:ext uri="{BB962C8B-B14F-4D97-AF65-F5344CB8AC3E}">
        <p14:creationId xmlns:p14="http://schemas.microsoft.com/office/powerpoint/2010/main" val="1494120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YÖNETİMDE DENETİM: SÜREÇ ADIMLARI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6"/>
            <a:ext cx="9438005" cy="4807529"/>
          </a:xfrm>
        </p:spPr>
        <p:txBody>
          <a:bodyPr>
            <a:noAutofit/>
          </a:bodyPr>
          <a:lstStyle/>
          <a:p>
            <a:pPr marL="0" indent="0" algn="just">
              <a:spcBef>
                <a:spcPts val="0"/>
              </a:spcBef>
              <a:buNone/>
            </a:pPr>
            <a:r>
              <a:rPr lang="tr-TR" sz="2000" b="1" u="sng" dirty="0"/>
              <a:t>Bu sistematik süreç, sürekli bir döngüye benzer: </a:t>
            </a:r>
          </a:p>
          <a:p>
            <a:pPr algn="just">
              <a:spcBef>
                <a:spcPts val="0"/>
              </a:spcBef>
            </a:pPr>
            <a:r>
              <a:rPr lang="tr-TR" sz="2000" b="1" dirty="0"/>
              <a:t>Performans standartlarının belirlenmesiyle başlar, </a:t>
            </a:r>
          </a:p>
          <a:p>
            <a:pPr algn="just">
              <a:spcBef>
                <a:spcPts val="0"/>
              </a:spcBef>
            </a:pPr>
            <a:r>
              <a:rPr lang="tr-TR" sz="2000" b="1" dirty="0"/>
              <a:t>Ölçüm ve değerlendirme ile devam eder ve </a:t>
            </a:r>
          </a:p>
          <a:p>
            <a:pPr algn="just">
              <a:spcBef>
                <a:spcPts val="0"/>
              </a:spcBef>
            </a:pPr>
            <a:r>
              <a:rPr lang="tr-TR" sz="2000" b="1" dirty="0"/>
              <a:t>Sonunda iyileştirme veya düzeltici adımlar atılır. </a:t>
            </a:r>
          </a:p>
          <a:p>
            <a:pPr marL="0" indent="0" algn="just">
              <a:spcBef>
                <a:spcPts val="0"/>
              </a:spcBef>
              <a:buNone/>
            </a:pPr>
            <a:endParaRPr lang="tr-TR" sz="2000" b="1" dirty="0"/>
          </a:p>
          <a:p>
            <a:pPr marL="0" indent="0" algn="just">
              <a:spcBef>
                <a:spcPts val="0"/>
              </a:spcBef>
              <a:buNone/>
            </a:pPr>
            <a:r>
              <a:rPr lang="tr-TR" sz="2000" b="1" dirty="0"/>
              <a:t>Bu sayede, organizasyon veya proje hedeflerine ulaşmada etkinlik sağlanır ve olası sapmalar erkenden saptanarak önlemler alınır.  </a:t>
            </a:r>
          </a:p>
          <a:p>
            <a:pPr marL="0" indent="0" algn="just">
              <a:spcBef>
                <a:spcPts val="0"/>
              </a:spcBef>
              <a:buNone/>
            </a:pPr>
            <a:endParaRPr lang="tr-TR" sz="2000" b="1" dirty="0"/>
          </a:p>
          <a:p>
            <a:pPr marL="0" indent="0" algn="just">
              <a:spcBef>
                <a:spcPts val="0"/>
              </a:spcBef>
              <a:buNone/>
            </a:pPr>
            <a:r>
              <a:rPr lang="tr-TR" sz="2000" b="1" u="sng" dirty="0"/>
              <a:t>Kısaca vurgulamak gerekirse:  </a:t>
            </a:r>
          </a:p>
          <a:p>
            <a:pPr algn="just">
              <a:spcBef>
                <a:spcPts val="0"/>
              </a:spcBef>
            </a:pPr>
            <a:r>
              <a:rPr lang="tr-TR" sz="2000" b="1" dirty="0"/>
              <a:t>Denetim, yönetimde hem planların oluşturulması hem de bu planlara uygunluğun sürekli izlenmesi ve gerektiğinde düzeltici önlemler alınmasıyla ilgilidir. </a:t>
            </a:r>
          </a:p>
          <a:p>
            <a:pPr algn="just">
              <a:spcBef>
                <a:spcPts val="0"/>
              </a:spcBef>
            </a:pPr>
            <a:r>
              <a:rPr lang="tr-TR" sz="2000" b="1" dirty="0"/>
              <a:t>Yönetimin temel işlevlerinden biri olarak, organizasyonun hedeflerine ulaşmasını sağlayan sistematik ve denetimli bir yaklaşımdır.</a:t>
            </a:r>
          </a:p>
        </p:txBody>
      </p:sp>
    </p:spTree>
    <p:extLst>
      <p:ext uri="{BB962C8B-B14F-4D97-AF65-F5344CB8AC3E}">
        <p14:creationId xmlns:p14="http://schemas.microsoft.com/office/powerpoint/2010/main" val="2978984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99345"/>
          </a:xfrm>
        </p:spPr>
        <p:txBody>
          <a:bodyPr>
            <a:noAutofit/>
          </a:bodyPr>
          <a:lstStyle/>
          <a:p>
            <a:pPr algn="ctr"/>
            <a:r>
              <a:rPr lang="tr-TR" sz="2000" b="1" dirty="0">
                <a:solidFill>
                  <a:schemeClr val="tx1"/>
                </a:solidFill>
              </a:rPr>
              <a:t>YÖNETİMDE DENETİM: </a:t>
            </a:r>
            <a:br>
              <a:rPr lang="tr-TR" sz="2000" b="1" dirty="0">
                <a:solidFill>
                  <a:schemeClr val="tx1"/>
                </a:solidFill>
              </a:rPr>
            </a:br>
            <a:r>
              <a:rPr lang="tr-TR" sz="2000" b="1" dirty="0">
                <a:solidFill>
                  <a:schemeClr val="tx1"/>
                </a:solidFill>
              </a:rPr>
              <a:t>BİLGİ VE BELGE MERKEZLERİ BAĞLAMINDA GENEL ÇERÇEVE</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7"/>
            <a:ext cx="9438005" cy="4890655"/>
          </a:xfrm>
        </p:spPr>
        <p:txBody>
          <a:bodyPr>
            <a:noAutofit/>
          </a:bodyPr>
          <a:lstStyle/>
          <a:p>
            <a:pPr algn="just">
              <a:spcBef>
                <a:spcPts val="0"/>
              </a:spcBef>
            </a:pPr>
            <a:endParaRPr lang="tr-TR" sz="1700" b="1" dirty="0"/>
          </a:p>
          <a:p>
            <a:pPr algn="just">
              <a:spcBef>
                <a:spcPts val="0"/>
              </a:spcBef>
            </a:pPr>
            <a:r>
              <a:rPr lang="tr-TR" sz="2200" b="1" dirty="0"/>
              <a:t>Bilgi ve belge merkezleri açısından denetim sistemleri, bilgi kaynaklarının güvenliği, doğruluğu ve erişilebilirliği açısından oldukça önemlidir.</a:t>
            </a:r>
          </a:p>
          <a:p>
            <a:pPr lvl="1" algn="just">
              <a:spcBef>
                <a:spcPts val="0"/>
              </a:spcBef>
              <a:buFont typeface="Wingdings" panose="05000000000000000000" pitchFamily="2" charset="2"/>
              <a:buChar char="v"/>
            </a:pPr>
            <a:r>
              <a:rPr lang="tr-TR" sz="2000" b="1" dirty="0"/>
              <a:t>İç denetim, bilgi varlıklarının korunması ve bilgi akışının düzenlenmesi gibi temel işlevleri yerine getirirken, </a:t>
            </a:r>
          </a:p>
          <a:p>
            <a:pPr lvl="1" algn="just">
              <a:spcBef>
                <a:spcPts val="0"/>
              </a:spcBef>
              <a:buFont typeface="Wingdings" panose="05000000000000000000" pitchFamily="2" charset="2"/>
              <a:buChar char="v"/>
            </a:pPr>
            <a:r>
              <a:rPr lang="tr-TR" sz="2000" b="1" dirty="0"/>
              <a:t>dış denetim kurumların raporlama ve bilgi yönetimi süreçlerinin yasal uygunluğunu ve mali istikrarını denetler. </a:t>
            </a:r>
          </a:p>
          <a:p>
            <a:pPr algn="just">
              <a:spcBef>
                <a:spcPts val="0"/>
              </a:spcBef>
            </a:pPr>
            <a:r>
              <a:rPr lang="tr-TR" sz="2200" b="1" dirty="0"/>
              <a:t>Bu sistemlerin etkin işletilmesi, bilgi kaynaklarının güvenilirliğini artırır ve kurumların bilgi hizmetlerinin kalitesine olumlu katkı sağlar. </a:t>
            </a:r>
          </a:p>
          <a:p>
            <a:pPr algn="just">
              <a:spcBef>
                <a:spcPts val="0"/>
              </a:spcBef>
            </a:pPr>
            <a:r>
              <a:rPr lang="tr-TR" sz="2200" b="1" dirty="0"/>
              <a:t>Ayrıca, denetim sonuçları ve öneriler, bilgi merkezlerinin gelişimi ve bilgi güvenliği politikalarının iyileştirilmesi için önemli geri bildirimler sunar.</a:t>
            </a:r>
          </a:p>
        </p:txBody>
      </p:sp>
    </p:spTree>
    <p:extLst>
      <p:ext uri="{BB962C8B-B14F-4D97-AF65-F5344CB8AC3E}">
        <p14:creationId xmlns:p14="http://schemas.microsoft.com/office/powerpoint/2010/main" val="4266914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800"/>
          </a:xfrm>
        </p:spPr>
        <p:txBody>
          <a:bodyPr>
            <a:noAutofit/>
          </a:bodyPr>
          <a:lstStyle/>
          <a:p>
            <a:pPr algn="ctr"/>
            <a:r>
              <a:rPr lang="tr-TR" sz="2000" b="1" dirty="0">
                <a:solidFill>
                  <a:schemeClr val="tx1"/>
                </a:solidFill>
              </a:rPr>
              <a:t>YÖNETİMDE DENETİMİN AMAÇLARI VE İŞLEVLERİ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7"/>
            <a:ext cx="9438005" cy="5015346"/>
          </a:xfrm>
        </p:spPr>
        <p:txBody>
          <a:bodyPr>
            <a:noAutofit/>
          </a:bodyPr>
          <a:lstStyle/>
          <a:p>
            <a:pPr algn="just">
              <a:spcBef>
                <a:spcPts val="0"/>
              </a:spcBef>
            </a:pPr>
            <a:r>
              <a:rPr lang="tr-TR" sz="1700" b="1" u="sng" dirty="0"/>
              <a:t>Kaynakların Kullanımını Etkin Olarak Sağlamak</a:t>
            </a:r>
            <a:r>
              <a:rPr lang="tr-TR" sz="1700" b="1" dirty="0"/>
              <a:t>: Para, zaman, insan gibi kaynakların en verimli ve etkili şekilde kullanılmasını sağlamak</a:t>
            </a:r>
          </a:p>
          <a:p>
            <a:pPr algn="just">
              <a:spcBef>
                <a:spcPts val="0"/>
              </a:spcBef>
            </a:pPr>
            <a:endParaRPr lang="tr-TR" sz="1700" b="1" dirty="0"/>
          </a:p>
          <a:p>
            <a:pPr algn="just">
              <a:spcBef>
                <a:spcPts val="0"/>
              </a:spcBef>
            </a:pPr>
            <a:r>
              <a:rPr lang="tr-TR" sz="1700" b="1" u="sng" dirty="0"/>
              <a:t>Hedeflere Ulaşımı Ölçmek</a:t>
            </a:r>
            <a:r>
              <a:rPr lang="tr-TR" sz="1700" b="1" dirty="0"/>
              <a:t>: Amaçların ne derece gerçekleştirildiğini, hedeflere ulaşılıp ulaşılmadığını belirlemek ve performansı ölçmek </a:t>
            </a:r>
          </a:p>
          <a:p>
            <a:pPr algn="just">
              <a:spcBef>
                <a:spcPts val="0"/>
              </a:spcBef>
            </a:pPr>
            <a:endParaRPr lang="tr-TR" sz="1700" b="1" dirty="0"/>
          </a:p>
          <a:p>
            <a:pPr algn="just">
              <a:spcBef>
                <a:spcPts val="0"/>
              </a:spcBef>
            </a:pPr>
            <a:r>
              <a:rPr lang="tr-TR" sz="1700" b="1" u="sng" dirty="0"/>
              <a:t>Faaliyetlerin ve İşlerin Uygunluğunu Değerlendirmek</a:t>
            </a:r>
            <a:r>
              <a:rPr lang="tr-TR" sz="1700" b="1" dirty="0"/>
              <a:t>: Örgütün faaliyetlerinin ve işlemlerinin önceden belirlenmiş amaçlara, kurallara ve standartlara uygun olup olmadığını kontrol etmek</a:t>
            </a:r>
          </a:p>
          <a:p>
            <a:pPr algn="just">
              <a:spcBef>
                <a:spcPts val="0"/>
              </a:spcBef>
            </a:pPr>
            <a:endParaRPr lang="tr-TR" sz="1700" b="1" dirty="0"/>
          </a:p>
          <a:p>
            <a:pPr algn="just">
              <a:spcBef>
                <a:spcPts val="0"/>
              </a:spcBef>
            </a:pPr>
            <a:r>
              <a:rPr lang="tr-TR" sz="1700" b="1" u="sng" dirty="0"/>
              <a:t>Hataları ve Yanlışları Ortaya Çıkarmak ve Düzeltmek</a:t>
            </a:r>
            <a:r>
              <a:rPr lang="tr-TR" sz="1700" b="1" dirty="0"/>
              <a:t>: Hataları saptayıp gidererek aynı hataların tekrar edilmesini önlemek</a:t>
            </a:r>
          </a:p>
          <a:p>
            <a:pPr algn="just">
              <a:spcBef>
                <a:spcPts val="0"/>
              </a:spcBef>
            </a:pPr>
            <a:endParaRPr lang="tr-TR" sz="1700" b="1" dirty="0"/>
          </a:p>
          <a:p>
            <a:pPr algn="just">
              <a:spcBef>
                <a:spcPts val="0"/>
              </a:spcBef>
            </a:pPr>
            <a:r>
              <a:rPr lang="tr-TR" sz="1700" b="1" u="sng" dirty="0"/>
              <a:t>Verimlilik, Ekonomiklik ve Etkinliği Değerlendirmek</a:t>
            </a:r>
            <a:r>
              <a:rPr lang="tr-TR" sz="1700" b="1" dirty="0"/>
              <a:t>: Mevcut kaynakların kullanımında ulaşılan ekonomiklik, verimlilik ve etkinlik düzeyini ölçmek</a:t>
            </a:r>
          </a:p>
          <a:p>
            <a:pPr algn="just">
              <a:spcBef>
                <a:spcPts val="0"/>
              </a:spcBef>
            </a:pPr>
            <a:endParaRPr lang="tr-TR" sz="1700" b="1" dirty="0"/>
          </a:p>
          <a:p>
            <a:pPr algn="just">
              <a:spcBef>
                <a:spcPts val="0"/>
              </a:spcBef>
            </a:pPr>
            <a:r>
              <a:rPr lang="tr-TR" sz="1700" b="1" u="sng" dirty="0"/>
              <a:t>Geri Bildirim Mekanizması ile Sistemlerin İşleyişini İzlemek</a:t>
            </a:r>
            <a:r>
              <a:rPr lang="tr-TR" sz="1700" b="1" dirty="0"/>
              <a:t>: Denetim, örgütün performansını izleyip, alınacak önlemler ve yapılacak düzeltmeler için bilgi sağlar ve geri bildirim mekanizmasıyla desteklenir </a:t>
            </a:r>
            <a:r>
              <a:rPr lang="tr-TR" sz="1500" b="1" dirty="0"/>
              <a:t>(</a:t>
            </a:r>
            <a:r>
              <a:rPr lang="tr-TR" sz="1500" b="1" dirty="0" err="1"/>
              <a:t>Gedikkaya</a:t>
            </a:r>
            <a:r>
              <a:rPr lang="tr-TR" sz="1500" b="1" dirty="0"/>
              <a:t>, 2022, </a:t>
            </a:r>
            <a:r>
              <a:rPr lang="tr-TR" sz="1500" b="1" dirty="0" err="1"/>
              <a:t>ss</a:t>
            </a:r>
            <a:r>
              <a:rPr lang="tr-TR" sz="1500" b="1" dirty="0"/>
              <a:t>. 145-152).</a:t>
            </a:r>
          </a:p>
        </p:txBody>
      </p:sp>
    </p:spTree>
    <p:extLst>
      <p:ext uri="{BB962C8B-B14F-4D97-AF65-F5344CB8AC3E}">
        <p14:creationId xmlns:p14="http://schemas.microsoft.com/office/powerpoint/2010/main" val="633662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800"/>
          </a:xfrm>
        </p:spPr>
        <p:txBody>
          <a:bodyPr>
            <a:noAutofit/>
          </a:bodyPr>
          <a:lstStyle/>
          <a:p>
            <a:pPr algn="ctr"/>
            <a:r>
              <a:rPr lang="tr-TR" sz="2000" b="1" dirty="0">
                <a:solidFill>
                  <a:schemeClr val="tx1"/>
                </a:solidFill>
              </a:rPr>
              <a:t>YÖNETİMDE DENETİMİN AMAÇLARI VE İŞLEVLERİ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7"/>
            <a:ext cx="9438005" cy="4890655"/>
          </a:xfrm>
        </p:spPr>
        <p:txBody>
          <a:bodyPr>
            <a:noAutofit/>
          </a:bodyPr>
          <a:lstStyle/>
          <a:p>
            <a:pPr algn="just">
              <a:spcBef>
                <a:spcPts val="0"/>
              </a:spcBef>
            </a:pPr>
            <a:r>
              <a:rPr lang="tr-TR" sz="1700" b="1" u="sng" dirty="0"/>
              <a:t>Performans Standartlarını Belirlemek ve Takip Etmek</a:t>
            </a:r>
            <a:r>
              <a:rPr lang="tr-TR" sz="1700" b="1" dirty="0"/>
              <a:t>: Çalışanlar ve örgüt genelinde performans standartları belirlenerek, bu standartlara uygunluk denetlenir.</a:t>
            </a:r>
          </a:p>
          <a:p>
            <a:pPr algn="just">
              <a:spcBef>
                <a:spcPts val="0"/>
              </a:spcBef>
            </a:pPr>
            <a:endParaRPr lang="tr-TR" sz="1700" b="1" dirty="0"/>
          </a:p>
          <a:p>
            <a:pPr algn="just">
              <a:spcBef>
                <a:spcPts val="0"/>
              </a:spcBef>
            </a:pPr>
            <a:r>
              <a:rPr lang="tr-TR" sz="1700" b="1" u="sng" dirty="0"/>
              <a:t>Hukuka ve Kurallara Uygunluğu Güvence Altına Almak</a:t>
            </a:r>
            <a:r>
              <a:rPr lang="tr-TR" sz="1700" b="1" dirty="0"/>
              <a:t>: Denetim, faaliyetlerin hukuka ve iç düzenlemelere uygun yapıldığını doğrulamak amacıyla da kullanılır.</a:t>
            </a:r>
          </a:p>
          <a:p>
            <a:pPr algn="just">
              <a:spcBef>
                <a:spcPts val="0"/>
              </a:spcBef>
            </a:pPr>
            <a:endParaRPr lang="tr-TR" sz="1700" b="1" dirty="0"/>
          </a:p>
          <a:p>
            <a:pPr algn="just">
              <a:spcBef>
                <a:spcPts val="0"/>
              </a:spcBef>
            </a:pPr>
            <a:r>
              <a:rPr lang="tr-TR" sz="1700" b="1" u="sng" dirty="0"/>
              <a:t>Örgütün Amaçlarına Uygun Çalışmasını Sağlamak</a:t>
            </a:r>
            <a:r>
              <a:rPr lang="tr-TR" sz="1700" b="1" dirty="0"/>
              <a:t>: Faaliyetlerin ve süreçlerin örgüt hedefleri ve amaçlarıyla uyumlu olup olmadığını denetlemek önemlidir.</a:t>
            </a:r>
          </a:p>
          <a:p>
            <a:pPr algn="just">
              <a:spcBef>
                <a:spcPts val="0"/>
              </a:spcBef>
            </a:pPr>
            <a:endParaRPr lang="tr-TR" sz="1700" b="1" dirty="0"/>
          </a:p>
          <a:p>
            <a:pPr algn="just">
              <a:spcBef>
                <a:spcPts val="0"/>
              </a:spcBef>
            </a:pPr>
            <a:r>
              <a:rPr lang="tr-TR" sz="1700" b="1" u="sng" dirty="0"/>
              <a:t>Kontrol ve Gelişimi Desteklemek</a:t>
            </a:r>
            <a:r>
              <a:rPr lang="tr-TR" sz="1700" b="1" dirty="0"/>
              <a:t>: Süreçlerin ve faaliyetlerin kontrol edilmesi ve gerekli durumlarda iyileştirme ve gelişim alanlarının belirlenmesini sağlar </a:t>
            </a:r>
            <a:r>
              <a:rPr lang="tr-TR" sz="1500" b="1" dirty="0"/>
              <a:t>(</a:t>
            </a:r>
            <a:r>
              <a:rPr lang="tr-TR" sz="1500" b="1" dirty="0" err="1"/>
              <a:t>Gedikkaya</a:t>
            </a:r>
            <a:r>
              <a:rPr lang="tr-TR" sz="1500" b="1" dirty="0"/>
              <a:t>, 2022, </a:t>
            </a:r>
            <a:r>
              <a:rPr lang="tr-TR" sz="1500" b="1" dirty="0" err="1"/>
              <a:t>ss</a:t>
            </a:r>
            <a:r>
              <a:rPr lang="tr-TR" sz="1500" b="1" dirty="0"/>
              <a:t>. 145-152).</a:t>
            </a:r>
          </a:p>
          <a:p>
            <a:pPr algn="just">
              <a:spcBef>
                <a:spcPts val="0"/>
              </a:spcBef>
            </a:pPr>
            <a:endParaRPr lang="tr-TR" sz="1700" b="1" dirty="0"/>
          </a:p>
          <a:p>
            <a:pPr marL="0" indent="0" algn="just">
              <a:spcBef>
                <a:spcPts val="0"/>
              </a:spcBef>
              <a:buNone/>
            </a:pPr>
            <a:r>
              <a:rPr lang="tr-TR" sz="1700" b="1" u="sng" dirty="0"/>
              <a:t>Özetle,</a:t>
            </a:r>
          </a:p>
          <a:p>
            <a:pPr algn="just">
              <a:spcBef>
                <a:spcPts val="0"/>
              </a:spcBef>
            </a:pPr>
            <a:r>
              <a:rPr lang="tr-TR" sz="1700" b="1" dirty="0"/>
              <a:t>Denetimin temel amacı, kaynakların en iyi şekilde kullanılmasını sağlamak, hedeflere ulaşımı kontrol etmek, hataları tespit edip düzeltmek, faaliyetlerin uygunluğunu denetlemek ve örgütün etkinliğini artırmaktır. Ayrıca, geri bildirim mekanizmasıyla örgütsel performansı sürekli izleyip geliştirmeye hizmet eder.</a:t>
            </a:r>
            <a:endParaRPr lang="tr-TR" sz="2200" b="1" dirty="0"/>
          </a:p>
        </p:txBody>
      </p:sp>
    </p:spTree>
    <p:extLst>
      <p:ext uri="{BB962C8B-B14F-4D97-AF65-F5344CB8AC3E}">
        <p14:creationId xmlns:p14="http://schemas.microsoft.com/office/powerpoint/2010/main" val="1664579275"/>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14188</TotalTime>
  <Words>4895</Words>
  <Application>Microsoft Office PowerPoint</Application>
  <PresentationFormat>Geniş ekran</PresentationFormat>
  <Paragraphs>389</Paragraphs>
  <Slides>35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35</vt:i4>
      </vt:variant>
    </vt:vector>
  </HeadingPairs>
  <TitlesOfParts>
    <vt:vector size="41" baseType="lpstr">
      <vt:lpstr>Arial</vt:lpstr>
      <vt:lpstr>Cascadia Code SemiBold</vt:lpstr>
      <vt:lpstr>Trebuchet MS</vt:lpstr>
      <vt:lpstr>Wingdings</vt:lpstr>
      <vt:lpstr>Wingdings 3</vt:lpstr>
      <vt:lpstr>Yüzeyler</vt:lpstr>
      <vt:lpstr>BİLGİ VE BELGE MERKEZLERİ YÖNETİMİ 14. HAFTA  Yönetimde Denetim ve Bilgi Kaynaklarının Güvenliği: Kavramlar, Süreçler ve Güncel Yaklaşımlar </vt:lpstr>
      <vt:lpstr>KAPSAM</vt:lpstr>
      <vt:lpstr>GİRİŞ</vt:lpstr>
      <vt:lpstr>YÖNETİMDE DENETİM: KAVRAMSAL ÇERÇEVE</vt:lpstr>
      <vt:lpstr>YÖNETİMDE DENETİM: SÜREÇ ADIMLARI</vt:lpstr>
      <vt:lpstr>YÖNETİMDE DENETİM: SÜREÇ ADIMLARI</vt:lpstr>
      <vt:lpstr>YÖNETİMDE DENETİM:  BİLGİ VE BELGE MERKEZLERİ BAĞLAMINDA GENEL ÇERÇEVE </vt:lpstr>
      <vt:lpstr>YÖNETİMDE DENETİMİN AMAÇLARI VE İŞLEVLERİ</vt:lpstr>
      <vt:lpstr>YÖNETİMDE DENETİMİN AMAÇLARI VE İŞLEVLERİ</vt:lpstr>
      <vt:lpstr>YÖNETİMDE DENETİMİN TÜRLERİ</vt:lpstr>
      <vt:lpstr>YÖNETİMDE DENETİMİN TÜRLERİ</vt:lpstr>
      <vt:lpstr>DENETİMDE İKİ ÖNEMLİ ÖGE: İÇ VE DIŞ DENETİM</vt:lpstr>
      <vt:lpstr>DENETİMDE İKİ ÖNEMLİ ÖGE: İÇ DENETİM</vt:lpstr>
      <vt:lpstr>DENETİMDE İKİ ÖNEMLİ ÖGE: DIŞ DENETİM</vt:lpstr>
      <vt:lpstr>BİLGİ VE BELGE MERKEZLERİNİN YÖNETİMİNDE DENETİM İŞLEVİ</vt:lpstr>
      <vt:lpstr>BİLGİ VE BELGE MERKEZLERİNİN YÖNETİMİNDE DENETİM İŞLEVİ: İÇ DENETİM</vt:lpstr>
      <vt:lpstr>PowerPoint Sunusu</vt:lpstr>
      <vt:lpstr>PowerPoint Sunusu</vt:lpstr>
      <vt:lpstr>BİLGİ VE BELGE MERKEZLERİNİN YÖNETİMİNDE DENETİM İŞLEVİ:  Diğer Denetim Türleri: Mali Denetim </vt:lpstr>
      <vt:lpstr>BİLGİ VE BELGE MERKEZLERİNİN YÖNETİMİNDE DENETİM İŞLEVİ:  Diğer Denetim Türleri: Operasyonel Denetim </vt:lpstr>
      <vt:lpstr>BİLGİ VE BELGE MERKEZLERİNİN YÖNETİMİNDE DENETİM İŞLEVİ:  Operasyonel Denetim Uygulamaları: Genel Çerçeve </vt:lpstr>
      <vt:lpstr>BİLGİ VE BELGE MERKEZLERİNİN YÖNETİMİNDE DENETİM İŞLEVİ:  Operasyonel Denetim Uygulamaları: Genel Çerçeve </vt:lpstr>
      <vt:lpstr>BİLGİ VE BELGE MERKEZLERİNİN YÖNETİMİNDE DENETİM İŞLEVİ:  Denetim Türlerinin Karşılaştırması</vt:lpstr>
      <vt:lpstr>BİLGİ VE BELGE MERKEZLERİNİN YÖNETİMİNDE DENETİM İŞLEVİ:  Zorluklar ve Çözüm Önerileri</vt:lpstr>
      <vt:lpstr>BİLGİ VE BELGE MERKEZLERİNİN YÖNETİMİNDE DENETİM İŞLEVİ:  Denetim Sistemlerinin Uygulanması ve Entegrasyonu</vt:lpstr>
      <vt:lpstr>DİJİTAL ÇAĞDA BİLGİ VE BELGE MERKEZLERİNİN YÖNETİMİ:  ANLAMI VE ÖNEMİ</vt:lpstr>
      <vt:lpstr>DİJİTAL ÇAĞDA BİLGİ VE BELGE MERKEZLERİNİN YÖNETİMİ:  ARŞİV YÖNETİMİ İÇİN BİR PERSPEKTİF ve ÖNEMLİ KAVRAMLAR</vt:lpstr>
      <vt:lpstr>DİJİTAL ÇAĞDA BİLGİ VE BELGE MERKEZLERİNİN YÖNETİMİ:  ARŞİV YÖNETİMİ İÇİN BİR PERSPEKTİF ve ÖNEMLİ KAVRAMLAR</vt:lpstr>
      <vt:lpstr>DİJİTAL ÇAĞDA BİLGİ VE BELGE MERKEZLERİNİN YÖNETİMİ:  Dos ve DDoS Tehditleri</vt:lpstr>
      <vt:lpstr>DİJİTAL ÇAĞDA BİLGİ VE BELGE MERKEZLERİNİN YÖNETİMİ:  Dos ve DDoS Tehditleri</vt:lpstr>
      <vt:lpstr>DİJİTAL ÇAĞDA BİLGİ VE BELGE MERKEZLERİNİN YÖNETİMİ:  Dos ve DDoS Tehditleri ve Kimlik Avı (Phishing) </vt:lpstr>
      <vt:lpstr>DİJİTAL ÇAĞDA BİLGİ VE BELGE MERKEZLERİNİN YÖNETİMİ:  GENEL ÇERÇEVE VE KILAVUZ</vt:lpstr>
      <vt:lpstr>DİJİTAL ÇAĞDA BİLGİ VE BELGE MERKEZLERİNİN YÖNETİMİ:  GENEL ÇERÇEVE VE KILAVUZ</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87</cp:revision>
  <dcterms:created xsi:type="dcterms:W3CDTF">2025-07-04T07:41:44Z</dcterms:created>
  <dcterms:modified xsi:type="dcterms:W3CDTF">2026-05-16T13:04:06Z</dcterms:modified>
</cp:coreProperties>
</file>