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288" r:id="rId5"/>
    <p:sldId id="290" r:id="rId6"/>
    <p:sldId id="270" r:id="rId7"/>
    <p:sldId id="269" r:id="rId8"/>
    <p:sldId id="271" r:id="rId9"/>
    <p:sldId id="272" r:id="rId10"/>
    <p:sldId id="273" r:id="rId11"/>
    <p:sldId id="274" r:id="rId12"/>
    <p:sldId id="275" r:id="rId13"/>
    <p:sldId id="276" r:id="rId14"/>
    <p:sldId id="277" r:id="rId15"/>
    <p:sldId id="279" r:id="rId16"/>
    <p:sldId id="280" r:id="rId17"/>
    <p:sldId id="281" r:id="rId18"/>
    <p:sldId id="282" r:id="rId19"/>
    <p:sldId id="292" r:id="rId20"/>
    <p:sldId id="293" r:id="rId21"/>
    <p:sldId id="283" r:id="rId22"/>
    <p:sldId id="285" r:id="rId23"/>
    <p:sldId id="286" r:id="rId24"/>
    <p:sldId id="287" r:id="rId25"/>
    <p:sldId id="259" r:id="rId26"/>
    <p:sldId id="28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62" autoAdjust="0"/>
    <p:restoredTop sz="94660"/>
  </p:normalViewPr>
  <p:slideViewPr>
    <p:cSldViewPr snapToGrid="0">
      <p:cViewPr varScale="1">
        <p:scale>
          <a:sx n="97" d="100"/>
          <a:sy n="97" d="100"/>
        </p:scale>
        <p:origin x="72" y="2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88B6AE7E-E692-4C0C-923F-FA25B2090106}"/>
    <pc:docChg chg="modSld">
      <pc:chgData name="Güler Demir" userId="51ad5cf4d1839854" providerId="LiveId" clId="{88B6AE7E-E692-4C0C-923F-FA25B2090106}" dt="2025-08-07T17:04:13.704" v="5" actId="1076"/>
      <pc:docMkLst>
        <pc:docMk/>
      </pc:docMkLst>
      <pc:sldChg chg="modSp mod">
        <pc:chgData name="Güler Demir" userId="51ad5cf4d1839854" providerId="LiveId" clId="{88B6AE7E-E692-4C0C-923F-FA25B2090106}" dt="2025-08-07T16:59:07.495" v="2" actId="20577"/>
        <pc:sldMkLst>
          <pc:docMk/>
          <pc:sldMk cId="951358384" sldId="256"/>
        </pc:sldMkLst>
        <pc:spChg chg="mod">
          <ac:chgData name="Güler Demir" userId="51ad5cf4d1839854" providerId="LiveId" clId="{88B6AE7E-E692-4C0C-923F-FA25B2090106}" dt="2025-08-07T16:59:07.495" v="2" actId="20577"/>
          <ac:spMkLst>
            <pc:docMk/>
            <pc:sldMk cId="951358384" sldId="256"/>
            <ac:spMk id="2" creationId="{00000000-0000-0000-0000-000000000000}"/>
          </ac:spMkLst>
        </pc:spChg>
      </pc:sldChg>
      <pc:sldChg chg="modSp mod">
        <pc:chgData name="Güler Demir" userId="51ad5cf4d1839854" providerId="LiveId" clId="{88B6AE7E-E692-4C0C-923F-FA25B2090106}" dt="2025-08-07T17:04:13.704" v="5" actId="1076"/>
        <pc:sldMkLst>
          <pc:docMk/>
          <pc:sldMk cId="1183705592" sldId="287"/>
        </pc:sldMkLst>
        <pc:spChg chg="mod">
          <ac:chgData name="Güler Demir" userId="51ad5cf4d1839854" providerId="LiveId" clId="{88B6AE7E-E692-4C0C-923F-FA25B2090106}" dt="2025-08-07T17:04:13.704" v="5" actId="1076"/>
          <ac:spMkLst>
            <pc:docMk/>
            <pc:sldMk cId="1183705592" sldId="287"/>
            <ac:spMk id="2" creationId="{B4913A31-9E99-3245-DD7A-3800C80AB447}"/>
          </ac:spMkLst>
        </pc:spChg>
        <pc:spChg chg="mod">
          <ac:chgData name="Güler Demir" userId="51ad5cf4d1839854" providerId="LiveId" clId="{88B6AE7E-E692-4C0C-923F-FA25B2090106}" dt="2025-08-07T17:04:11.797" v="4" actId="1076"/>
          <ac:spMkLst>
            <pc:docMk/>
            <pc:sldMk cId="1183705592" sldId="287"/>
            <ac:spMk id="3" creationId="{B9FCC698-3808-010D-D9B0-AF2AC717E270}"/>
          </ac:spMkLst>
        </pc:spChg>
      </pc:sldChg>
    </pc:docChg>
  </pc:docChgLst>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pChg chg="mod">
          <ac:chgData name="Güler Demir" userId="51ad5cf4d1839854" providerId="LiveId" clId="{2E81D9F6-738E-41D6-82F6-9AC7D0DA84FD}" dt="2025-07-24T09:21:10.608" v="3048" actId="1076"/>
          <ac:spMkLst>
            <pc:docMk/>
            <pc:sldMk cId="2053632720" sldId="259"/>
            <ac:spMk id="2" creationId="{00000000-0000-0000-0000-000000000000}"/>
          </ac:spMkLst>
        </pc:spChg>
        <pc:spChg chg="mod">
          <ac:chgData name="Güler Demir" userId="51ad5cf4d1839854" providerId="LiveId" clId="{2E81D9F6-738E-41D6-82F6-9AC7D0DA84FD}" dt="2025-07-24T09:55:29.077" v="3363" actId="114"/>
          <ac:spMkLst>
            <pc:docMk/>
            <pc:sldMk cId="2053632720" sldId="259"/>
            <ac:spMk id="3" creationId="{00000000-0000-0000-0000-000000000000}"/>
          </ac:spMkLst>
        </pc:spChg>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62587B0A-7197-44AB-956A-01B0436871B5}"/>
    <pc:docChg chg="undo custSel addSld delSld modSld sldOrd">
      <pc:chgData name="Güler Demir" userId="51ad5cf4d1839854" providerId="LiveId" clId="{62587B0A-7197-44AB-956A-01B0436871B5}" dt="2025-08-07T13:13:56.420" v="2385" actId="20577"/>
      <pc:docMkLst>
        <pc:docMk/>
      </pc:docMkLst>
      <pc:sldChg chg="modSp mod">
        <pc:chgData name="Güler Demir" userId="51ad5cf4d1839854" providerId="LiveId" clId="{62587B0A-7197-44AB-956A-01B0436871B5}" dt="2025-08-07T13:05:28.024" v="2216" actId="1076"/>
        <pc:sldMkLst>
          <pc:docMk/>
          <pc:sldMk cId="951358384" sldId="256"/>
        </pc:sldMkLst>
        <pc:spChg chg="mod">
          <ac:chgData name="Güler Demir" userId="51ad5cf4d1839854" providerId="LiveId" clId="{62587B0A-7197-44AB-956A-01B0436871B5}" dt="2025-08-07T13:05:28.024" v="2216" actId="1076"/>
          <ac:spMkLst>
            <pc:docMk/>
            <pc:sldMk cId="951358384" sldId="256"/>
            <ac:spMk id="2" creationId="{00000000-0000-0000-0000-000000000000}"/>
          </ac:spMkLst>
        </pc:spChg>
      </pc:sldChg>
      <pc:sldChg chg="modSp mod">
        <pc:chgData name="Güler Demir" userId="51ad5cf4d1839854" providerId="LiveId" clId="{62587B0A-7197-44AB-956A-01B0436871B5}" dt="2025-08-02T17:02:33.798" v="2071" actId="6549"/>
        <pc:sldMkLst>
          <pc:docMk/>
          <pc:sldMk cId="2053632720" sldId="259"/>
        </pc:sldMkLst>
        <pc:spChg chg="mod">
          <ac:chgData name="Güler Demir" userId="51ad5cf4d1839854" providerId="LiveId" clId="{62587B0A-7197-44AB-956A-01B0436871B5}" dt="2025-08-02T17:02:33.798" v="2071" actId="6549"/>
          <ac:spMkLst>
            <pc:docMk/>
            <pc:sldMk cId="2053632720" sldId="259"/>
            <ac:spMk id="3" creationId="{00000000-0000-0000-0000-000000000000}"/>
          </ac:spMkLst>
        </pc:spChg>
      </pc:sldChg>
      <pc:sldChg chg="modSp mod">
        <pc:chgData name="Güler Demir" userId="51ad5cf4d1839854" providerId="LiveId" clId="{62587B0A-7197-44AB-956A-01B0436871B5}" dt="2025-08-07T13:13:56.420" v="2385" actId="20577"/>
        <pc:sldMkLst>
          <pc:docMk/>
          <pc:sldMk cId="4088613481" sldId="268"/>
        </pc:sldMkLst>
        <pc:spChg chg="mod">
          <ac:chgData name="Güler Demir" userId="51ad5cf4d1839854" providerId="LiveId" clId="{62587B0A-7197-44AB-956A-01B0436871B5}" dt="2025-08-07T13:06:10.873" v="2228" actId="1076"/>
          <ac:spMkLst>
            <pc:docMk/>
            <pc:sldMk cId="4088613481" sldId="268"/>
            <ac:spMk id="2" creationId="{A2DCC7FD-BF56-9AF1-81B5-4815C046ED76}"/>
          </ac:spMkLst>
        </pc:spChg>
        <pc:spChg chg="mod">
          <ac:chgData name="Güler Demir" userId="51ad5cf4d1839854" providerId="LiveId" clId="{62587B0A-7197-44AB-956A-01B0436871B5}" dt="2025-08-07T13:13:56.420" v="2385" actId="20577"/>
          <ac:spMkLst>
            <pc:docMk/>
            <pc:sldMk cId="4088613481" sldId="268"/>
            <ac:spMk id="3" creationId="{6CABB9E9-7DA7-206D-2E8C-E6913BCE2D07}"/>
          </ac:spMkLst>
        </pc:spChg>
      </pc:sldChg>
      <pc:sldChg chg="modSp add mod">
        <pc:chgData name="Güler Demir" userId="51ad5cf4d1839854" providerId="LiveId" clId="{62587B0A-7197-44AB-956A-01B0436871B5}" dt="2025-08-02T12:44:12.286" v="508" actId="6549"/>
        <pc:sldMkLst>
          <pc:docMk/>
          <pc:sldMk cId="1668971876" sldId="269"/>
        </pc:sldMkLst>
        <pc:spChg chg="mod">
          <ac:chgData name="Güler Demir" userId="51ad5cf4d1839854" providerId="LiveId" clId="{62587B0A-7197-44AB-956A-01B0436871B5}" dt="2025-08-02T12:38:39.903" v="343" actId="6549"/>
          <ac:spMkLst>
            <pc:docMk/>
            <pc:sldMk cId="1668971876" sldId="269"/>
            <ac:spMk id="2" creationId="{B76945AF-B9E7-5D53-A99E-03156BB06623}"/>
          </ac:spMkLst>
        </pc:spChg>
        <pc:spChg chg="mod">
          <ac:chgData name="Güler Demir" userId="51ad5cf4d1839854" providerId="LiveId" clId="{62587B0A-7197-44AB-956A-01B0436871B5}" dt="2025-08-02T12:44:12.286" v="508" actId="6549"/>
          <ac:spMkLst>
            <pc:docMk/>
            <pc:sldMk cId="1668971876" sldId="269"/>
            <ac:spMk id="3" creationId="{6A9697DA-DE23-56D3-BEAC-BB25DFC5AD8A}"/>
          </ac:spMkLst>
        </pc:spChg>
      </pc:sldChg>
      <pc:sldChg chg="del">
        <pc:chgData name="Güler Demir" userId="51ad5cf4d1839854" providerId="LiveId" clId="{62587B0A-7197-44AB-956A-01B0436871B5}" dt="2025-08-02T11:08:42.487" v="2" actId="47"/>
        <pc:sldMkLst>
          <pc:docMk/>
          <pc:sldMk cId="3702626001" sldId="269"/>
        </pc:sldMkLst>
      </pc:sldChg>
      <pc:sldChg chg="add del">
        <pc:chgData name="Güler Demir" userId="51ad5cf4d1839854" providerId="LiveId" clId="{62587B0A-7197-44AB-956A-01B0436871B5}" dt="2025-08-02T12:37:03.288" v="262" actId="2696"/>
        <pc:sldMkLst>
          <pc:docMk/>
          <pc:sldMk cId="127204019" sldId="270"/>
        </pc:sldMkLst>
      </pc:sldChg>
      <pc:sldChg chg="del">
        <pc:chgData name="Güler Demir" userId="51ad5cf4d1839854" providerId="LiveId" clId="{62587B0A-7197-44AB-956A-01B0436871B5}" dt="2025-08-02T11:08:42.235" v="1" actId="47"/>
        <pc:sldMkLst>
          <pc:docMk/>
          <pc:sldMk cId="1383720199" sldId="270"/>
        </pc:sldMkLst>
      </pc:sldChg>
      <pc:sldChg chg="modSp add mod ord">
        <pc:chgData name="Güler Demir" userId="51ad5cf4d1839854" providerId="LiveId" clId="{62587B0A-7197-44AB-956A-01B0436871B5}" dt="2025-08-02T12:38:24.787" v="317"/>
        <pc:sldMkLst>
          <pc:docMk/>
          <pc:sldMk cId="3706113722" sldId="270"/>
        </pc:sldMkLst>
        <pc:spChg chg="mod">
          <ac:chgData name="Güler Demir" userId="51ad5cf4d1839854" providerId="LiveId" clId="{62587B0A-7197-44AB-956A-01B0436871B5}" dt="2025-08-02T12:38:13.547" v="313" actId="6549"/>
          <ac:spMkLst>
            <pc:docMk/>
            <pc:sldMk cId="3706113722" sldId="270"/>
            <ac:spMk id="3" creationId="{B16C7903-5871-270D-75D0-845DFD49F58C}"/>
          </ac:spMkLst>
        </pc:spChg>
      </pc:sldChg>
      <pc:sldChg chg="del">
        <pc:chgData name="Güler Demir" userId="51ad5cf4d1839854" providerId="LiveId" clId="{62587B0A-7197-44AB-956A-01B0436871B5}" dt="2025-08-02T11:08:42.692" v="3" actId="47"/>
        <pc:sldMkLst>
          <pc:docMk/>
          <pc:sldMk cId="1031916199" sldId="271"/>
        </pc:sldMkLst>
      </pc:sldChg>
      <pc:sldChg chg="modSp add mod">
        <pc:chgData name="Güler Demir" userId="51ad5cf4d1839854" providerId="LiveId" clId="{62587B0A-7197-44AB-956A-01B0436871B5}" dt="2025-08-02T12:45:53.716" v="544" actId="6549"/>
        <pc:sldMkLst>
          <pc:docMk/>
          <pc:sldMk cId="2016431625" sldId="271"/>
        </pc:sldMkLst>
        <pc:spChg chg="mod">
          <ac:chgData name="Güler Demir" userId="51ad5cf4d1839854" providerId="LiveId" clId="{62587B0A-7197-44AB-956A-01B0436871B5}" dt="2025-08-02T12:45:53.716" v="544" actId="6549"/>
          <ac:spMkLst>
            <pc:docMk/>
            <pc:sldMk cId="2016431625" sldId="271"/>
            <ac:spMk id="3" creationId="{BD4D22A9-6DDF-5515-A0B0-7E8FDC7B9796}"/>
          </ac:spMkLst>
        </pc:spChg>
      </pc:sldChg>
      <pc:sldChg chg="del">
        <pc:chgData name="Güler Demir" userId="51ad5cf4d1839854" providerId="LiveId" clId="{62587B0A-7197-44AB-956A-01B0436871B5}" dt="2025-08-02T11:08:42.882" v="4" actId="47"/>
        <pc:sldMkLst>
          <pc:docMk/>
          <pc:sldMk cId="1726017069" sldId="272"/>
        </pc:sldMkLst>
      </pc:sldChg>
      <pc:sldChg chg="modSp add mod">
        <pc:chgData name="Güler Demir" userId="51ad5cf4d1839854" providerId="LiveId" clId="{62587B0A-7197-44AB-956A-01B0436871B5}" dt="2025-08-02T12:53:27.375" v="721" actId="20577"/>
        <pc:sldMkLst>
          <pc:docMk/>
          <pc:sldMk cId="2037192616" sldId="272"/>
        </pc:sldMkLst>
        <pc:spChg chg="mod">
          <ac:chgData name="Güler Demir" userId="51ad5cf4d1839854" providerId="LiveId" clId="{62587B0A-7197-44AB-956A-01B0436871B5}" dt="2025-08-02T12:46:27.859" v="578" actId="6549"/>
          <ac:spMkLst>
            <pc:docMk/>
            <pc:sldMk cId="2037192616" sldId="272"/>
            <ac:spMk id="2" creationId="{CBAD50B8-3CFD-9266-50B8-3C71233BF866}"/>
          </ac:spMkLst>
        </pc:spChg>
        <pc:spChg chg="mod">
          <ac:chgData name="Güler Demir" userId="51ad5cf4d1839854" providerId="LiveId" clId="{62587B0A-7197-44AB-956A-01B0436871B5}" dt="2025-08-02T12:53:27.375" v="721" actId="20577"/>
          <ac:spMkLst>
            <pc:docMk/>
            <pc:sldMk cId="2037192616" sldId="272"/>
            <ac:spMk id="3" creationId="{40D711D2-2C52-3F5C-E3D4-E670CD9320AF}"/>
          </ac:spMkLst>
        </pc:spChg>
      </pc:sldChg>
      <pc:sldChg chg="addSp modSp add mod">
        <pc:chgData name="Güler Demir" userId="51ad5cf4d1839854" providerId="LiveId" clId="{62587B0A-7197-44AB-956A-01B0436871B5}" dt="2025-08-02T17:10:15.878" v="2203" actId="1076"/>
        <pc:sldMkLst>
          <pc:docMk/>
          <pc:sldMk cId="723495324" sldId="273"/>
        </pc:sldMkLst>
        <pc:spChg chg="mod">
          <ac:chgData name="Güler Demir" userId="51ad5cf4d1839854" providerId="LiveId" clId="{62587B0A-7197-44AB-956A-01B0436871B5}" dt="2025-08-02T17:09:04.932" v="2189" actId="14100"/>
          <ac:spMkLst>
            <pc:docMk/>
            <pc:sldMk cId="723495324" sldId="273"/>
            <ac:spMk id="3" creationId="{F9E5E0A4-6051-E37B-867E-3E73C95F3BED}"/>
          </ac:spMkLst>
        </pc:spChg>
        <pc:spChg chg="add mod">
          <ac:chgData name="Güler Demir" userId="51ad5cf4d1839854" providerId="LiveId" clId="{62587B0A-7197-44AB-956A-01B0436871B5}" dt="2025-08-02T17:10:15.878" v="2203" actId="1076"/>
          <ac:spMkLst>
            <pc:docMk/>
            <pc:sldMk cId="723495324" sldId="273"/>
            <ac:spMk id="5" creationId="{81ED1B9C-4B52-AF19-DEEB-40C97D8B7414}"/>
          </ac:spMkLst>
        </pc:spChg>
        <pc:picChg chg="add mod">
          <ac:chgData name="Güler Demir" userId="51ad5cf4d1839854" providerId="LiveId" clId="{62587B0A-7197-44AB-956A-01B0436871B5}" dt="2025-08-02T17:09:20.194" v="2192" actId="1076"/>
          <ac:picMkLst>
            <pc:docMk/>
            <pc:sldMk cId="723495324" sldId="273"/>
            <ac:picMk id="1028" creationId="{3B6045E0-C7CE-4156-E349-6312373A387D}"/>
          </ac:picMkLst>
        </pc:picChg>
      </pc:sldChg>
      <pc:sldChg chg="del">
        <pc:chgData name="Güler Demir" userId="51ad5cf4d1839854" providerId="LiveId" clId="{62587B0A-7197-44AB-956A-01B0436871B5}" dt="2025-08-02T11:08:43.632" v="8" actId="47"/>
        <pc:sldMkLst>
          <pc:docMk/>
          <pc:sldMk cId="4171542131" sldId="273"/>
        </pc:sldMkLst>
      </pc:sldChg>
      <pc:sldChg chg="addSp modSp add mod">
        <pc:chgData name="Güler Demir" userId="51ad5cf4d1839854" providerId="LiveId" clId="{62587B0A-7197-44AB-956A-01B0436871B5}" dt="2025-08-07T13:11:01.752" v="2330"/>
        <pc:sldMkLst>
          <pc:docMk/>
          <pc:sldMk cId="37604379" sldId="274"/>
        </pc:sldMkLst>
        <pc:spChg chg="mod">
          <ac:chgData name="Güler Demir" userId="51ad5cf4d1839854" providerId="LiveId" clId="{62587B0A-7197-44AB-956A-01B0436871B5}" dt="2025-08-07T13:11:01.752" v="2330"/>
          <ac:spMkLst>
            <pc:docMk/>
            <pc:sldMk cId="37604379" sldId="274"/>
            <ac:spMk id="2" creationId="{66AD4CA4-D684-4FA8-0B7A-DF36FAB9FD09}"/>
          </ac:spMkLst>
        </pc:spChg>
        <pc:spChg chg="mod">
          <ac:chgData name="Güler Demir" userId="51ad5cf4d1839854" providerId="LiveId" clId="{62587B0A-7197-44AB-956A-01B0436871B5}" dt="2025-08-07T13:10:49.587" v="2328" actId="1076"/>
          <ac:spMkLst>
            <pc:docMk/>
            <pc:sldMk cId="37604379" sldId="274"/>
            <ac:spMk id="3" creationId="{A3DD602A-D30C-C289-DF9D-8968EB193629}"/>
          </ac:spMkLst>
        </pc:spChg>
      </pc:sldChg>
      <pc:sldChg chg="del">
        <pc:chgData name="Güler Demir" userId="51ad5cf4d1839854" providerId="LiveId" clId="{62587B0A-7197-44AB-956A-01B0436871B5}" dt="2025-08-02T11:08:43.052" v="5" actId="47"/>
        <pc:sldMkLst>
          <pc:docMk/>
          <pc:sldMk cId="3746920753" sldId="274"/>
        </pc:sldMkLst>
      </pc:sldChg>
      <pc:sldChg chg="modSp add mod">
        <pc:chgData name="Güler Demir" userId="51ad5cf4d1839854" providerId="LiveId" clId="{62587B0A-7197-44AB-956A-01B0436871B5}" dt="2025-08-07T13:12:31.032" v="2337" actId="1076"/>
        <pc:sldMkLst>
          <pc:docMk/>
          <pc:sldMk cId="1608230474" sldId="275"/>
        </pc:sldMkLst>
        <pc:spChg chg="mod">
          <ac:chgData name="Güler Demir" userId="51ad5cf4d1839854" providerId="LiveId" clId="{62587B0A-7197-44AB-956A-01B0436871B5}" dt="2025-08-07T13:12:27.264" v="2336"/>
          <ac:spMkLst>
            <pc:docMk/>
            <pc:sldMk cId="1608230474" sldId="275"/>
            <ac:spMk id="2" creationId="{163360DC-856B-1749-7C6F-2715115FE969}"/>
          </ac:spMkLst>
        </pc:spChg>
        <pc:spChg chg="mod">
          <ac:chgData name="Güler Demir" userId="51ad5cf4d1839854" providerId="LiveId" clId="{62587B0A-7197-44AB-956A-01B0436871B5}" dt="2025-08-07T13:12:31.032" v="2337" actId="1076"/>
          <ac:spMkLst>
            <pc:docMk/>
            <pc:sldMk cId="1608230474" sldId="275"/>
            <ac:spMk id="3" creationId="{48208075-06B2-7A4A-58A8-450D61F9A4C0}"/>
          </ac:spMkLst>
        </pc:spChg>
      </pc:sldChg>
      <pc:sldChg chg="del">
        <pc:chgData name="Güler Demir" userId="51ad5cf4d1839854" providerId="LiveId" clId="{62587B0A-7197-44AB-956A-01B0436871B5}" dt="2025-08-02T11:08:43.244" v="6" actId="47"/>
        <pc:sldMkLst>
          <pc:docMk/>
          <pc:sldMk cId="4070445334" sldId="275"/>
        </pc:sldMkLst>
      </pc:sldChg>
      <pc:sldChg chg="del">
        <pc:chgData name="Güler Demir" userId="51ad5cf4d1839854" providerId="LiveId" clId="{62587B0A-7197-44AB-956A-01B0436871B5}" dt="2025-08-02T11:08:43.472" v="7" actId="47"/>
        <pc:sldMkLst>
          <pc:docMk/>
          <pc:sldMk cId="3160015527" sldId="276"/>
        </pc:sldMkLst>
      </pc:sldChg>
      <pc:sldChg chg="modSp add mod">
        <pc:chgData name="Güler Demir" userId="51ad5cf4d1839854" providerId="LiveId" clId="{62587B0A-7197-44AB-956A-01B0436871B5}" dt="2025-08-02T15:27:51.180" v="1922" actId="14100"/>
        <pc:sldMkLst>
          <pc:docMk/>
          <pc:sldMk cId="4255682277" sldId="276"/>
        </pc:sldMkLst>
        <pc:spChg chg="mod">
          <ac:chgData name="Güler Demir" userId="51ad5cf4d1839854" providerId="LiveId" clId="{62587B0A-7197-44AB-956A-01B0436871B5}" dt="2025-08-02T15:27:51.180" v="1922" actId="14100"/>
          <ac:spMkLst>
            <pc:docMk/>
            <pc:sldMk cId="4255682277" sldId="276"/>
            <ac:spMk id="2" creationId="{E3750ECA-8246-632D-601B-8A9782B7BDCE}"/>
          </ac:spMkLst>
        </pc:spChg>
        <pc:spChg chg="mod">
          <ac:chgData name="Güler Demir" userId="51ad5cf4d1839854" providerId="LiveId" clId="{62587B0A-7197-44AB-956A-01B0436871B5}" dt="2025-08-02T13:08:51.924" v="927" actId="20577"/>
          <ac:spMkLst>
            <pc:docMk/>
            <pc:sldMk cId="4255682277" sldId="276"/>
            <ac:spMk id="3" creationId="{C41F54D5-B970-0FB2-3EE2-16536795C7E4}"/>
          </ac:spMkLst>
        </pc:spChg>
      </pc:sldChg>
      <pc:sldChg chg="modSp add mod">
        <pc:chgData name="Güler Demir" userId="51ad5cf4d1839854" providerId="LiveId" clId="{62587B0A-7197-44AB-956A-01B0436871B5}" dt="2025-08-02T13:22:57.121" v="1013" actId="6549"/>
        <pc:sldMkLst>
          <pc:docMk/>
          <pc:sldMk cId="510645323" sldId="277"/>
        </pc:sldMkLst>
        <pc:spChg chg="mod">
          <ac:chgData name="Güler Demir" userId="51ad5cf4d1839854" providerId="LiveId" clId="{62587B0A-7197-44AB-956A-01B0436871B5}" dt="2025-08-02T13:22:52.611" v="1012" actId="6549"/>
          <ac:spMkLst>
            <pc:docMk/>
            <pc:sldMk cId="510645323" sldId="277"/>
            <ac:spMk id="2" creationId="{4B847786-DB4C-00EB-FEEF-57765448E14D}"/>
          </ac:spMkLst>
        </pc:spChg>
        <pc:spChg chg="mod">
          <ac:chgData name="Güler Demir" userId="51ad5cf4d1839854" providerId="LiveId" clId="{62587B0A-7197-44AB-956A-01B0436871B5}" dt="2025-08-02T13:22:57.121" v="1013" actId="6549"/>
          <ac:spMkLst>
            <pc:docMk/>
            <pc:sldMk cId="510645323" sldId="277"/>
            <ac:spMk id="3" creationId="{0EF89289-CDA3-8616-064B-113638EDB686}"/>
          </ac:spMkLst>
        </pc:spChg>
      </pc:sldChg>
      <pc:sldChg chg="del">
        <pc:chgData name="Güler Demir" userId="51ad5cf4d1839854" providerId="LiveId" clId="{62587B0A-7197-44AB-956A-01B0436871B5}" dt="2025-08-02T11:08:44.235" v="11" actId="47"/>
        <pc:sldMkLst>
          <pc:docMk/>
          <pc:sldMk cId="1732691812" sldId="277"/>
        </pc:sldMkLst>
      </pc:sldChg>
      <pc:sldChg chg="modSp add del mod">
        <pc:chgData name="Güler Demir" userId="51ad5cf4d1839854" providerId="LiveId" clId="{62587B0A-7197-44AB-956A-01B0436871B5}" dt="2025-08-02T17:02:44.074" v="2072" actId="2696"/>
        <pc:sldMkLst>
          <pc:docMk/>
          <pc:sldMk cId="2143451949" sldId="278"/>
        </pc:sldMkLst>
      </pc:sldChg>
      <pc:sldChg chg="del">
        <pc:chgData name="Güler Demir" userId="51ad5cf4d1839854" providerId="LiveId" clId="{62587B0A-7197-44AB-956A-01B0436871B5}" dt="2025-08-02T11:08:44.841" v="14" actId="47"/>
        <pc:sldMkLst>
          <pc:docMk/>
          <pc:sldMk cId="130365800" sldId="279"/>
        </pc:sldMkLst>
      </pc:sldChg>
      <pc:sldChg chg="addSp modSp add mod">
        <pc:chgData name="Güler Demir" userId="51ad5cf4d1839854" providerId="LiveId" clId="{62587B0A-7197-44AB-956A-01B0436871B5}" dt="2025-08-02T13:31:15.469" v="1164" actId="6549"/>
        <pc:sldMkLst>
          <pc:docMk/>
          <pc:sldMk cId="1216365519" sldId="279"/>
        </pc:sldMkLst>
        <pc:spChg chg="mod">
          <ac:chgData name="Güler Demir" userId="51ad5cf4d1839854" providerId="LiveId" clId="{62587B0A-7197-44AB-956A-01B0436871B5}" dt="2025-08-02T13:23:52.930" v="1017" actId="6549"/>
          <ac:spMkLst>
            <pc:docMk/>
            <pc:sldMk cId="1216365519" sldId="279"/>
            <ac:spMk id="2" creationId="{D00838A9-937D-27A0-CF93-4861807F3DC0}"/>
          </ac:spMkLst>
        </pc:spChg>
        <pc:spChg chg="mod">
          <ac:chgData name="Güler Demir" userId="51ad5cf4d1839854" providerId="LiveId" clId="{62587B0A-7197-44AB-956A-01B0436871B5}" dt="2025-08-02T13:31:15.469" v="1164" actId="6549"/>
          <ac:spMkLst>
            <pc:docMk/>
            <pc:sldMk cId="1216365519" sldId="279"/>
            <ac:spMk id="3" creationId="{403BACBE-AAB1-3A90-ECFF-612BAD437458}"/>
          </ac:spMkLst>
        </pc:spChg>
      </pc:sldChg>
      <pc:sldChg chg="modSp add mod">
        <pc:chgData name="Güler Demir" userId="51ad5cf4d1839854" providerId="LiveId" clId="{62587B0A-7197-44AB-956A-01B0436871B5}" dt="2025-08-02T13:34:42.015" v="1306" actId="6549"/>
        <pc:sldMkLst>
          <pc:docMk/>
          <pc:sldMk cId="476478163" sldId="280"/>
        </pc:sldMkLst>
        <pc:spChg chg="mod">
          <ac:chgData name="Güler Demir" userId="51ad5cf4d1839854" providerId="LiveId" clId="{62587B0A-7197-44AB-956A-01B0436871B5}" dt="2025-08-02T13:34:42.015" v="1306" actId="6549"/>
          <ac:spMkLst>
            <pc:docMk/>
            <pc:sldMk cId="476478163" sldId="280"/>
            <ac:spMk id="3" creationId="{E445F629-AE6E-F94B-7264-6E628ECD0011}"/>
          </ac:spMkLst>
        </pc:spChg>
      </pc:sldChg>
      <pc:sldChg chg="del">
        <pc:chgData name="Güler Demir" userId="51ad5cf4d1839854" providerId="LiveId" clId="{62587B0A-7197-44AB-956A-01B0436871B5}" dt="2025-08-02T11:08:44.432" v="12" actId="47"/>
        <pc:sldMkLst>
          <pc:docMk/>
          <pc:sldMk cId="1597198403" sldId="280"/>
        </pc:sldMkLst>
      </pc:sldChg>
      <pc:sldChg chg="addSp delSp modSp add mod">
        <pc:chgData name="Güler Demir" userId="51ad5cf4d1839854" providerId="LiveId" clId="{62587B0A-7197-44AB-956A-01B0436871B5}" dt="2025-08-02T15:30:47.409" v="1923" actId="115"/>
        <pc:sldMkLst>
          <pc:docMk/>
          <pc:sldMk cId="3580318000" sldId="281"/>
        </pc:sldMkLst>
        <pc:spChg chg="mod">
          <ac:chgData name="Güler Demir" userId="51ad5cf4d1839854" providerId="LiveId" clId="{62587B0A-7197-44AB-956A-01B0436871B5}" dt="2025-08-02T13:56:36.581" v="1316" actId="6549"/>
          <ac:spMkLst>
            <pc:docMk/>
            <pc:sldMk cId="3580318000" sldId="281"/>
            <ac:spMk id="2" creationId="{029F3A5E-5B13-8878-EADB-11B8F07D05A2}"/>
          </ac:spMkLst>
        </pc:spChg>
        <pc:spChg chg="add del mod">
          <ac:chgData name="Güler Demir" userId="51ad5cf4d1839854" providerId="LiveId" clId="{62587B0A-7197-44AB-956A-01B0436871B5}" dt="2025-08-02T15:30:47.409" v="1923" actId="115"/>
          <ac:spMkLst>
            <pc:docMk/>
            <pc:sldMk cId="3580318000" sldId="281"/>
            <ac:spMk id="3" creationId="{61CD5754-9B99-6F42-532F-481FED752D76}"/>
          </ac:spMkLst>
        </pc:spChg>
      </pc:sldChg>
      <pc:sldChg chg="modSp add mod">
        <pc:chgData name="Güler Demir" userId="51ad5cf4d1839854" providerId="LiveId" clId="{62587B0A-7197-44AB-956A-01B0436871B5}" dt="2025-08-02T15:30:56.869" v="1926" actId="115"/>
        <pc:sldMkLst>
          <pc:docMk/>
          <pc:sldMk cId="4287103550" sldId="282"/>
        </pc:sldMkLst>
        <pc:spChg chg="mod">
          <ac:chgData name="Güler Demir" userId="51ad5cf4d1839854" providerId="LiveId" clId="{62587B0A-7197-44AB-956A-01B0436871B5}" dt="2025-08-02T15:30:56.869" v="1926" actId="115"/>
          <ac:spMkLst>
            <pc:docMk/>
            <pc:sldMk cId="4287103550" sldId="282"/>
            <ac:spMk id="3" creationId="{74721657-CCEB-D7CC-28EC-E67015DB0C96}"/>
          </ac:spMkLst>
        </pc:spChg>
      </pc:sldChg>
      <pc:sldChg chg="modSp add mod">
        <pc:chgData name="Güler Demir" userId="51ad5cf4d1839854" providerId="LiveId" clId="{62587B0A-7197-44AB-956A-01B0436871B5}" dt="2025-08-02T14:20:59.131" v="1665" actId="6549"/>
        <pc:sldMkLst>
          <pc:docMk/>
          <pc:sldMk cId="916280172" sldId="283"/>
        </pc:sldMkLst>
        <pc:spChg chg="mod">
          <ac:chgData name="Güler Demir" userId="51ad5cf4d1839854" providerId="LiveId" clId="{62587B0A-7197-44AB-956A-01B0436871B5}" dt="2025-08-02T14:20:59.131" v="1665" actId="6549"/>
          <ac:spMkLst>
            <pc:docMk/>
            <pc:sldMk cId="916280172" sldId="283"/>
            <ac:spMk id="3" creationId="{6DCA9F4D-5068-96FC-ACDE-694A60635E88}"/>
          </ac:spMkLst>
        </pc:spChg>
      </pc:sldChg>
      <pc:sldChg chg="del">
        <pc:chgData name="Güler Demir" userId="51ad5cf4d1839854" providerId="LiveId" clId="{62587B0A-7197-44AB-956A-01B0436871B5}" dt="2025-08-02T11:08:44.634" v="13" actId="47"/>
        <pc:sldMkLst>
          <pc:docMk/>
          <pc:sldMk cId="3754926507" sldId="283"/>
        </pc:sldMkLst>
      </pc:sldChg>
      <pc:sldChg chg="modSp add mod">
        <pc:chgData name="Güler Demir" userId="51ad5cf4d1839854" providerId="LiveId" clId="{62587B0A-7197-44AB-956A-01B0436871B5}" dt="2025-08-02T17:08:01.562" v="2185" actId="114"/>
        <pc:sldMkLst>
          <pc:docMk/>
          <pc:sldMk cId="1079201827" sldId="284"/>
        </pc:sldMkLst>
        <pc:spChg chg="mod">
          <ac:chgData name="Güler Demir" userId="51ad5cf4d1839854" providerId="LiveId" clId="{62587B0A-7197-44AB-956A-01B0436871B5}" dt="2025-08-02T17:08:01.562" v="2185" actId="114"/>
          <ac:spMkLst>
            <pc:docMk/>
            <pc:sldMk cId="1079201827" sldId="284"/>
            <ac:spMk id="3" creationId="{A8CF00E1-E9E8-C5E7-47AA-ABA42FFFBE2B}"/>
          </ac:spMkLst>
        </pc:spChg>
      </pc:sldChg>
      <pc:sldChg chg="del">
        <pc:chgData name="Güler Demir" userId="51ad5cf4d1839854" providerId="LiveId" clId="{62587B0A-7197-44AB-956A-01B0436871B5}" dt="2025-08-02T11:08:45.052" v="15" actId="47"/>
        <pc:sldMkLst>
          <pc:docMk/>
          <pc:sldMk cId="2771048643" sldId="284"/>
        </pc:sldMkLst>
      </pc:sldChg>
      <pc:sldChg chg="del">
        <pc:chgData name="Güler Demir" userId="51ad5cf4d1839854" providerId="LiveId" clId="{62587B0A-7197-44AB-956A-01B0436871B5}" dt="2025-08-02T11:08:45.273" v="16" actId="47"/>
        <pc:sldMkLst>
          <pc:docMk/>
          <pc:sldMk cId="1051854827" sldId="285"/>
        </pc:sldMkLst>
      </pc:sldChg>
      <pc:sldChg chg="modSp add mod">
        <pc:chgData name="Güler Demir" userId="51ad5cf4d1839854" providerId="LiveId" clId="{62587B0A-7197-44AB-956A-01B0436871B5}" dt="2025-08-02T14:28:08.435" v="1790" actId="6549"/>
        <pc:sldMkLst>
          <pc:docMk/>
          <pc:sldMk cId="1324786316" sldId="285"/>
        </pc:sldMkLst>
        <pc:spChg chg="mod">
          <ac:chgData name="Güler Demir" userId="51ad5cf4d1839854" providerId="LiveId" clId="{62587B0A-7197-44AB-956A-01B0436871B5}" dt="2025-08-02T14:28:08.435" v="1790" actId="6549"/>
          <ac:spMkLst>
            <pc:docMk/>
            <pc:sldMk cId="1324786316" sldId="285"/>
            <ac:spMk id="3" creationId="{3865B0D8-7416-9862-77E2-EE0845F15AFA}"/>
          </ac:spMkLst>
        </pc:spChg>
      </pc:sldChg>
      <pc:sldChg chg="modSp add mod">
        <pc:chgData name="Güler Demir" userId="51ad5cf4d1839854" providerId="LiveId" clId="{62587B0A-7197-44AB-956A-01B0436871B5}" dt="2025-08-02T15:23:58.426" v="1920" actId="14100"/>
        <pc:sldMkLst>
          <pc:docMk/>
          <pc:sldMk cId="2952204374" sldId="286"/>
        </pc:sldMkLst>
        <pc:spChg chg="mod">
          <ac:chgData name="Güler Demir" userId="51ad5cf4d1839854" providerId="LiveId" clId="{62587B0A-7197-44AB-956A-01B0436871B5}" dt="2025-08-02T15:23:58.426" v="1920" actId="14100"/>
          <ac:spMkLst>
            <pc:docMk/>
            <pc:sldMk cId="2952204374" sldId="286"/>
            <ac:spMk id="3" creationId="{187D4BED-B516-6CED-C076-C5201571E7AC}"/>
          </ac:spMkLst>
        </pc:spChg>
      </pc:sldChg>
      <pc:sldChg chg="del">
        <pc:chgData name="Güler Demir" userId="51ad5cf4d1839854" providerId="LiveId" clId="{62587B0A-7197-44AB-956A-01B0436871B5}" dt="2025-08-02T11:08:43.827" v="9" actId="47"/>
        <pc:sldMkLst>
          <pc:docMk/>
          <pc:sldMk cId="3800872341" sldId="286"/>
        </pc:sldMkLst>
      </pc:sldChg>
      <pc:sldChg chg="modSp add mod">
        <pc:chgData name="Güler Demir" userId="51ad5cf4d1839854" providerId="LiveId" clId="{62587B0A-7197-44AB-956A-01B0436871B5}" dt="2025-08-02T17:01:15.408" v="2035" actId="20577"/>
        <pc:sldMkLst>
          <pc:docMk/>
          <pc:sldMk cId="1183705592" sldId="287"/>
        </pc:sldMkLst>
        <pc:spChg chg="mod">
          <ac:chgData name="Güler Demir" userId="51ad5cf4d1839854" providerId="LiveId" clId="{62587B0A-7197-44AB-956A-01B0436871B5}" dt="2025-08-02T16:57:51.818" v="1973" actId="6549"/>
          <ac:spMkLst>
            <pc:docMk/>
            <pc:sldMk cId="1183705592" sldId="287"/>
            <ac:spMk id="2" creationId="{B4913A31-9E99-3245-DD7A-3800C80AB447}"/>
          </ac:spMkLst>
        </pc:spChg>
        <pc:spChg chg="mod">
          <ac:chgData name="Güler Demir" userId="51ad5cf4d1839854" providerId="LiveId" clId="{62587B0A-7197-44AB-956A-01B0436871B5}" dt="2025-08-02T17:01:15.408" v="2035" actId="20577"/>
          <ac:spMkLst>
            <pc:docMk/>
            <pc:sldMk cId="1183705592" sldId="287"/>
            <ac:spMk id="3" creationId="{B9FCC698-3808-010D-D9B0-AF2AC717E270}"/>
          </ac:spMkLst>
        </pc:spChg>
      </pc:sldChg>
      <pc:sldChg chg="del">
        <pc:chgData name="Güler Demir" userId="51ad5cf4d1839854" providerId="LiveId" clId="{62587B0A-7197-44AB-956A-01B0436871B5}" dt="2025-08-02T11:08:44.032" v="10" actId="47"/>
        <pc:sldMkLst>
          <pc:docMk/>
          <pc:sldMk cId="1330344548" sldId="287"/>
        </pc:sldMkLst>
      </pc:sldChg>
      <pc:sldChg chg="add">
        <pc:chgData name="Güler Demir" userId="51ad5cf4d1839854" providerId="LiveId" clId="{62587B0A-7197-44AB-956A-01B0436871B5}" dt="2025-08-07T13:05:38.905" v="2217"/>
        <pc:sldMkLst>
          <pc:docMk/>
          <pc:sldMk cId="1487011994" sldId="288"/>
        </pc:sldMkLst>
      </pc:sldChg>
      <pc:sldChg chg="del">
        <pc:chgData name="Güler Demir" userId="51ad5cf4d1839854" providerId="LiveId" clId="{62587B0A-7197-44AB-956A-01B0436871B5}" dt="2025-08-02T11:08:45.942" v="17" actId="47"/>
        <pc:sldMkLst>
          <pc:docMk/>
          <pc:sldMk cId="2475535976" sldId="288"/>
        </pc:sldMkLst>
      </pc:sldChg>
      <pc:sldChg chg="modSp add mod">
        <pc:chgData name="Güler Demir" userId="51ad5cf4d1839854" providerId="LiveId" clId="{62587B0A-7197-44AB-956A-01B0436871B5}" dt="2025-08-07T13:13:29.726" v="2378" actId="12"/>
        <pc:sldMkLst>
          <pc:docMk/>
          <pc:sldMk cId="4028808131" sldId="289"/>
        </pc:sldMkLst>
        <pc:spChg chg="mod">
          <ac:chgData name="Güler Demir" userId="51ad5cf4d1839854" providerId="LiveId" clId="{62587B0A-7197-44AB-956A-01B0436871B5}" dt="2025-08-07T13:09:02.143" v="2275" actId="20577"/>
          <ac:spMkLst>
            <pc:docMk/>
            <pc:sldMk cId="4028808131" sldId="289"/>
            <ac:spMk id="2" creationId="{00597672-6EDA-FFAF-37A2-78638446BA14}"/>
          </ac:spMkLst>
        </pc:spChg>
        <pc:spChg chg="mod">
          <ac:chgData name="Güler Demir" userId="51ad5cf4d1839854" providerId="LiveId" clId="{62587B0A-7197-44AB-956A-01B0436871B5}" dt="2025-08-07T13:13:29.726" v="2378" actId="12"/>
          <ac:spMkLst>
            <pc:docMk/>
            <pc:sldMk cId="4028808131" sldId="289"/>
            <ac:spMk id="3" creationId="{B9C394CE-C9ED-DC2C-6B9A-2003420EEEDD}"/>
          </ac:spMkLst>
        </pc:spChg>
      </pc:sldChg>
    </pc:docChg>
  </pc:docChgLst>
  <pc:docChgLst>
    <pc:chgData name="Güler Demir" userId="51ad5cf4d1839854" providerId="LiveId" clId="{31C95E8C-53A6-4EA0-94A1-D3ACC0445346}"/>
    <pc:docChg chg="undo redo custSel addSld delSld modSld">
      <pc:chgData name="Güler Demir" userId="51ad5cf4d1839854" providerId="LiveId" clId="{31C95E8C-53A6-4EA0-94A1-D3ACC0445346}" dt="2025-08-02T11:07:36.153" v="5282" actId="1076"/>
      <pc:docMkLst>
        <pc:docMk/>
      </pc:docMkLst>
      <pc:sldChg chg="modSp mod">
        <pc:chgData name="Güler Demir" userId="51ad5cf4d1839854" providerId="LiveId" clId="{31C95E8C-53A6-4EA0-94A1-D3ACC0445346}" dt="2025-08-02T11:07:36.153" v="5282" actId="1076"/>
        <pc:sldMkLst>
          <pc:docMk/>
          <pc:sldMk cId="951358384" sldId="256"/>
        </pc:sldMkLst>
        <pc:spChg chg="mod">
          <ac:chgData name="Güler Demir" userId="51ad5cf4d1839854" providerId="LiveId" clId="{31C95E8C-53A6-4EA0-94A1-D3ACC0445346}" dt="2025-08-02T11:07:36.153" v="5282" actId="1076"/>
          <ac:spMkLst>
            <pc:docMk/>
            <pc:sldMk cId="951358384" sldId="256"/>
            <ac:spMk id="2" creationId="{00000000-0000-0000-0000-000000000000}"/>
          </ac:spMkLst>
        </pc:spChg>
      </pc:sldChg>
      <pc:sldChg chg="modSp mod">
        <pc:chgData name="Güler Demir" userId="51ad5cf4d1839854" providerId="LiveId" clId="{31C95E8C-53A6-4EA0-94A1-D3ACC0445346}" dt="2025-08-02T10:45:08.666" v="5086" actId="114"/>
        <pc:sldMkLst>
          <pc:docMk/>
          <pc:sldMk cId="2053632720" sldId="259"/>
        </pc:sldMkLst>
        <pc:spChg chg="mod">
          <ac:chgData name="Güler Demir" userId="51ad5cf4d1839854" providerId="LiveId" clId="{31C95E8C-53A6-4EA0-94A1-D3ACC0445346}" dt="2025-08-02T10:45:08.666" v="5086" actId="114"/>
          <ac:spMkLst>
            <pc:docMk/>
            <pc:sldMk cId="2053632720" sldId="259"/>
            <ac:spMk id="3" creationId="{00000000-0000-0000-0000-000000000000}"/>
          </ac:spMkLst>
        </pc:spChg>
      </pc:sldChg>
      <pc:sldChg chg="modSp mod">
        <pc:chgData name="Güler Demir" userId="51ad5cf4d1839854" providerId="LiveId" clId="{31C95E8C-53A6-4EA0-94A1-D3ACC0445346}" dt="2025-08-01T18:29:01.116" v="877" actId="20577"/>
        <pc:sldMkLst>
          <pc:docMk/>
          <pc:sldMk cId="4088613481" sldId="268"/>
        </pc:sldMkLst>
        <pc:spChg chg="mod">
          <ac:chgData name="Güler Demir" userId="51ad5cf4d1839854" providerId="LiveId" clId="{31C95E8C-53A6-4EA0-94A1-D3ACC0445346}" dt="2025-08-01T18:29:01.116" v="877" actId="20577"/>
          <ac:spMkLst>
            <pc:docMk/>
            <pc:sldMk cId="4088613481" sldId="268"/>
            <ac:spMk id="2" creationId="{A2DCC7FD-BF56-9AF1-81B5-4815C046ED76}"/>
          </ac:spMkLst>
        </pc:spChg>
        <pc:spChg chg="mod">
          <ac:chgData name="Güler Demir" userId="51ad5cf4d1839854" providerId="LiveId" clId="{31C95E8C-53A6-4EA0-94A1-D3ACC0445346}" dt="2025-08-01T18:17:30.857" v="390" actId="6549"/>
          <ac:spMkLst>
            <pc:docMk/>
            <pc:sldMk cId="4088613481" sldId="268"/>
            <ac:spMk id="3" creationId="{6CABB9E9-7DA7-206D-2E8C-E6913BCE2D07}"/>
          </ac:spMkLst>
        </pc:spChg>
      </pc:sldChg>
      <pc:sldChg chg="addSp modSp add mod">
        <pc:chgData name="Güler Demir" userId="51ad5cf4d1839854" providerId="LiveId" clId="{31C95E8C-53A6-4EA0-94A1-D3ACC0445346}" dt="2025-08-01T18:30:56.533" v="890" actId="115"/>
        <pc:sldMkLst>
          <pc:docMk/>
          <pc:sldMk cId="3702626001" sldId="269"/>
        </pc:sldMkLst>
      </pc:sldChg>
      <pc:sldChg chg="del">
        <pc:chgData name="Güler Demir" userId="51ad5cf4d1839854" providerId="LiveId" clId="{31C95E8C-53A6-4EA0-94A1-D3ACC0445346}" dt="2025-08-01T17:58:07.188" v="2" actId="47"/>
        <pc:sldMkLst>
          <pc:docMk/>
          <pc:sldMk cId="3703318901" sldId="269"/>
        </pc:sldMkLst>
      </pc:sldChg>
      <pc:sldChg chg="modSp add mod">
        <pc:chgData name="Güler Demir" userId="51ad5cf4d1839854" providerId="LiveId" clId="{31C95E8C-53A6-4EA0-94A1-D3ACC0445346}" dt="2025-08-01T18:29:10.703" v="879" actId="27636"/>
        <pc:sldMkLst>
          <pc:docMk/>
          <pc:sldMk cId="1383720199" sldId="270"/>
        </pc:sldMkLst>
      </pc:sldChg>
      <pc:sldChg chg="del">
        <pc:chgData name="Güler Demir" userId="51ad5cf4d1839854" providerId="LiveId" clId="{31C95E8C-53A6-4EA0-94A1-D3ACC0445346}" dt="2025-08-01T17:58:07.578" v="4" actId="47"/>
        <pc:sldMkLst>
          <pc:docMk/>
          <pc:sldMk cId="1886565987" sldId="270"/>
        </pc:sldMkLst>
      </pc:sldChg>
      <pc:sldChg chg="modSp add mod">
        <pc:chgData name="Güler Demir" userId="51ad5cf4d1839854" providerId="LiveId" clId="{31C95E8C-53A6-4EA0-94A1-D3ACC0445346}" dt="2025-08-01T18:36:20.662" v="980" actId="6549"/>
        <pc:sldMkLst>
          <pc:docMk/>
          <pc:sldMk cId="1031916199" sldId="271"/>
        </pc:sldMkLst>
      </pc:sldChg>
      <pc:sldChg chg="del">
        <pc:chgData name="Güler Demir" userId="51ad5cf4d1839854" providerId="LiveId" clId="{31C95E8C-53A6-4EA0-94A1-D3ACC0445346}" dt="2025-08-01T17:58:07.363" v="3" actId="47"/>
        <pc:sldMkLst>
          <pc:docMk/>
          <pc:sldMk cId="1251505519" sldId="271"/>
        </pc:sldMkLst>
      </pc:sldChg>
      <pc:sldChg chg="modSp add mod">
        <pc:chgData name="Güler Demir" userId="51ad5cf4d1839854" providerId="LiveId" clId="{31C95E8C-53A6-4EA0-94A1-D3ACC0445346}" dt="2025-08-01T18:47:35.774" v="1125" actId="6549"/>
        <pc:sldMkLst>
          <pc:docMk/>
          <pc:sldMk cId="1726017069" sldId="272"/>
        </pc:sldMkLst>
      </pc:sldChg>
      <pc:sldChg chg="del">
        <pc:chgData name="Güler Demir" userId="51ad5cf4d1839854" providerId="LiveId" clId="{31C95E8C-53A6-4EA0-94A1-D3ACC0445346}" dt="2025-08-01T17:58:08.288" v="8" actId="47"/>
        <pc:sldMkLst>
          <pc:docMk/>
          <pc:sldMk cId="3213974429" sldId="272"/>
        </pc:sldMkLst>
      </pc:sldChg>
      <pc:sldChg chg="del">
        <pc:chgData name="Güler Demir" userId="51ad5cf4d1839854" providerId="LiveId" clId="{31C95E8C-53A6-4EA0-94A1-D3ACC0445346}" dt="2025-08-01T17:58:07.758" v="5" actId="47"/>
        <pc:sldMkLst>
          <pc:docMk/>
          <pc:sldMk cId="1729104201" sldId="273"/>
        </pc:sldMkLst>
      </pc:sldChg>
      <pc:sldChg chg="addSp modSp add mod">
        <pc:chgData name="Güler Demir" userId="51ad5cf4d1839854" providerId="LiveId" clId="{31C95E8C-53A6-4EA0-94A1-D3ACC0445346}" dt="2025-08-02T09:59:23.654" v="3565" actId="6549"/>
        <pc:sldMkLst>
          <pc:docMk/>
          <pc:sldMk cId="4171542131" sldId="273"/>
        </pc:sldMkLst>
      </pc:sldChg>
      <pc:sldChg chg="del">
        <pc:chgData name="Güler Demir" userId="51ad5cf4d1839854" providerId="LiveId" clId="{31C95E8C-53A6-4EA0-94A1-D3ACC0445346}" dt="2025-08-01T17:58:08.478" v="9" actId="47"/>
        <pc:sldMkLst>
          <pc:docMk/>
          <pc:sldMk cId="2466074895" sldId="274"/>
        </pc:sldMkLst>
      </pc:sldChg>
      <pc:sldChg chg="modSp add mod">
        <pc:chgData name="Güler Demir" userId="51ad5cf4d1839854" providerId="LiveId" clId="{31C95E8C-53A6-4EA0-94A1-D3ACC0445346}" dt="2025-08-01T18:50:17.419" v="1190" actId="255"/>
        <pc:sldMkLst>
          <pc:docMk/>
          <pc:sldMk cId="3746920753" sldId="274"/>
        </pc:sldMkLst>
      </pc:sldChg>
      <pc:sldChg chg="del">
        <pc:chgData name="Güler Demir" userId="51ad5cf4d1839854" providerId="LiveId" clId="{31C95E8C-53A6-4EA0-94A1-D3ACC0445346}" dt="2025-08-01T17:58:08.098" v="7" actId="47"/>
        <pc:sldMkLst>
          <pc:docMk/>
          <pc:sldMk cId="1151062005" sldId="275"/>
        </pc:sldMkLst>
      </pc:sldChg>
      <pc:sldChg chg="modSp add mod">
        <pc:chgData name="Güler Demir" userId="51ad5cf4d1839854" providerId="LiveId" clId="{31C95E8C-53A6-4EA0-94A1-D3ACC0445346}" dt="2025-08-02T08:17:11.726" v="1557" actId="20577"/>
        <pc:sldMkLst>
          <pc:docMk/>
          <pc:sldMk cId="4070445334" sldId="275"/>
        </pc:sldMkLst>
      </pc:sldChg>
      <pc:sldChg chg="del">
        <pc:chgData name="Güler Demir" userId="51ad5cf4d1839854" providerId="LiveId" clId="{31C95E8C-53A6-4EA0-94A1-D3ACC0445346}" dt="2025-08-01T17:58:07.928" v="6" actId="47"/>
        <pc:sldMkLst>
          <pc:docMk/>
          <pc:sldMk cId="2620158529" sldId="276"/>
        </pc:sldMkLst>
      </pc:sldChg>
      <pc:sldChg chg="modSp add mod">
        <pc:chgData name="Güler Demir" userId="51ad5cf4d1839854" providerId="LiveId" clId="{31C95E8C-53A6-4EA0-94A1-D3ACC0445346}" dt="2025-08-02T10:51:35.295" v="5120" actId="14100"/>
        <pc:sldMkLst>
          <pc:docMk/>
          <pc:sldMk cId="3160015527" sldId="276"/>
        </pc:sldMkLst>
      </pc:sldChg>
      <pc:sldChg chg="addSp delSp modSp add mod">
        <pc:chgData name="Güler Demir" userId="51ad5cf4d1839854" providerId="LiveId" clId="{31C95E8C-53A6-4EA0-94A1-D3ACC0445346}" dt="2025-08-02T09:25:23.290" v="3063" actId="255"/>
        <pc:sldMkLst>
          <pc:docMk/>
          <pc:sldMk cId="1732691812" sldId="277"/>
        </pc:sldMkLst>
      </pc:sldChg>
      <pc:sldChg chg="addSp delSp modSp add del mod">
        <pc:chgData name="Güler Demir" userId="51ad5cf4d1839854" providerId="LiveId" clId="{31C95E8C-53A6-4EA0-94A1-D3ACC0445346}" dt="2025-08-02T09:40:14.978" v="3218" actId="2696"/>
        <pc:sldMkLst>
          <pc:docMk/>
          <pc:sldMk cId="3876118438" sldId="278"/>
        </pc:sldMkLst>
      </pc:sldChg>
      <pc:sldChg chg="modSp add mod">
        <pc:chgData name="Güler Demir" userId="51ad5cf4d1839854" providerId="LiveId" clId="{31C95E8C-53A6-4EA0-94A1-D3ACC0445346}" dt="2025-08-02T08:42:55.336" v="2184" actId="20577"/>
        <pc:sldMkLst>
          <pc:docMk/>
          <pc:sldMk cId="130365800" sldId="279"/>
        </pc:sldMkLst>
      </pc:sldChg>
      <pc:sldChg chg="del">
        <pc:chgData name="Güler Demir" userId="51ad5cf4d1839854" providerId="LiveId" clId="{31C95E8C-53A6-4EA0-94A1-D3ACC0445346}" dt="2025-08-01T17:58:08.645" v="10" actId="47"/>
        <pc:sldMkLst>
          <pc:docMk/>
          <pc:sldMk cId="1655293231" sldId="279"/>
        </pc:sldMkLst>
      </pc:sldChg>
      <pc:sldChg chg="modSp add mod">
        <pc:chgData name="Güler Demir" userId="51ad5cf4d1839854" providerId="LiveId" clId="{31C95E8C-53A6-4EA0-94A1-D3ACC0445346}" dt="2025-08-02T09:39:39.917" v="3208" actId="6549"/>
        <pc:sldMkLst>
          <pc:docMk/>
          <pc:sldMk cId="1597198403" sldId="280"/>
        </pc:sldMkLst>
      </pc:sldChg>
      <pc:sldChg chg="del">
        <pc:chgData name="Güler Demir" userId="51ad5cf4d1839854" providerId="LiveId" clId="{31C95E8C-53A6-4EA0-94A1-D3ACC0445346}" dt="2025-08-01T17:58:08.831" v="11" actId="47"/>
        <pc:sldMkLst>
          <pc:docMk/>
          <pc:sldMk cId="2243830934" sldId="280"/>
        </pc:sldMkLst>
      </pc:sldChg>
      <pc:sldChg chg="del">
        <pc:chgData name="Güler Demir" userId="51ad5cf4d1839854" providerId="LiveId" clId="{31C95E8C-53A6-4EA0-94A1-D3ACC0445346}" dt="2025-08-01T17:58:09.028" v="12" actId="47"/>
        <pc:sldMkLst>
          <pc:docMk/>
          <pc:sldMk cId="2149296582" sldId="281"/>
        </pc:sldMkLst>
      </pc:sldChg>
      <pc:sldChg chg="add del">
        <pc:chgData name="Güler Demir" userId="51ad5cf4d1839854" providerId="LiveId" clId="{31C95E8C-53A6-4EA0-94A1-D3ACC0445346}" dt="2025-08-02T09:24:45.349" v="3061" actId="2696"/>
        <pc:sldMkLst>
          <pc:docMk/>
          <pc:sldMk cId="2201210002" sldId="281"/>
        </pc:sldMkLst>
      </pc:sldChg>
      <pc:sldChg chg="new del">
        <pc:chgData name="Güler Demir" userId="51ad5cf4d1839854" providerId="LiveId" clId="{31C95E8C-53A6-4EA0-94A1-D3ACC0445346}" dt="2025-08-02T09:24:30.325" v="3060" actId="2696"/>
        <pc:sldMkLst>
          <pc:docMk/>
          <pc:sldMk cId="1702854290" sldId="282"/>
        </pc:sldMkLst>
      </pc:sldChg>
      <pc:sldChg chg="del">
        <pc:chgData name="Güler Demir" userId="51ad5cf4d1839854" providerId="LiveId" clId="{31C95E8C-53A6-4EA0-94A1-D3ACC0445346}" dt="2025-08-01T17:58:09.200" v="13" actId="47"/>
        <pc:sldMkLst>
          <pc:docMk/>
          <pc:sldMk cId="3452674712" sldId="282"/>
        </pc:sldMkLst>
      </pc:sldChg>
      <pc:sldChg chg="del">
        <pc:chgData name="Güler Demir" userId="51ad5cf4d1839854" providerId="LiveId" clId="{31C95E8C-53A6-4EA0-94A1-D3ACC0445346}" dt="2025-08-01T17:58:09.391" v="14" actId="47"/>
        <pc:sldMkLst>
          <pc:docMk/>
          <pc:sldMk cId="2603755572" sldId="283"/>
        </pc:sldMkLst>
      </pc:sldChg>
      <pc:sldChg chg="modSp add mod">
        <pc:chgData name="Güler Demir" userId="51ad5cf4d1839854" providerId="LiveId" clId="{31C95E8C-53A6-4EA0-94A1-D3ACC0445346}" dt="2025-08-02T09:40:02.587" v="3217" actId="20577"/>
        <pc:sldMkLst>
          <pc:docMk/>
          <pc:sldMk cId="3754926507" sldId="283"/>
        </pc:sldMkLst>
      </pc:sldChg>
      <pc:sldChg chg="del">
        <pc:chgData name="Güler Demir" userId="51ad5cf4d1839854" providerId="LiveId" clId="{31C95E8C-53A6-4EA0-94A1-D3ACC0445346}" dt="2025-08-01T17:58:09.768" v="15" actId="47"/>
        <pc:sldMkLst>
          <pc:docMk/>
          <pc:sldMk cId="1300798952" sldId="284"/>
        </pc:sldMkLst>
      </pc:sldChg>
      <pc:sldChg chg="modSp add mod">
        <pc:chgData name="Güler Demir" userId="51ad5cf4d1839854" providerId="LiveId" clId="{31C95E8C-53A6-4EA0-94A1-D3ACC0445346}" dt="2025-08-02T10:06:02.114" v="3742" actId="255"/>
        <pc:sldMkLst>
          <pc:docMk/>
          <pc:sldMk cId="2771048643" sldId="284"/>
        </pc:sldMkLst>
      </pc:sldChg>
      <pc:sldChg chg="modSp add mod">
        <pc:chgData name="Güler Demir" userId="51ad5cf4d1839854" providerId="LiveId" clId="{31C95E8C-53A6-4EA0-94A1-D3ACC0445346}" dt="2025-08-02T10:54:55.810" v="5122" actId="1076"/>
        <pc:sldMkLst>
          <pc:docMk/>
          <pc:sldMk cId="1051854827" sldId="285"/>
        </pc:sldMkLst>
      </pc:sldChg>
      <pc:sldChg chg="del">
        <pc:chgData name="Güler Demir" userId="51ad5cf4d1839854" providerId="LiveId" clId="{31C95E8C-53A6-4EA0-94A1-D3ACC0445346}" dt="2025-08-01T17:58:09.989" v="16" actId="47"/>
        <pc:sldMkLst>
          <pc:docMk/>
          <pc:sldMk cId="3125581921" sldId="285"/>
        </pc:sldMkLst>
      </pc:sldChg>
      <pc:sldChg chg="del">
        <pc:chgData name="Güler Demir" userId="51ad5cf4d1839854" providerId="LiveId" clId="{31C95E8C-53A6-4EA0-94A1-D3ACC0445346}" dt="2025-08-01T17:58:10.188" v="17" actId="47"/>
        <pc:sldMkLst>
          <pc:docMk/>
          <pc:sldMk cId="289566771" sldId="286"/>
        </pc:sldMkLst>
      </pc:sldChg>
      <pc:sldChg chg="modSp add mod">
        <pc:chgData name="Güler Demir" userId="51ad5cf4d1839854" providerId="LiveId" clId="{31C95E8C-53A6-4EA0-94A1-D3ACC0445346}" dt="2025-08-02T10:31:28.639" v="4740" actId="20577"/>
        <pc:sldMkLst>
          <pc:docMk/>
          <pc:sldMk cId="3800872341" sldId="286"/>
        </pc:sldMkLst>
      </pc:sldChg>
      <pc:sldChg chg="modSp add mod">
        <pc:chgData name="Güler Demir" userId="51ad5cf4d1839854" providerId="LiveId" clId="{31C95E8C-53A6-4EA0-94A1-D3ACC0445346}" dt="2025-08-02T10:36:47.468" v="4851" actId="20577"/>
        <pc:sldMkLst>
          <pc:docMk/>
          <pc:sldMk cId="1330344548" sldId="287"/>
        </pc:sldMkLst>
      </pc:sldChg>
      <pc:sldChg chg="del">
        <pc:chgData name="Güler Demir" userId="51ad5cf4d1839854" providerId="LiveId" clId="{31C95E8C-53A6-4EA0-94A1-D3ACC0445346}" dt="2025-08-01T17:58:10.748" v="18" actId="47"/>
        <pc:sldMkLst>
          <pc:docMk/>
          <pc:sldMk cId="2993312993" sldId="287"/>
        </pc:sldMkLst>
      </pc:sldChg>
      <pc:sldChg chg="addSp modSp add mod">
        <pc:chgData name="Güler Demir" userId="51ad5cf4d1839854" providerId="LiveId" clId="{31C95E8C-53A6-4EA0-94A1-D3ACC0445346}" dt="2025-08-02T11:04:28.265" v="5281" actId="20577"/>
        <pc:sldMkLst>
          <pc:docMk/>
          <pc:sldMk cId="2475535976" sldId="288"/>
        </pc:sldMkLst>
      </pc:sldChg>
    </pc:docChg>
  </pc:docChgLst>
  <pc:docChgLst>
    <pc:chgData name="Güler Demir" userId="51ad5cf4d1839854" providerId="LiveId" clId="{DD15D81F-E44A-4981-8524-59B031E58147}"/>
    <pc:docChg chg="undo redo custSel addSld delSld modSld sldOrd">
      <pc:chgData name="Güler Demir" userId="51ad5cf4d1839854" providerId="LiveId" clId="{DD15D81F-E44A-4981-8524-59B031E58147}" dt="2025-08-11T12:31:48.628" v="1568" actId="12"/>
      <pc:docMkLst>
        <pc:docMk/>
      </pc:docMkLst>
      <pc:sldChg chg="modSp mod">
        <pc:chgData name="Güler Demir" userId="51ad5cf4d1839854" providerId="LiveId" clId="{DD15D81F-E44A-4981-8524-59B031E58147}" dt="2025-08-11T09:10:18.808" v="10" actId="207"/>
        <pc:sldMkLst>
          <pc:docMk/>
          <pc:sldMk cId="951358384" sldId="256"/>
        </pc:sldMkLst>
        <pc:spChg chg="mod">
          <ac:chgData name="Güler Demir" userId="51ad5cf4d1839854" providerId="LiveId" clId="{DD15D81F-E44A-4981-8524-59B031E58147}" dt="2025-08-11T09:10:14.252" v="9" actId="207"/>
          <ac:spMkLst>
            <pc:docMk/>
            <pc:sldMk cId="951358384" sldId="256"/>
            <ac:spMk id="2" creationId="{00000000-0000-0000-0000-000000000000}"/>
          </ac:spMkLst>
        </pc:spChg>
        <pc:spChg chg="mod">
          <ac:chgData name="Güler Demir" userId="51ad5cf4d1839854" providerId="LiveId" clId="{DD15D81F-E44A-4981-8524-59B031E58147}" dt="2025-08-11T09:10:18.808" v="10" actId="207"/>
          <ac:spMkLst>
            <pc:docMk/>
            <pc:sldMk cId="951358384" sldId="256"/>
            <ac:spMk id="3" creationId="{00000000-0000-0000-0000-000000000000}"/>
          </ac:spMkLst>
        </pc:spChg>
      </pc:sldChg>
      <pc:sldChg chg="modSp mod">
        <pc:chgData name="Güler Demir" userId="51ad5cf4d1839854" providerId="LiveId" clId="{DD15D81F-E44A-4981-8524-59B031E58147}" dt="2025-08-11T11:34:25.063" v="1182" actId="27636"/>
        <pc:sldMkLst>
          <pc:docMk/>
          <pc:sldMk cId="2053632720" sldId="259"/>
        </pc:sldMkLst>
        <pc:spChg chg="mod">
          <ac:chgData name="Güler Demir" userId="51ad5cf4d1839854" providerId="LiveId" clId="{DD15D81F-E44A-4981-8524-59B031E58147}" dt="2025-08-11T11:34:25.063" v="1182" actId="27636"/>
          <ac:spMkLst>
            <pc:docMk/>
            <pc:sldMk cId="2053632720" sldId="259"/>
            <ac:spMk id="3" creationId="{00000000-0000-0000-0000-000000000000}"/>
          </ac:spMkLst>
        </pc:spChg>
      </pc:sldChg>
      <pc:sldChg chg="modSp mod">
        <pc:chgData name="Güler Demir" userId="51ad5cf4d1839854" providerId="LiveId" clId="{DD15D81F-E44A-4981-8524-59B031E58147}" dt="2025-08-11T10:35:45.149" v="825" actId="6549"/>
        <pc:sldMkLst>
          <pc:docMk/>
          <pc:sldMk cId="4088613481" sldId="268"/>
        </pc:sldMkLst>
        <pc:spChg chg="mod">
          <ac:chgData name="Güler Demir" userId="51ad5cf4d1839854" providerId="LiveId" clId="{DD15D81F-E44A-4981-8524-59B031E58147}" dt="2025-08-11T10:35:18.909" v="823" actId="14100"/>
          <ac:spMkLst>
            <pc:docMk/>
            <pc:sldMk cId="4088613481" sldId="268"/>
            <ac:spMk id="2" creationId="{A2DCC7FD-BF56-9AF1-81B5-4815C046ED76}"/>
          </ac:spMkLst>
        </pc:spChg>
        <pc:spChg chg="mod">
          <ac:chgData name="Güler Demir" userId="51ad5cf4d1839854" providerId="LiveId" clId="{DD15D81F-E44A-4981-8524-59B031E58147}" dt="2025-08-11T10:35:45.149" v="825" actId="6549"/>
          <ac:spMkLst>
            <pc:docMk/>
            <pc:sldMk cId="4088613481" sldId="268"/>
            <ac:spMk id="3" creationId="{6CABB9E9-7DA7-206D-2E8C-E6913BCE2D07}"/>
          </ac:spMkLst>
        </pc:spChg>
      </pc:sldChg>
      <pc:sldChg chg="modSp mod">
        <pc:chgData name="Güler Demir" userId="51ad5cf4d1839854" providerId="LiveId" clId="{DD15D81F-E44A-4981-8524-59B031E58147}" dt="2025-08-11T10:40:59.056" v="872" actId="6549"/>
        <pc:sldMkLst>
          <pc:docMk/>
          <pc:sldMk cId="1668971876" sldId="269"/>
        </pc:sldMkLst>
        <pc:spChg chg="mod">
          <ac:chgData name="Güler Demir" userId="51ad5cf4d1839854" providerId="LiveId" clId="{DD15D81F-E44A-4981-8524-59B031E58147}" dt="2025-08-11T10:39:37.461" v="849" actId="1076"/>
          <ac:spMkLst>
            <pc:docMk/>
            <pc:sldMk cId="1668971876" sldId="269"/>
            <ac:spMk id="2" creationId="{B76945AF-B9E7-5D53-A99E-03156BB06623}"/>
          </ac:spMkLst>
        </pc:spChg>
        <pc:spChg chg="mod">
          <ac:chgData name="Güler Demir" userId="51ad5cf4d1839854" providerId="LiveId" clId="{DD15D81F-E44A-4981-8524-59B031E58147}" dt="2025-08-11T10:40:59.056" v="872" actId="6549"/>
          <ac:spMkLst>
            <pc:docMk/>
            <pc:sldMk cId="1668971876" sldId="269"/>
            <ac:spMk id="3" creationId="{6A9697DA-DE23-56D3-BEAC-BB25DFC5AD8A}"/>
          </ac:spMkLst>
        </pc:spChg>
      </pc:sldChg>
      <pc:sldChg chg="modSp mod">
        <pc:chgData name="Güler Demir" userId="51ad5cf4d1839854" providerId="LiveId" clId="{DD15D81F-E44A-4981-8524-59B031E58147}" dt="2025-08-11T10:39:31.218" v="848" actId="14100"/>
        <pc:sldMkLst>
          <pc:docMk/>
          <pc:sldMk cId="3706113722" sldId="270"/>
        </pc:sldMkLst>
        <pc:spChg chg="mod">
          <ac:chgData name="Güler Demir" userId="51ad5cf4d1839854" providerId="LiveId" clId="{DD15D81F-E44A-4981-8524-59B031E58147}" dt="2025-08-11T10:38:22.551" v="843" actId="27636"/>
          <ac:spMkLst>
            <pc:docMk/>
            <pc:sldMk cId="3706113722" sldId="270"/>
            <ac:spMk id="2" creationId="{938A3D21-771D-4AE7-9F6C-9EA905227C51}"/>
          </ac:spMkLst>
        </pc:spChg>
        <pc:spChg chg="mod">
          <ac:chgData name="Güler Demir" userId="51ad5cf4d1839854" providerId="LiveId" clId="{DD15D81F-E44A-4981-8524-59B031E58147}" dt="2025-08-11T10:39:31.218" v="848" actId="14100"/>
          <ac:spMkLst>
            <pc:docMk/>
            <pc:sldMk cId="3706113722" sldId="270"/>
            <ac:spMk id="3" creationId="{B16C7903-5871-270D-75D0-845DFD49F58C}"/>
          </ac:spMkLst>
        </pc:spChg>
      </pc:sldChg>
      <pc:sldChg chg="modSp mod">
        <pc:chgData name="Güler Demir" userId="51ad5cf4d1839854" providerId="LiveId" clId="{DD15D81F-E44A-4981-8524-59B031E58147}" dt="2025-08-11T09:42:52.131" v="131" actId="6549"/>
        <pc:sldMkLst>
          <pc:docMk/>
          <pc:sldMk cId="2016431625" sldId="271"/>
        </pc:sldMkLst>
        <pc:spChg chg="mod">
          <ac:chgData name="Güler Demir" userId="51ad5cf4d1839854" providerId="LiveId" clId="{DD15D81F-E44A-4981-8524-59B031E58147}" dt="2025-08-11T09:42:52.131" v="131" actId="6549"/>
          <ac:spMkLst>
            <pc:docMk/>
            <pc:sldMk cId="2016431625" sldId="271"/>
            <ac:spMk id="3" creationId="{BD4D22A9-6DDF-5515-A0B0-7E8FDC7B9796}"/>
          </ac:spMkLst>
        </pc:spChg>
      </pc:sldChg>
      <pc:sldChg chg="modSp mod">
        <pc:chgData name="Güler Demir" userId="51ad5cf4d1839854" providerId="LiveId" clId="{DD15D81F-E44A-4981-8524-59B031E58147}" dt="2025-08-11T10:42:43.145" v="897" actId="6549"/>
        <pc:sldMkLst>
          <pc:docMk/>
          <pc:sldMk cId="2037192616" sldId="272"/>
        </pc:sldMkLst>
        <pc:spChg chg="mod">
          <ac:chgData name="Güler Demir" userId="51ad5cf4d1839854" providerId="LiveId" clId="{DD15D81F-E44A-4981-8524-59B031E58147}" dt="2025-08-11T10:42:43.145" v="897" actId="6549"/>
          <ac:spMkLst>
            <pc:docMk/>
            <pc:sldMk cId="2037192616" sldId="272"/>
            <ac:spMk id="3" creationId="{40D711D2-2C52-3F5C-E3D4-E670CD9320AF}"/>
          </ac:spMkLst>
        </pc:spChg>
      </pc:sldChg>
      <pc:sldChg chg="modSp mod">
        <pc:chgData name="Güler Demir" userId="51ad5cf4d1839854" providerId="LiveId" clId="{DD15D81F-E44A-4981-8524-59B031E58147}" dt="2025-08-11T12:20:41.247" v="1537" actId="1076"/>
        <pc:sldMkLst>
          <pc:docMk/>
          <pc:sldMk cId="723495324" sldId="273"/>
        </pc:sldMkLst>
        <pc:spChg chg="mod">
          <ac:chgData name="Güler Demir" userId="51ad5cf4d1839854" providerId="LiveId" clId="{DD15D81F-E44A-4981-8524-59B031E58147}" dt="2025-08-11T10:43:03.750" v="898" actId="1076"/>
          <ac:spMkLst>
            <pc:docMk/>
            <pc:sldMk cId="723495324" sldId="273"/>
            <ac:spMk id="3" creationId="{F9E5E0A4-6051-E37B-867E-3E73C95F3BED}"/>
          </ac:spMkLst>
        </pc:spChg>
        <pc:spChg chg="mod">
          <ac:chgData name="Güler Demir" userId="51ad5cf4d1839854" providerId="LiveId" clId="{DD15D81F-E44A-4981-8524-59B031E58147}" dt="2025-08-11T12:20:41.247" v="1537" actId="1076"/>
          <ac:spMkLst>
            <pc:docMk/>
            <pc:sldMk cId="723495324" sldId="273"/>
            <ac:spMk id="5" creationId="{81ED1B9C-4B52-AF19-DEEB-40C97D8B7414}"/>
          </ac:spMkLst>
        </pc:spChg>
      </pc:sldChg>
      <pc:sldChg chg="modSp mod">
        <pc:chgData name="Güler Demir" userId="51ad5cf4d1839854" providerId="LiveId" clId="{DD15D81F-E44A-4981-8524-59B031E58147}" dt="2025-08-11T11:11:37.912" v="1083" actId="255"/>
        <pc:sldMkLst>
          <pc:docMk/>
          <pc:sldMk cId="37604379" sldId="274"/>
        </pc:sldMkLst>
        <pc:spChg chg="mod">
          <ac:chgData name="Güler Demir" userId="51ad5cf4d1839854" providerId="LiveId" clId="{DD15D81F-E44A-4981-8524-59B031E58147}" dt="2025-08-11T11:11:37.912" v="1083" actId="255"/>
          <ac:spMkLst>
            <pc:docMk/>
            <pc:sldMk cId="37604379" sldId="274"/>
            <ac:spMk id="3" creationId="{A3DD602A-D30C-C289-DF9D-8968EB193629}"/>
          </ac:spMkLst>
        </pc:spChg>
      </pc:sldChg>
      <pc:sldChg chg="modSp mod">
        <pc:chgData name="Güler Demir" userId="51ad5cf4d1839854" providerId="LiveId" clId="{DD15D81F-E44A-4981-8524-59B031E58147}" dt="2025-08-11T11:12:31.677" v="1097" actId="20577"/>
        <pc:sldMkLst>
          <pc:docMk/>
          <pc:sldMk cId="1608230474" sldId="275"/>
        </pc:sldMkLst>
        <pc:spChg chg="mod">
          <ac:chgData name="Güler Demir" userId="51ad5cf4d1839854" providerId="LiveId" clId="{DD15D81F-E44A-4981-8524-59B031E58147}" dt="2025-08-11T11:12:31.677" v="1097" actId="20577"/>
          <ac:spMkLst>
            <pc:docMk/>
            <pc:sldMk cId="1608230474" sldId="275"/>
            <ac:spMk id="3" creationId="{48208075-06B2-7A4A-58A8-450D61F9A4C0}"/>
          </ac:spMkLst>
        </pc:spChg>
      </pc:sldChg>
      <pc:sldChg chg="addSp delSp modSp mod">
        <pc:chgData name="Güler Demir" userId="51ad5cf4d1839854" providerId="LiveId" clId="{DD15D81F-E44A-4981-8524-59B031E58147}" dt="2025-08-11T11:17:51.911" v="1105" actId="6549"/>
        <pc:sldMkLst>
          <pc:docMk/>
          <pc:sldMk cId="4255682277" sldId="276"/>
        </pc:sldMkLst>
        <pc:spChg chg="add del mod">
          <ac:chgData name="Güler Demir" userId="51ad5cf4d1839854" providerId="LiveId" clId="{DD15D81F-E44A-4981-8524-59B031E58147}" dt="2025-08-11T11:17:51.911" v="1105" actId="6549"/>
          <ac:spMkLst>
            <pc:docMk/>
            <pc:sldMk cId="4255682277" sldId="276"/>
            <ac:spMk id="3" creationId="{C41F54D5-B970-0FB2-3EE2-16536795C7E4}"/>
          </ac:spMkLst>
        </pc:spChg>
        <pc:spChg chg="add del mod">
          <ac:chgData name="Güler Demir" userId="51ad5cf4d1839854" providerId="LiveId" clId="{DD15D81F-E44A-4981-8524-59B031E58147}" dt="2025-08-11T11:12:57.355" v="1099" actId="478"/>
          <ac:spMkLst>
            <pc:docMk/>
            <pc:sldMk cId="4255682277" sldId="276"/>
            <ac:spMk id="5" creationId="{D69C05B6-4F20-0005-1F5A-9349FED4FA66}"/>
          </ac:spMkLst>
        </pc:spChg>
      </pc:sldChg>
      <pc:sldChg chg="modSp mod">
        <pc:chgData name="Güler Demir" userId="51ad5cf4d1839854" providerId="LiveId" clId="{DD15D81F-E44A-4981-8524-59B031E58147}" dt="2025-08-11T11:18:57.643" v="1107" actId="6549"/>
        <pc:sldMkLst>
          <pc:docMk/>
          <pc:sldMk cId="510645323" sldId="277"/>
        </pc:sldMkLst>
        <pc:spChg chg="mod">
          <ac:chgData name="Güler Demir" userId="51ad5cf4d1839854" providerId="LiveId" clId="{DD15D81F-E44A-4981-8524-59B031E58147}" dt="2025-08-11T11:18:57.643" v="1107" actId="6549"/>
          <ac:spMkLst>
            <pc:docMk/>
            <pc:sldMk cId="510645323" sldId="277"/>
            <ac:spMk id="3" creationId="{0EF89289-CDA3-8616-064B-113638EDB686}"/>
          </ac:spMkLst>
        </pc:spChg>
      </pc:sldChg>
      <pc:sldChg chg="modSp mod">
        <pc:chgData name="Güler Demir" userId="51ad5cf4d1839854" providerId="LiveId" clId="{DD15D81F-E44A-4981-8524-59B031E58147}" dt="2025-08-11T11:19:56.301" v="1113" actId="313"/>
        <pc:sldMkLst>
          <pc:docMk/>
          <pc:sldMk cId="1216365519" sldId="279"/>
        </pc:sldMkLst>
        <pc:spChg chg="mod">
          <ac:chgData name="Güler Demir" userId="51ad5cf4d1839854" providerId="LiveId" clId="{DD15D81F-E44A-4981-8524-59B031E58147}" dt="2025-08-11T11:19:56.301" v="1113" actId="313"/>
          <ac:spMkLst>
            <pc:docMk/>
            <pc:sldMk cId="1216365519" sldId="279"/>
            <ac:spMk id="3" creationId="{403BACBE-AAB1-3A90-ECFF-612BAD437458}"/>
          </ac:spMkLst>
        </pc:spChg>
      </pc:sldChg>
      <pc:sldChg chg="modSp mod">
        <pc:chgData name="Güler Demir" userId="51ad5cf4d1839854" providerId="LiveId" clId="{DD15D81F-E44A-4981-8524-59B031E58147}" dt="2025-08-11T11:48:30.660" v="1382" actId="255"/>
        <pc:sldMkLst>
          <pc:docMk/>
          <pc:sldMk cId="476478163" sldId="280"/>
        </pc:sldMkLst>
        <pc:spChg chg="mod">
          <ac:chgData name="Güler Demir" userId="51ad5cf4d1839854" providerId="LiveId" clId="{DD15D81F-E44A-4981-8524-59B031E58147}" dt="2025-08-11T11:48:30.660" v="1382" actId="255"/>
          <ac:spMkLst>
            <pc:docMk/>
            <pc:sldMk cId="476478163" sldId="280"/>
            <ac:spMk id="3" creationId="{E445F629-AE6E-F94B-7264-6E628ECD0011}"/>
          </ac:spMkLst>
        </pc:spChg>
      </pc:sldChg>
      <pc:sldChg chg="modSp mod">
        <pc:chgData name="Güler Demir" userId="51ad5cf4d1839854" providerId="LiveId" clId="{DD15D81F-E44A-4981-8524-59B031E58147}" dt="2025-08-11T11:49:44.372" v="1385" actId="14100"/>
        <pc:sldMkLst>
          <pc:docMk/>
          <pc:sldMk cId="3580318000" sldId="281"/>
        </pc:sldMkLst>
        <pc:spChg chg="mod">
          <ac:chgData name="Güler Demir" userId="51ad5cf4d1839854" providerId="LiveId" clId="{DD15D81F-E44A-4981-8524-59B031E58147}" dt="2025-08-11T11:49:44.372" v="1385" actId="14100"/>
          <ac:spMkLst>
            <pc:docMk/>
            <pc:sldMk cId="3580318000" sldId="281"/>
            <ac:spMk id="3" creationId="{61CD5754-9B99-6F42-532F-481FED752D76}"/>
          </ac:spMkLst>
        </pc:spChg>
      </pc:sldChg>
      <pc:sldChg chg="modSp mod">
        <pc:chgData name="Güler Demir" userId="51ad5cf4d1839854" providerId="LiveId" clId="{DD15D81F-E44A-4981-8524-59B031E58147}" dt="2025-08-11T11:50:52.218" v="1389" actId="115"/>
        <pc:sldMkLst>
          <pc:docMk/>
          <pc:sldMk cId="4287103550" sldId="282"/>
        </pc:sldMkLst>
        <pc:spChg chg="mod">
          <ac:chgData name="Güler Demir" userId="51ad5cf4d1839854" providerId="LiveId" clId="{DD15D81F-E44A-4981-8524-59B031E58147}" dt="2025-08-11T11:50:52.218" v="1389" actId="115"/>
          <ac:spMkLst>
            <pc:docMk/>
            <pc:sldMk cId="4287103550" sldId="282"/>
            <ac:spMk id="3" creationId="{74721657-CCEB-D7CC-28EC-E67015DB0C96}"/>
          </ac:spMkLst>
        </pc:spChg>
      </pc:sldChg>
      <pc:sldChg chg="modSp mod">
        <pc:chgData name="Güler Demir" userId="51ad5cf4d1839854" providerId="LiveId" clId="{DD15D81F-E44A-4981-8524-59B031E58147}" dt="2025-08-11T11:53:46.459" v="1429" actId="12"/>
        <pc:sldMkLst>
          <pc:docMk/>
          <pc:sldMk cId="916280172" sldId="283"/>
        </pc:sldMkLst>
        <pc:spChg chg="mod">
          <ac:chgData name="Güler Demir" userId="51ad5cf4d1839854" providerId="LiveId" clId="{DD15D81F-E44A-4981-8524-59B031E58147}" dt="2025-08-11T11:53:46.459" v="1429" actId="12"/>
          <ac:spMkLst>
            <pc:docMk/>
            <pc:sldMk cId="916280172" sldId="283"/>
            <ac:spMk id="3" creationId="{6DCA9F4D-5068-96FC-ACDE-694A60635E88}"/>
          </ac:spMkLst>
        </pc:spChg>
      </pc:sldChg>
      <pc:sldChg chg="modSp mod">
        <pc:chgData name="Güler Demir" userId="51ad5cf4d1839854" providerId="LiveId" clId="{DD15D81F-E44A-4981-8524-59B031E58147}" dt="2025-08-11T11:34:18.218" v="1180" actId="14100"/>
        <pc:sldMkLst>
          <pc:docMk/>
          <pc:sldMk cId="1079201827" sldId="284"/>
        </pc:sldMkLst>
        <pc:spChg chg="mod">
          <ac:chgData name="Güler Demir" userId="51ad5cf4d1839854" providerId="LiveId" clId="{DD15D81F-E44A-4981-8524-59B031E58147}" dt="2025-08-11T11:33:26.812" v="1170" actId="1076"/>
          <ac:spMkLst>
            <pc:docMk/>
            <pc:sldMk cId="1079201827" sldId="284"/>
            <ac:spMk id="2" creationId="{4F1E47FC-B33D-8191-618F-58D9B839B55E}"/>
          </ac:spMkLst>
        </pc:spChg>
        <pc:spChg chg="mod">
          <ac:chgData name="Güler Demir" userId="51ad5cf4d1839854" providerId="LiveId" clId="{DD15D81F-E44A-4981-8524-59B031E58147}" dt="2025-08-11T11:34:18.218" v="1180" actId="14100"/>
          <ac:spMkLst>
            <pc:docMk/>
            <pc:sldMk cId="1079201827" sldId="284"/>
            <ac:spMk id="3" creationId="{A8CF00E1-E9E8-C5E7-47AA-ABA42FFFBE2B}"/>
          </ac:spMkLst>
        </pc:spChg>
      </pc:sldChg>
      <pc:sldChg chg="modSp mod">
        <pc:chgData name="Güler Demir" userId="51ad5cf4d1839854" providerId="LiveId" clId="{DD15D81F-E44A-4981-8524-59B031E58147}" dt="2025-08-11T11:54:55.664" v="1452" actId="12"/>
        <pc:sldMkLst>
          <pc:docMk/>
          <pc:sldMk cId="1324786316" sldId="285"/>
        </pc:sldMkLst>
        <pc:spChg chg="mod">
          <ac:chgData name="Güler Demir" userId="51ad5cf4d1839854" providerId="LiveId" clId="{DD15D81F-E44A-4981-8524-59B031E58147}" dt="2025-08-11T11:54:55.664" v="1452" actId="12"/>
          <ac:spMkLst>
            <pc:docMk/>
            <pc:sldMk cId="1324786316" sldId="285"/>
            <ac:spMk id="3" creationId="{3865B0D8-7416-9862-77E2-EE0845F15AFA}"/>
          </ac:spMkLst>
        </pc:spChg>
      </pc:sldChg>
      <pc:sldChg chg="modSp mod">
        <pc:chgData name="Güler Demir" userId="51ad5cf4d1839854" providerId="LiveId" clId="{DD15D81F-E44A-4981-8524-59B031E58147}" dt="2025-08-11T11:57:46.620" v="1494" actId="14100"/>
        <pc:sldMkLst>
          <pc:docMk/>
          <pc:sldMk cId="2952204374" sldId="286"/>
        </pc:sldMkLst>
        <pc:spChg chg="mod">
          <ac:chgData name="Güler Demir" userId="51ad5cf4d1839854" providerId="LiveId" clId="{DD15D81F-E44A-4981-8524-59B031E58147}" dt="2025-08-11T11:57:46.620" v="1494" actId="14100"/>
          <ac:spMkLst>
            <pc:docMk/>
            <pc:sldMk cId="2952204374" sldId="286"/>
            <ac:spMk id="3" creationId="{187D4BED-B516-6CED-C076-C5201571E7AC}"/>
          </ac:spMkLst>
        </pc:spChg>
      </pc:sldChg>
      <pc:sldChg chg="modSp mod">
        <pc:chgData name="Güler Demir" userId="51ad5cf4d1839854" providerId="LiveId" clId="{DD15D81F-E44A-4981-8524-59B031E58147}" dt="2025-08-11T11:59:04.741" v="1527" actId="6549"/>
        <pc:sldMkLst>
          <pc:docMk/>
          <pc:sldMk cId="1183705592" sldId="287"/>
        </pc:sldMkLst>
        <pc:spChg chg="mod">
          <ac:chgData name="Güler Demir" userId="51ad5cf4d1839854" providerId="LiveId" clId="{DD15D81F-E44A-4981-8524-59B031E58147}" dt="2025-08-11T11:59:04.741" v="1527" actId="6549"/>
          <ac:spMkLst>
            <pc:docMk/>
            <pc:sldMk cId="1183705592" sldId="287"/>
            <ac:spMk id="3" creationId="{B9FCC698-3808-010D-D9B0-AF2AC717E270}"/>
          </ac:spMkLst>
        </pc:spChg>
      </pc:sldChg>
      <pc:sldChg chg="modSp mod">
        <pc:chgData name="Güler Demir" userId="51ad5cf4d1839854" providerId="LiveId" clId="{DD15D81F-E44A-4981-8524-59B031E58147}" dt="2025-08-11T11:35:08.430" v="1201" actId="6549"/>
        <pc:sldMkLst>
          <pc:docMk/>
          <pc:sldMk cId="1487011994" sldId="288"/>
        </pc:sldMkLst>
        <pc:spChg chg="mod">
          <ac:chgData name="Güler Demir" userId="51ad5cf4d1839854" providerId="LiveId" clId="{DD15D81F-E44A-4981-8524-59B031E58147}" dt="2025-08-11T10:10:26.155" v="685" actId="1076"/>
          <ac:spMkLst>
            <pc:docMk/>
            <pc:sldMk cId="1487011994" sldId="288"/>
            <ac:spMk id="2" creationId="{0B004F27-5911-9F46-7057-B0E9C15EC85E}"/>
          </ac:spMkLst>
        </pc:spChg>
        <pc:spChg chg="mod">
          <ac:chgData name="Güler Demir" userId="51ad5cf4d1839854" providerId="LiveId" clId="{DD15D81F-E44A-4981-8524-59B031E58147}" dt="2025-08-11T11:35:08.430" v="1201" actId="6549"/>
          <ac:spMkLst>
            <pc:docMk/>
            <pc:sldMk cId="1487011994" sldId="288"/>
            <ac:spMk id="3" creationId="{D7B10BDC-C7F8-90C0-EF23-389A8DB47F08}"/>
          </ac:spMkLst>
        </pc:spChg>
      </pc:sldChg>
      <pc:sldChg chg="modSp mod ord">
        <pc:chgData name="Güler Demir" userId="51ad5cf4d1839854" providerId="LiveId" clId="{DD15D81F-E44A-4981-8524-59B031E58147}" dt="2025-08-11T12:31:48.628" v="1568" actId="12"/>
        <pc:sldMkLst>
          <pc:docMk/>
          <pc:sldMk cId="4028808131" sldId="289"/>
        </pc:sldMkLst>
        <pc:spChg chg="mod">
          <ac:chgData name="Güler Demir" userId="51ad5cf4d1839854" providerId="LiveId" clId="{DD15D81F-E44A-4981-8524-59B031E58147}" dt="2025-08-11T12:29:16.922" v="1564" actId="1076"/>
          <ac:spMkLst>
            <pc:docMk/>
            <pc:sldMk cId="4028808131" sldId="289"/>
            <ac:spMk id="2" creationId="{00597672-6EDA-FFAF-37A2-78638446BA14}"/>
          </ac:spMkLst>
        </pc:spChg>
        <pc:spChg chg="mod">
          <ac:chgData name="Güler Demir" userId="51ad5cf4d1839854" providerId="LiveId" clId="{DD15D81F-E44A-4981-8524-59B031E58147}" dt="2025-08-11T12:31:48.628" v="1568" actId="12"/>
          <ac:spMkLst>
            <pc:docMk/>
            <pc:sldMk cId="4028808131" sldId="289"/>
            <ac:spMk id="3" creationId="{B9C394CE-C9ED-DC2C-6B9A-2003420EEEDD}"/>
          </ac:spMkLst>
        </pc:spChg>
      </pc:sldChg>
      <pc:sldChg chg="modSp add mod">
        <pc:chgData name="Güler Demir" userId="51ad5cf4d1839854" providerId="LiveId" clId="{DD15D81F-E44A-4981-8524-59B031E58147}" dt="2025-08-11T10:37:41.053" v="841" actId="14100"/>
        <pc:sldMkLst>
          <pc:docMk/>
          <pc:sldMk cId="54685034" sldId="290"/>
        </pc:sldMkLst>
        <pc:spChg chg="mod">
          <ac:chgData name="Güler Demir" userId="51ad5cf4d1839854" providerId="LiveId" clId="{DD15D81F-E44A-4981-8524-59B031E58147}" dt="2025-08-11T10:37:41.053" v="841" actId="14100"/>
          <ac:spMkLst>
            <pc:docMk/>
            <pc:sldMk cId="54685034" sldId="290"/>
            <ac:spMk id="2" creationId="{F35245F8-4818-E342-F6A5-198BDC239259}"/>
          </ac:spMkLst>
        </pc:spChg>
        <pc:spChg chg="mod">
          <ac:chgData name="Güler Demir" userId="51ad5cf4d1839854" providerId="LiveId" clId="{DD15D81F-E44A-4981-8524-59B031E58147}" dt="2025-08-11T10:37:22.154" v="831" actId="1076"/>
          <ac:spMkLst>
            <pc:docMk/>
            <pc:sldMk cId="54685034" sldId="290"/>
            <ac:spMk id="3" creationId="{3282EA1A-3445-6ECA-FD81-0C053D921F44}"/>
          </ac:spMkLst>
        </pc:spChg>
      </pc:sldChg>
      <pc:sldChg chg="new del">
        <pc:chgData name="Güler Demir" userId="51ad5cf4d1839854" providerId="LiveId" clId="{DD15D81F-E44A-4981-8524-59B031E58147}" dt="2025-08-11T10:19:23.942" v="719" actId="2696"/>
        <pc:sldMkLst>
          <pc:docMk/>
          <pc:sldMk cId="2485879609" sldId="291"/>
        </pc:sldMkLst>
      </pc:sldChg>
      <pc:sldChg chg="addSp delSp modSp new mod">
        <pc:chgData name="Güler Demir" userId="51ad5cf4d1839854" providerId="LiveId" clId="{DD15D81F-E44A-4981-8524-59B031E58147}" dt="2025-08-11T11:35:37.361" v="1205" actId="14100"/>
        <pc:sldMkLst>
          <pc:docMk/>
          <pc:sldMk cId="2036012177" sldId="292"/>
        </pc:sldMkLst>
        <pc:spChg chg="mod">
          <ac:chgData name="Güler Demir" userId="51ad5cf4d1839854" providerId="LiveId" clId="{DD15D81F-E44A-4981-8524-59B031E58147}" dt="2025-08-11T10:22:39.993" v="734" actId="1076"/>
          <ac:spMkLst>
            <pc:docMk/>
            <pc:sldMk cId="2036012177" sldId="292"/>
            <ac:spMk id="2" creationId="{BCD92D51-FB69-B9BB-E24A-BF055C57E8C1}"/>
          </ac:spMkLst>
        </pc:spChg>
        <pc:spChg chg="del mod">
          <ac:chgData name="Güler Demir" userId="51ad5cf4d1839854" providerId="LiveId" clId="{DD15D81F-E44A-4981-8524-59B031E58147}" dt="2025-08-11T10:26:13.876" v="738" actId="22"/>
          <ac:spMkLst>
            <pc:docMk/>
            <pc:sldMk cId="2036012177" sldId="292"/>
            <ac:spMk id="3" creationId="{BE73BE7F-9997-0CAA-FDCF-5BBA8787762B}"/>
          </ac:spMkLst>
        </pc:spChg>
        <pc:spChg chg="add mod">
          <ac:chgData name="Güler Demir" userId="51ad5cf4d1839854" providerId="LiveId" clId="{DD15D81F-E44A-4981-8524-59B031E58147}" dt="2025-08-11T11:35:37.361" v="1205" actId="14100"/>
          <ac:spMkLst>
            <pc:docMk/>
            <pc:sldMk cId="2036012177" sldId="292"/>
            <ac:spMk id="7" creationId="{722B84C1-4944-0D47-6FCF-942891A7B8BC}"/>
          </ac:spMkLst>
        </pc:spChg>
        <pc:picChg chg="add mod ord">
          <ac:chgData name="Güler Demir" userId="51ad5cf4d1839854" providerId="LiveId" clId="{DD15D81F-E44A-4981-8524-59B031E58147}" dt="2025-08-11T10:26:30.811" v="743" actId="1076"/>
          <ac:picMkLst>
            <pc:docMk/>
            <pc:sldMk cId="2036012177" sldId="292"/>
            <ac:picMk id="5" creationId="{74A306E2-445D-AEA4-E19E-22EF927FF15C}"/>
          </ac:picMkLst>
        </pc:picChg>
      </pc:sldChg>
      <pc:sldChg chg="addSp delSp modSp add mod">
        <pc:chgData name="Güler Demir" userId="51ad5cf4d1839854" providerId="LiveId" clId="{DD15D81F-E44A-4981-8524-59B031E58147}" dt="2025-08-11T11:36:43.314" v="1227" actId="1076"/>
        <pc:sldMkLst>
          <pc:docMk/>
          <pc:sldMk cId="778212152" sldId="293"/>
        </pc:sldMkLst>
        <pc:spChg chg="del mod">
          <ac:chgData name="Güler Demir" userId="51ad5cf4d1839854" providerId="LiveId" clId="{DD15D81F-E44A-4981-8524-59B031E58147}" dt="2025-08-11T10:19:51.752" v="722"/>
          <ac:spMkLst>
            <pc:docMk/>
            <pc:sldMk cId="778212152" sldId="293"/>
            <ac:spMk id="3" creationId="{8ACB7686-AEC1-8D65-7914-7C200DBAF960}"/>
          </ac:spMkLst>
        </pc:spChg>
        <pc:spChg chg="add mod">
          <ac:chgData name="Güler Demir" userId="51ad5cf4d1839854" providerId="LiveId" clId="{DD15D81F-E44A-4981-8524-59B031E58147}" dt="2025-08-11T11:36:43.314" v="1227" actId="1076"/>
          <ac:spMkLst>
            <pc:docMk/>
            <pc:sldMk cId="778212152" sldId="293"/>
            <ac:spMk id="6" creationId="{AE9A1787-5D7C-E0A2-38D8-555F87706E10}"/>
          </ac:spMkLst>
        </pc:spChg>
        <pc:picChg chg="add mod">
          <ac:chgData name="Güler Demir" userId="51ad5cf4d1839854" providerId="LiveId" clId="{DD15D81F-E44A-4981-8524-59B031E58147}" dt="2025-08-11T10:20:00.147" v="726" actId="14100"/>
          <ac:picMkLst>
            <pc:docMk/>
            <pc:sldMk cId="778212152" sldId="293"/>
            <ac:picMk id="4" creationId="{15E49A23-0DAD-8A21-5C9F-E1EE01B332E0}"/>
          </ac:picMkLst>
        </pc:picChg>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01T17:47:05.420" v="11096" actId="20577"/>
      <pc:docMkLst>
        <pc:docMk/>
      </pc:docMkLst>
      <pc:sldChg chg="modSp mod">
        <pc:chgData name="Güler Demir" userId="51ad5cf4d1839854" providerId="LiveId" clId="{63C238F5-3A0E-458B-919B-377673C32D01}" dt="2025-08-01T13:01:38.763" v="7121" actId="20577"/>
        <pc:sldMkLst>
          <pc:docMk/>
          <pc:sldMk cId="951358384" sldId="256"/>
        </pc:sldMkLst>
        <pc:spChg chg="mod">
          <ac:chgData name="Güler Demir" userId="51ad5cf4d1839854" providerId="LiveId" clId="{63C238F5-3A0E-458B-919B-377673C32D01}" dt="2025-08-01T13:01:38.763" v="7121" actId="20577"/>
          <ac:spMkLst>
            <pc:docMk/>
            <pc:sldMk cId="951358384" sldId="256"/>
            <ac:spMk id="2"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01T17:28:01.993" v="10906" actId="27636"/>
        <pc:sldMkLst>
          <pc:docMk/>
          <pc:sldMk cId="2053632720" sldId="259"/>
        </pc:sldMkLst>
        <pc:spChg chg="mod">
          <ac:chgData name="Güler Demir" userId="51ad5cf4d1839854" providerId="LiveId" clId="{63C238F5-3A0E-458B-919B-377673C32D01}" dt="2025-08-01T10:19:27.337" v="4450" actId="1076"/>
          <ac:spMkLst>
            <pc:docMk/>
            <pc:sldMk cId="2053632720" sldId="259"/>
            <ac:spMk id="2" creationId="{00000000-0000-0000-0000-000000000000}"/>
          </ac:spMkLst>
        </pc:spChg>
        <pc:spChg chg="mod">
          <ac:chgData name="Güler Demir" userId="51ad5cf4d1839854" providerId="LiveId" clId="{63C238F5-3A0E-458B-919B-377673C32D01}" dt="2025-08-01T17:28:01.993" v="10906" actId="27636"/>
          <ac:spMkLst>
            <pc:docMk/>
            <pc:sldMk cId="2053632720" sldId="259"/>
            <ac:spMk id="3" creationId="{00000000-0000-0000-0000-000000000000}"/>
          </ac:spMkLst>
        </pc:spChg>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del mod ord">
        <pc:chgData name="Güler Demir" userId="51ad5cf4d1839854" providerId="LiveId" clId="{63C238F5-3A0E-458B-919B-377673C32D01}" dt="2025-08-01T12:59:49.513" v="7069" actId="47"/>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8-01T14:16:22.659" v="8559" actId="6549"/>
        <pc:sldMkLst>
          <pc:docMk/>
          <pc:sldMk cId="4088613481" sldId="268"/>
        </pc:sldMkLst>
        <pc:spChg chg="mod">
          <ac:chgData name="Güler Demir" userId="51ad5cf4d1839854" providerId="LiveId" clId="{63C238F5-3A0E-458B-919B-377673C32D01}" dt="2025-08-01T13:01:50.146" v="7126" actId="20577"/>
          <ac:spMkLst>
            <pc:docMk/>
            <pc:sldMk cId="4088613481" sldId="268"/>
            <ac:spMk id="2" creationId="{A2DCC7FD-BF56-9AF1-81B5-4815C046ED76}"/>
          </ac:spMkLst>
        </pc:spChg>
        <pc:spChg chg="mod">
          <ac:chgData name="Güler Demir" userId="51ad5cf4d1839854" providerId="LiveId" clId="{63C238F5-3A0E-458B-919B-377673C32D01}" dt="2025-08-01T14:16:22.659" v="8559" actId="6549"/>
          <ac:spMkLst>
            <pc:docMk/>
            <pc:sldMk cId="4088613481" sldId="268"/>
            <ac:spMk id="3" creationId="{6CABB9E9-7DA7-206D-2E8C-E6913BCE2D07}"/>
          </ac:spMkLst>
        </pc:spChg>
      </pc:sldChg>
      <pc:sldChg chg="modSp add del mod">
        <pc:chgData name="Güler Demir" userId="51ad5cf4d1839854" providerId="LiveId" clId="{63C238F5-3A0E-458B-919B-377673C32D01}" dt="2025-08-01T12:59:49.273" v="7068" actId="47"/>
        <pc:sldMkLst>
          <pc:docMk/>
          <pc:sldMk cId="643306273" sldId="269"/>
        </pc:sldMkLst>
      </pc:sldChg>
      <pc:sldChg chg="del">
        <pc:chgData name="Güler Demir" userId="51ad5cf4d1839854" providerId="LiveId" clId="{63C238F5-3A0E-458B-919B-377673C32D01}" dt="2025-07-31T16:57:28.054" v="13" actId="47"/>
        <pc:sldMkLst>
          <pc:docMk/>
          <pc:sldMk cId="730422893" sldId="269"/>
        </pc:sldMkLst>
      </pc:sldChg>
      <pc:sldChg chg="modSp add mod">
        <pc:chgData name="Güler Demir" userId="51ad5cf4d1839854" providerId="LiveId" clId="{63C238F5-3A0E-458B-919B-377673C32D01}" dt="2025-08-01T13:44:27.068" v="7925" actId="6549"/>
        <pc:sldMkLst>
          <pc:docMk/>
          <pc:sldMk cId="3703318901" sldId="269"/>
        </pc:sldMkLst>
      </pc:sldChg>
      <pc:sldChg chg="add del">
        <pc:chgData name="Güler Demir" userId="51ad5cf4d1839854" providerId="LiveId" clId="{63C238F5-3A0E-458B-919B-377673C32D01}" dt="2025-07-31T17:54:39.675" v="1354" actId="2696"/>
        <pc:sldMkLst>
          <pc:docMk/>
          <pc:sldMk cId="4217477130" sldId="269"/>
        </pc:sldMkLst>
      </pc:sldChg>
      <pc:sldChg chg="addSp modSp add mod">
        <pc:chgData name="Güler Demir" userId="51ad5cf4d1839854" providerId="LiveId" clId="{63C238F5-3A0E-458B-919B-377673C32D01}" dt="2025-08-01T13:45:03.142" v="7929" actId="20577"/>
        <pc:sldMkLst>
          <pc:docMk/>
          <pc:sldMk cId="1886565987" sldId="270"/>
        </pc:sldMkLst>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addSp delSp modSp add del mod">
        <pc:chgData name="Güler Demir" userId="51ad5cf4d1839854" providerId="LiveId" clId="{63C238F5-3A0E-458B-919B-377673C32D01}" dt="2025-08-01T13:37:30.102" v="7596" actId="2696"/>
        <pc:sldMkLst>
          <pc:docMk/>
          <pc:sldMk cId="268973421" sldId="271"/>
        </pc:sldMkLst>
      </pc:sldChg>
      <pc:sldChg chg="modSp new mod">
        <pc:chgData name="Güler Demir" userId="51ad5cf4d1839854" providerId="LiveId" clId="{63C238F5-3A0E-458B-919B-377673C32D01}" dt="2025-08-01T13:43:50.197" v="7915" actId="20577"/>
        <pc:sldMkLst>
          <pc:docMk/>
          <pc:sldMk cId="1251505519" sldId="271"/>
        </pc:sldMkLst>
      </pc:sldChg>
      <pc:sldChg chg="modSp add del mod">
        <pc:chgData name="Güler Demir" userId="51ad5cf4d1839854" providerId="LiveId" clId="{63C238F5-3A0E-458B-919B-377673C32D01}" dt="2025-08-01T12:59:49.693" v="7070" actId="47"/>
        <pc:sldMkLst>
          <pc:docMk/>
          <pc:sldMk cId="2377629101" sldId="271"/>
        </pc:sldMkLst>
      </pc:sldChg>
      <pc:sldChg chg="del">
        <pc:chgData name="Güler Demir" userId="51ad5cf4d1839854" providerId="LiveId" clId="{63C238F5-3A0E-458B-919B-377673C32D01}" dt="2025-07-31T16:57:28.649" v="15" actId="47"/>
        <pc:sldMkLst>
          <pc:docMk/>
          <pc:sldMk cId="2419834256" sldId="271"/>
        </pc:sldMkLst>
      </pc:sldChg>
      <pc:sldChg chg="modSp add del mod">
        <pc:chgData name="Güler Demir" userId="51ad5cf4d1839854" providerId="LiveId" clId="{63C238F5-3A0E-458B-919B-377673C32D01}" dt="2025-08-01T13:34:30.727" v="7587" actId="2696"/>
        <pc:sldMkLst>
          <pc:docMk/>
          <pc:sldMk cId="2471808977" sldId="271"/>
        </pc:sldMkLst>
      </pc:sldChg>
      <pc:sldChg chg="add del">
        <pc:chgData name="Güler Demir" userId="51ad5cf4d1839854" providerId="LiveId" clId="{63C238F5-3A0E-458B-919B-377673C32D01}" dt="2025-08-01T13:33:33.502" v="7569" actId="2696"/>
        <pc:sldMkLst>
          <pc:docMk/>
          <pc:sldMk cId="3190946392" sldId="271"/>
        </pc:sldMkLst>
      </pc:sldChg>
      <pc:sldChg chg="del">
        <pc:chgData name="Güler Demir" userId="51ad5cf4d1839854" providerId="LiveId" clId="{63C238F5-3A0E-458B-919B-377673C32D01}" dt="2025-07-31T16:57:28.852" v="16" actId="47"/>
        <pc:sldMkLst>
          <pc:docMk/>
          <pc:sldMk cId="1696983698" sldId="272"/>
        </pc:sldMkLst>
      </pc:sldChg>
      <pc:sldChg chg="add del">
        <pc:chgData name="Güler Demir" userId="51ad5cf4d1839854" providerId="LiveId" clId="{63C238F5-3A0E-458B-919B-377673C32D01}" dt="2025-08-01T13:33:47.211" v="7573"/>
        <pc:sldMkLst>
          <pc:docMk/>
          <pc:sldMk cId="1773945709" sldId="272"/>
        </pc:sldMkLst>
      </pc:sldChg>
      <pc:sldChg chg="modSp add del mod">
        <pc:chgData name="Güler Demir" userId="51ad5cf4d1839854" providerId="LiveId" clId="{63C238F5-3A0E-458B-919B-377673C32D01}" dt="2025-08-01T12:59:49.893" v="7071" actId="47"/>
        <pc:sldMkLst>
          <pc:docMk/>
          <pc:sldMk cId="1783309417" sldId="272"/>
        </pc:sldMkLst>
      </pc:sldChg>
      <pc:sldChg chg="add del">
        <pc:chgData name="Güler Demir" userId="51ad5cf4d1839854" providerId="LiveId" clId="{63C238F5-3A0E-458B-919B-377673C32D01}" dt="2025-08-01T13:34:51.687" v="7591"/>
        <pc:sldMkLst>
          <pc:docMk/>
          <pc:sldMk cId="2992243397" sldId="272"/>
        </pc:sldMkLst>
      </pc:sldChg>
      <pc:sldChg chg="modSp add mod">
        <pc:chgData name="Güler Demir" userId="51ad5cf4d1839854" providerId="LiveId" clId="{63C238F5-3A0E-458B-919B-377673C32D01}" dt="2025-08-01T17:37:46.291" v="11017" actId="123"/>
        <pc:sldMkLst>
          <pc:docMk/>
          <pc:sldMk cId="3213974429" sldId="272"/>
        </pc:sldMkLst>
      </pc:sldChg>
      <pc:sldChg chg="del">
        <pc:chgData name="Güler Demir" userId="51ad5cf4d1839854" providerId="LiveId" clId="{63C238F5-3A0E-458B-919B-377673C32D01}" dt="2025-07-31T16:57:29.072" v="17" actId="47"/>
        <pc:sldMkLst>
          <pc:docMk/>
          <pc:sldMk cId="1567964758" sldId="273"/>
        </pc:sldMkLst>
      </pc:sldChg>
      <pc:sldChg chg="addSp modSp add mod ord">
        <pc:chgData name="Güler Demir" userId="51ad5cf4d1839854" providerId="LiveId" clId="{63C238F5-3A0E-458B-919B-377673C32D01}" dt="2025-08-01T17:43:32.604" v="11035" actId="6549"/>
        <pc:sldMkLst>
          <pc:docMk/>
          <pc:sldMk cId="1729104201" sldId="273"/>
        </pc:sldMkLst>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delSp modSp add mod">
        <pc:chgData name="Güler Demir" userId="51ad5cf4d1839854" providerId="LiveId" clId="{63C238F5-3A0E-458B-919B-377673C32D01}" dt="2025-08-01T15:07:49.421" v="9562" actId="6549"/>
        <pc:sldMkLst>
          <pc:docMk/>
          <pc:sldMk cId="2466074895" sldId="274"/>
        </pc:sldMkLst>
      </pc:sldChg>
      <pc:sldChg chg="addSp modSp add del mod">
        <pc:chgData name="Güler Demir" userId="51ad5cf4d1839854" providerId="LiveId" clId="{63C238F5-3A0E-458B-919B-377673C32D01}" dt="2025-08-01T12:59:50.063" v="7072" actId="47"/>
        <pc:sldMkLst>
          <pc:docMk/>
          <pc:sldMk cId="3803174682" sldId="274"/>
        </pc:sldMkLst>
      </pc:sldChg>
      <pc:sldChg chg="modSp add mod">
        <pc:chgData name="Güler Demir" userId="51ad5cf4d1839854" providerId="LiveId" clId="{63C238F5-3A0E-458B-919B-377673C32D01}" dt="2025-08-01T14:34:23.313" v="8892" actId="20577"/>
        <pc:sldMkLst>
          <pc:docMk/>
          <pc:sldMk cId="1151062005" sldId="275"/>
        </pc:sldMkLst>
      </pc:sldChg>
      <pc:sldChg chg="modSp add del mod">
        <pc:chgData name="Güler Demir" userId="51ad5cf4d1839854" providerId="LiveId" clId="{63C238F5-3A0E-458B-919B-377673C32D01}" dt="2025-08-01T12:59:50.263" v="7073" actId="47"/>
        <pc:sldMkLst>
          <pc:docMk/>
          <pc:sldMk cId="1203259900" sldId="275"/>
        </pc:sldMkLst>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del mod">
        <pc:chgData name="Güler Demir" userId="51ad5cf4d1839854" providerId="LiveId" clId="{63C238F5-3A0E-458B-919B-377673C32D01}" dt="2025-08-01T12:59:50.469" v="7074" actId="47"/>
        <pc:sldMkLst>
          <pc:docMk/>
          <pc:sldMk cId="849038398" sldId="276"/>
        </pc:sldMkLst>
      </pc:sldChg>
      <pc:sldChg chg="modSp add mod">
        <pc:chgData name="Güler Demir" userId="51ad5cf4d1839854" providerId="LiveId" clId="{63C238F5-3A0E-458B-919B-377673C32D01}" dt="2025-08-01T17:43:51.837" v="11036" actId="20577"/>
        <pc:sldMkLst>
          <pc:docMk/>
          <pc:sldMk cId="2620158529" sldId="276"/>
        </pc:sldMkLst>
      </pc:sldChg>
      <pc:sldChg chg="del">
        <pc:chgData name="Güler Demir" userId="51ad5cf4d1839854" providerId="LiveId" clId="{63C238F5-3A0E-458B-919B-377673C32D01}" dt="2025-07-31T16:57:30.278" v="20" actId="47"/>
        <pc:sldMkLst>
          <pc:docMk/>
          <pc:sldMk cId="4224082616" sldId="276"/>
        </pc:sldMkLst>
      </pc:sldChg>
      <pc:sldChg chg="add del">
        <pc:chgData name="Güler Demir" userId="51ad5cf4d1839854" providerId="LiveId" clId="{63C238F5-3A0E-458B-919B-377673C32D01}" dt="2025-08-01T14:35:01.364" v="8893" actId="2696"/>
        <pc:sldMkLst>
          <pc:docMk/>
          <pc:sldMk cId="1200721607" sldId="277"/>
        </pc:sldMkLst>
      </pc:sldChg>
      <pc:sldChg chg="addSp delSp modSp add del mod">
        <pc:chgData name="Güler Demir" userId="51ad5cf4d1839854" providerId="LiveId" clId="{63C238F5-3A0E-458B-919B-377673C32D01}" dt="2025-08-01T12:59:50.853" v="7076" actId="47"/>
        <pc:sldMkLst>
          <pc:docMk/>
          <pc:sldMk cId="2360146027" sldId="277"/>
        </pc:sldMkLst>
      </pc:sldChg>
      <pc:sldChg chg="modSp add del mod">
        <pc:chgData name="Güler Demir" userId="51ad5cf4d1839854" providerId="LiveId" clId="{63C238F5-3A0E-458B-919B-377673C32D01}" dt="2025-08-01T17:43:58.710" v="11037" actId="2696"/>
        <pc:sldMkLst>
          <pc:docMk/>
          <pc:sldMk cId="868589298" sldId="278"/>
        </pc:sldMkLst>
      </pc:sldChg>
      <pc:sldChg chg="modSp add del mod">
        <pc:chgData name="Güler Demir" userId="51ad5cf4d1839854" providerId="LiveId" clId="{63C238F5-3A0E-458B-919B-377673C32D01}" dt="2025-08-01T12:59:51.053" v="7077" actId="47"/>
        <pc:sldMkLst>
          <pc:docMk/>
          <pc:sldMk cId="1493730271" sldId="278"/>
        </pc:sldMkLst>
      </pc:sldChg>
      <pc:sldChg chg="addSp modSp add mod">
        <pc:chgData name="Güler Demir" userId="51ad5cf4d1839854" providerId="LiveId" clId="{63C238F5-3A0E-458B-919B-377673C32D01}" dt="2025-08-01T15:52:49.051" v="9936" actId="20577"/>
        <pc:sldMkLst>
          <pc:docMk/>
          <pc:sldMk cId="1655293231" sldId="279"/>
        </pc:sldMkLst>
      </pc:sldChg>
      <pc:sldChg chg="modSp add del mod">
        <pc:chgData name="Güler Demir" userId="51ad5cf4d1839854" providerId="LiveId" clId="{63C238F5-3A0E-458B-919B-377673C32D01}" dt="2025-08-01T12:59:51.263" v="7078" actId="47"/>
        <pc:sldMkLst>
          <pc:docMk/>
          <pc:sldMk cId="3802109054" sldId="279"/>
        </pc:sldMkLst>
      </pc:sldChg>
      <pc:sldChg chg="modSp add del mod">
        <pc:chgData name="Güler Demir" userId="51ad5cf4d1839854" providerId="LiveId" clId="{63C238F5-3A0E-458B-919B-377673C32D01}" dt="2025-08-01T10:02:09.171" v="4162" actId="2696"/>
        <pc:sldMkLst>
          <pc:docMk/>
          <pc:sldMk cId="3986648629" sldId="279"/>
        </pc:sldMkLst>
      </pc:sldChg>
      <pc:sldChg chg="modSp add mod">
        <pc:chgData name="Güler Demir" userId="51ad5cf4d1839854" providerId="LiveId" clId="{63C238F5-3A0E-458B-919B-377673C32D01}" dt="2025-08-01T15:16:25.286" v="9869" actId="6549"/>
        <pc:sldMkLst>
          <pc:docMk/>
          <pc:sldMk cId="2243830934" sldId="280"/>
        </pc:sldMkLst>
      </pc:sldChg>
      <pc:sldChg chg="add del">
        <pc:chgData name="Güler Demir" userId="51ad5cf4d1839854" providerId="LiveId" clId="{63C238F5-3A0E-458B-919B-377673C32D01}" dt="2025-08-01T10:01:49.877" v="4161" actId="2696"/>
        <pc:sldMkLst>
          <pc:docMk/>
          <pc:sldMk cId="2324833614" sldId="280"/>
        </pc:sldMkLst>
      </pc:sldChg>
      <pc:sldChg chg="modSp add del mod ord">
        <pc:chgData name="Güler Demir" userId="51ad5cf4d1839854" providerId="LiveId" clId="{63C238F5-3A0E-458B-919B-377673C32D01}" dt="2025-08-01T12:59:51.448" v="7079" actId="47"/>
        <pc:sldMkLst>
          <pc:docMk/>
          <pc:sldMk cId="3391898785" sldId="280"/>
        </pc:sldMkLst>
      </pc:sldChg>
      <pc:sldChg chg="modSp add del mod">
        <pc:chgData name="Güler Demir" userId="51ad5cf4d1839854" providerId="LiveId" clId="{63C238F5-3A0E-458B-919B-377673C32D01}" dt="2025-08-01T12:59:50.673" v="7075" actId="47"/>
        <pc:sldMkLst>
          <pc:docMk/>
          <pc:sldMk cId="1609877234" sldId="281"/>
        </pc:sldMkLst>
      </pc:sldChg>
      <pc:sldChg chg="addSp modSp add mod">
        <pc:chgData name="Güler Demir" userId="51ad5cf4d1839854" providerId="LiveId" clId="{63C238F5-3A0E-458B-919B-377673C32D01}" dt="2025-08-01T16:31:08.052" v="10138" actId="12"/>
        <pc:sldMkLst>
          <pc:docMk/>
          <pc:sldMk cId="2149296582" sldId="281"/>
        </pc:sldMkLst>
      </pc:sldChg>
      <pc:sldChg chg="modSp add del mod">
        <pc:chgData name="Güler Demir" userId="51ad5cf4d1839854" providerId="LiveId" clId="{63C238F5-3A0E-458B-919B-377673C32D01}" dt="2025-08-01T11:52:27.624" v="6409" actId="2696"/>
        <pc:sldMkLst>
          <pc:docMk/>
          <pc:sldMk cId="339441433" sldId="282"/>
        </pc:sldMkLst>
      </pc:sldChg>
      <pc:sldChg chg="modSp add mod">
        <pc:chgData name="Güler Demir" userId="51ad5cf4d1839854" providerId="LiveId" clId="{63C238F5-3A0E-458B-919B-377673C32D01}" dt="2025-08-01T16:42:21.725" v="10234" actId="20577"/>
        <pc:sldMkLst>
          <pc:docMk/>
          <pc:sldMk cId="3452674712" sldId="282"/>
        </pc:sldMkLst>
      </pc:sldChg>
      <pc:sldChg chg="modSp add del mod ord">
        <pc:chgData name="Güler Demir" userId="51ad5cf4d1839854" providerId="LiveId" clId="{63C238F5-3A0E-458B-919B-377673C32D01}" dt="2025-08-01T12:59:51.643" v="7080" actId="47"/>
        <pc:sldMkLst>
          <pc:docMk/>
          <pc:sldMk cId="325407961" sldId="283"/>
        </pc:sldMkLst>
      </pc:sldChg>
      <pc:sldChg chg="modSp add mod">
        <pc:chgData name="Güler Demir" userId="51ad5cf4d1839854" providerId="LiveId" clId="{63C238F5-3A0E-458B-919B-377673C32D01}" dt="2025-08-01T17:21:38.149" v="10827" actId="20577"/>
        <pc:sldMkLst>
          <pc:docMk/>
          <pc:sldMk cId="2603755572" sldId="283"/>
        </pc:sldMkLst>
      </pc:sldChg>
      <pc:sldChg chg="modSp add mod">
        <pc:chgData name="Güler Demir" userId="51ad5cf4d1839854" providerId="LiveId" clId="{63C238F5-3A0E-458B-919B-377673C32D01}" dt="2025-08-01T17:21:05.114" v="10811" actId="20577"/>
        <pc:sldMkLst>
          <pc:docMk/>
          <pc:sldMk cId="1300798952" sldId="284"/>
        </pc:sldMkLst>
      </pc:sldChg>
      <pc:sldChg chg="add del">
        <pc:chgData name="Güler Demir" userId="51ad5cf4d1839854" providerId="LiveId" clId="{63C238F5-3A0E-458B-919B-377673C32D01}" dt="2025-08-01T16:56:21.023" v="10420" actId="2696"/>
        <pc:sldMkLst>
          <pc:docMk/>
          <pc:sldMk cId="3447916670" sldId="284"/>
        </pc:sldMkLst>
      </pc:sldChg>
      <pc:sldChg chg="addSp modSp add del mod">
        <pc:chgData name="Güler Demir" userId="51ad5cf4d1839854" providerId="LiveId" clId="{63C238F5-3A0E-458B-919B-377673C32D01}" dt="2025-08-01T12:59:51.853" v="7081" actId="47"/>
        <pc:sldMkLst>
          <pc:docMk/>
          <pc:sldMk cId="3987924021" sldId="284"/>
        </pc:sldMkLst>
      </pc:sldChg>
      <pc:sldChg chg="modSp add del mod">
        <pc:chgData name="Güler Demir" userId="51ad5cf4d1839854" providerId="LiveId" clId="{63C238F5-3A0E-458B-919B-377673C32D01}" dt="2025-08-01T12:59:52.043" v="7082" actId="47"/>
        <pc:sldMkLst>
          <pc:docMk/>
          <pc:sldMk cId="1350134314" sldId="285"/>
        </pc:sldMkLst>
      </pc:sldChg>
      <pc:sldChg chg="modSp add mod">
        <pc:chgData name="Güler Demir" userId="51ad5cf4d1839854" providerId="LiveId" clId="{63C238F5-3A0E-458B-919B-377673C32D01}" dt="2025-08-01T17:31:00.232" v="10945" actId="14100"/>
        <pc:sldMkLst>
          <pc:docMk/>
          <pc:sldMk cId="3125581921" sldId="285"/>
        </pc:sldMkLst>
      </pc:sldChg>
      <pc:sldChg chg="modSp add del mod">
        <pc:chgData name="Güler Demir" userId="51ad5cf4d1839854" providerId="LiveId" clId="{63C238F5-3A0E-458B-919B-377673C32D01}" dt="2025-08-01T12:59:52.723" v="7083" actId="47"/>
        <pc:sldMkLst>
          <pc:docMk/>
          <pc:sldMk cId="90709521" sldId="286"/>
        </pc:sldMkLst>
      </pc:sldChg>
      <pc:sldChg chg="modSp add mod">
        <pc:chgData name="Güler Demir" userId="51ad5cf4d1839854" providerId="LiveId" clId="{63C238F5-3A0E-458B-919B-377673C32D01}" dt="2025-08-01T17:34:21.340" v="11015" actId="6549"/>
        <pc:sldMkLst>
          <pc:docMk/>
          <pc:sldMk cId="289566771" sldId="286"/>
        </pc:sldMkLst>
      </pc:sldChg>
      <pc:sldChg chg="add del">
        <pc:chgData name="Güler Demir" userId="51ad5cf4d1839854" providerId="LiveId" clId="{63C238F5-3A0E-458B-919B-377673C32D01}" dt="2025-08-01T17:30:15.854" v="10938" actId="2696"/>
        <pc:sldMkLst>
          <pc:docMk/>
          <pc:sldMk cId="3277759999" sldId="286"/>
        </pc:sldMkLst>
      </pc:sldChg>
      <pc:sldChg chg="modSp add mod">
        <pc:chgData name="Güler Demir" userId="51ad5cf4d1839854" providerId="LiveId" clId="{63C238F5-3A0E-458B-919B-377673C32D01}" dt="2025-08-01T17:47:05.420" v="11096" actId="20577"/>
        <pc:sldMkLst>
          <pc:docMk/>
          <pc:sldMk cId="2993312993" sldId="287"/>
        </pc:sldMkLst>
      </pc:sldChg>
      <pc:sldChg chg="addSp modSp add del mod">
        <pc:chgData name="Güler Demir" userId="51ad5cf4d1839854" providerId="LiveId" clId="{63C238F5-3A0E-458B-919B-377673C32D01}" dt="2025-08-01T12:59:53.143" v="7084" actId="47"/>
        <pc:sldMkLst>
          <pc:docMk/>
          <pc:sldMk cId="4056335354" sldId="28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files.eric.ed.gov/fulltext/ED423903.pdf" TargetMode="External"/><Relationship Id="rId7" Type="http://schemas.openxmlformats.org/officeDocument/2006/relationships/hyperlink" Target="https://digitalcommons.unl.edu/libphilprac/3915" TargetMode="External"/><Relationship Id="rId2" Type="http://schemas.openxmlformats.org/officeDocument/2006/relationships/hyperlink" Target="https://files.eric.ed.gov/fulltext/ED493910.pdf" TargetMode="External"/><Relationship Id="rId1" Type="http://schemas.openxmlformats.org/officeDocument/2006/relationships/slideLayout" Target="../slideLayouts/slideLayout2.xml"/><Relationship Id="rId6" Type="http://schemas.openxmlformats.org/officeDocument/2006/relationships/hyperlink" Target="https://digitalcommons.pepperdine.edu/etd/527" TargetMode="External"/><Relationship Id="rId5" Type="http://schemas.openxmlformats.org/officeDocument/2006/relationships/hyperlink" Target="https://digitalcommons.unl.edu/libphilprac/565/" TargetMode="External"/><Relationship Id="rId4" Type="http://schemas.openxmlformats.org/officeDocument/2006/relationships/hyperlink" Target="http://117.240.228.68/caliber2009/CaliberPDF/42.pdf"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dx.doi.org/10.20913/1815-3186-2021-3-45-50" TargetMode="External"/><Relationship Id="rId3" Type="http://schemas.openxmlformats.org/officeDocument/2006/relationships/hyperlink" Target="https://www.lcplin.org/ask" TargetMode="External"/><Relationship Id="rId7" Type="http://schemas.openxmlformats.org/officeDocument/2006/relationships/hyperlink" Target="http://rizal.lib.admu.edu.ph/rlconflibmgt/PDF/singh.pdf" TargetMode="External"/><Relationship Id="rId2" Type="http://schemas.openxmlformats.org/officeDocument/2006/relationships/hyperlink" Target="https://unak.org.tr/wpcontent/uploads/2020/10/%C3%9CNAK2018-BildirilerKitab%C4%B1-son.pdf" TargetMode="External"/><Relationship Id="rId1" Type="http://schemas.openxmlformats.org/officeDocument/2006/relationships/slideLayout" Target="../slideLayouts/slideLayout2.xml"/><Relationship Id="rId6" Type="http://schemas.openxmlformats.org/officeDocument/2006/relationships/hyperlink" Target="https://ir.inflibnet.ac.in/bitstream/1944/2351/1/22.pdf" TargetMode="External"/><Relationship Id="rId5" Type="http://schemas.openxmlformats.org/officeDocument/2006/relationships/hyperlink" Target="https://odlis.abc-clio.com/odlis_r.html" TargetMode="External"/><Relationship Id="rId4" Type="http://schemas.openxmlformats.org/officeDocument/2006/relationships/hyperlink" Target="https://www.researchgate.net/publication/2952921_The_Roles_of_Digital_Reference_in_a_Digital_Library_Environmen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644013"/>
            <a:ext cx="8582593" cy="2826774"/>
          </a:xfrm>
        </p:spPr>
        <p:txBody>
          <a:bodyPr/>
          <a:lstStyle/>
          <a:p>
            <a:pPr algn="ctr"/>
            <a:br>
              <a:rPr lang="tr-TR" sz="3600" b="1" dirty="0"/>
            </a:br>
            <a:r>
              <a:rPr lang="tr-TR" sz="3600" b="1" dirty="0">
                <a:solidFill>
                  <a:schemeClr val="tx1"/>
                </a:solidFill>
              </a:rPr>
              <a:t>BİLGİ HİZMETLERİ</a:t>
            </a:r>
            <a:br>
              <a:rPr lang="tr-TR" sz="3600" b="1" dirty="0">
                <a:solidFill>
                  <a:schemeClr val="tx1"/>
                </a:solidFill>
              </a:rPr>
            </a:br>
            <a:r>
              <a:rPr lang="tr-TR" sz="3600" b="1" dirty="0">
                <a:solidFill>
                  <a:schemeClr val="tx1"/>
                </a:solidFill>
              </a:rPr>
              <a:t>5. HAFTA </a:t>
            </a:r>
            <a:br>
              <a:rPr lang="tr-TR" sz="3600" b="1" dirty="0">
                <a:solidFill>
                  <a:schemeClr val="tx1"/>
                </a:solidFill>
              </a:rPr>
            </a:br>
            <a:r>
              <a:rPr lang="tr-TR" sz="3600" b="1" dirty="0">
                <a:solidFill>
                  <a:schemeClr val="tx1"/>
                </a:solidFill>
              </a:rPr>
              <a:t>Kütüphane ve Bilgi Merkezlerinde Referans Hizmetlerinin Evrimi ve Dijital Dönüşüm</a:t>
            </a: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49490-B37E-D9FF-423B-8F5C2467345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B06B706-6ACF-9797-6B91-F9AB03E6394D}"/>
              </a:ext>
            </a:extLst>
          </p:cNvPr>
          <p:cNvSpPr>
            <a:spLocks noGrp="1"/>
          </p:cNvSpPr>
          <p:nvPr>
            <p:ph type="title"/>
          </p:nvPr>
        </p:nvSpPr>
        <p:spPr>
          <a:xfrm>
            <a:off x="667499" y="259480"/>
            <a:ext cx="9744860" cy="762000"/>
          </a:xfrm>
        </p:spPr>
        <p:txBody>
          <a:bodyPr>
            <a:normAutofit/>
          </a:bodyPr>
          <a:lstStyle/>
          <a:p>
            <a:pPr algn="ctr"/>
            <a:r>
              <a:rPr lang="tr-TR" b="1" dirty="0">
                <a:solidFill>
                  <a:schemeClr val="tx1"/>
                </a:solidFill>
              </a:rPr>
              <a:t>Bibliyografik Doğrulama</a:t>
            </a:r>
            <a:endParaRPr lang="en-US" b="1" dirty="0"/>
          </a:p>
        </p:txBody>
      </p:sp>
      <p:sp>
        <p:nvSpPr>
          <p:cNvPr id="3" name="İçerik Yer Tutucusu 2">
            <a:extLst>
              <a:ext uri="{FF2B5EF4-FFF2-40B4-BE49-F238E27FC236}">
                <a16:creationId xmlns:a16="http://schemas.microsoft.com/office/drawing/2014/main" id="{F9E5E0A4-6051-E37B-867E-3E73C95F3BED}"/>
              </a:ext>
            </a:extLst>
          </p:cNvPr>
          <p:cNvSpPr>
            <a:spLocks noGrp="1"/>
          </p:cNvSpPr>
          <p:nvPr>
            <p:ph idx="1"/>
          </p:nvPr>
        </p:nvSpPr>
        <p:spPr>
          <a:xfrm>
            <a:off x="820926" y="992741"/>
            <a:ext cx="9438005" cy="1900091"/>
          </a:xfrm>
        </p:spPr>
        <p:txBody>
          <a:bodyPr>
            <a:noAutofit/>
          </a:bodyPr>
          <a:lstStyle/>
          <a:p>
            <a:pPr marL="0" indent="0" algn="just">
              <a:buNone/>
            </a:pPr>
            <a:r>
              <a:rPr lang="tr-TR" b="1" dirty="0"/>
              <a:t>Araştırmacıların elektronik/çevrimiçi veri tabanlarını kullanma alışkanlıkları geliştikçe, bibliyografik atıfların derlenmesi ve biçimlendirilmesi de kolaylaşmaktadır. Web sayfalarında bulunan materyali doğrulamak ve atıfta bulunmak daha zordur çünkü atıf için gereken bilgiler her zaman kolayca bulunamayabilir (</a:t>
            </a:r>
            <a:r>
              <a:rPr lang="tr-TR" b="1" dirty="0" err="1"/>
              <a:t>Cassell</a:t>
            </a:r>
            <a:r>
              <a:rPr lang="tr-TR" b="1" dirty="0"/>
              <a:t> ve </a:t>
            </a:r>
            <a:r>
              <a:rPr lang="tr-TR" b="1" dirty="0" err="1"/>
              <a:t>Hiremath</a:t>
            </a:r>
            <a:r>
              <a:rPr lang="tr-TR" b="1" dirty="0"/>
              <a:t>, 2013, s. 7). Böyle durumlarda, kullanıcı referans kütüphanecisinin daha aktif desteğine gereksinim duyar.</a:t>
            </a:r>
          </a:p>
        </p:txBody>
      </p:sp>
      <p:pic>
        <p:nvPicPr>
          <p:cNvPr id="1028" name="Picture 4" descr="ask a librarian icon">
            <a:extLst>
              <a:ext uri="{FF2B5EF4-FFF2-40B4-BE49-F238E27FC236}">
                <a16:creationId xmlns:a16="http://schemas.microsoft.com/office/drawing/2014/main" id="{3B6045E0-C7CE-4156-E349-6312373A38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5266" y="3007281"/>
            <a:ext cx="4762500" cy="2802969"/>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81ED1B9C-4B52-AF19-DEEB-40C97D8B7414}"/>
              </a:ext>
            </a:extLst>
          </p:cNvPr>
          <p:cNvSpPr txBox="1"/>
          <p:nvPr/>
        </p:nvSpPr>
        <p:spPr>
          <a:xfrm>
            <a:off x="2866103" y="5924699"/>
            <a:ext cx="4640825" cy="307777"/>
          </a:xfrm>
          <a:prstGeom prst="rect">
            <a:avLst/>
          </a:prstGeom>
          <a:noFill/>
        </p:spPr>
        <p:txBody>
          <a:bodyPr wrap="square">
            <a:spAutoFit/>
          </a:bodyPr>
          <a:lstStyle/>
          <a:p>
            <a:r>
              <a:rPr lang="tr-TR" sz="1400" b="1" dirty="0"/>
              <a:t> Ask a </a:t>
            </a:r>
            <a:r>
              <a:rPr lang="tr-TR" sz="1400" b="1" dirty="0" err="1"/>
              <a:t>Librarian</a:t>
            </a:r>
            <a:r>
              <a:rPr lang="tr-TR" sz="1400" b="1" dirty="0"/>
              <a:t> (</a:t>
            </a:r>
            <a:r>
              <a:rPr lang="en-US" sz="1400" b="1" dirty="0"/>
              <a:t>Lake County Public Library</a:t>
            </a:r>
            <a:r>
              <a:rPr lang="tr-TR" sz="1400" b="1" dirty="0"/>
              <a:t>, </a:t>
            </a:r>
            <a:r>
              <a:rPr lang="en-US" sz="1400" b="1" dirty="0"/>
              <a:t>2025) </a:t>
            </a:r>
            <a:endParaRPr lang="tr-TR" sz="1400" b="1" dirty="0"/>
          </a:p>
        </p:txBody>
      </p:sp>
    </p:spTree>
    <p:extLst>
      <p:ext uri="{BB962C8B-B14F-4D97-AF65-F5344CB8AC3E}">
        <p14:creationId xmlns:p14="http://schemas.microsoft.com/office/powerpoint/2010/main" val="723495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ECBCB-2F6C-987D-159C-7ACC6B92E42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6AD4CA4-D684-4FA8-0B7A-DF36FAB9FD09}"/>
              </a:ext>
            </a:extLst>
          </p:cNvPr>
          <p:cNvSpPr>
            <a:spLocks noGrp="1"/>
          </p:cNvSpPr>
          <p:nvPr>
            <p:ph type="title"/>
          </p:nvPr>
        </p:nvSpPr>
        <p:spPr>
          <a:xfrm>
            <a:off x="667499" y="259480"/>
            <a:ext cx="9744860" cy="762000"/>
          </a:xfrm>
        </p:spPr>
        <p:txBody>
          <a:bodyPr>
            <a:normAutofit fontScale="90000"/>
          </a:bodyPr>
          <a:lstStyle/>
          <a:p>
            <a:pPr algn="ctr"/>
            <a:r>
              <a:rPr lang="tr-TR" sz="2400" b="1" dirty="0">
                <a:solidFill>
                  <a:schemeClr val="tx1"/>
                </a:solidFill>
              </a:rPr>
              <a:t>Kütüphane ve Bilgi Merkezlerinin Temel İşlevleri ve Evrimi: </a:t>
            </a:r>
            <a:br>
              <a:rPr lang="tr-TR" sz="2400" b="1" dirty="0">
                <a:solidFill>
                  <a:schemeClr val="tx1"/>
                </a:solidFill>
              </a:rPr>
            </a:br>
            <a:r>
              <a:rPr lang="tr-TR" sz="2400" b="1" dirty="0">
                <a:solidFill>
                  <a:schemeClr val="tx1"/>
                </a:solidFill>
              </a:rPr>
              <a:t>Referans Hizmetleri Bağlamı </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3DD602A-D30C-C289-DF9D-8968EB193629}"/>
              </a:ext>
            </a:extLst>
          </p:cNvPr>
          <p:cNvSpPr>
            <a:spLocks noGrp="1"/>
          </p:cNvSpPr>
          <p:nvPr>
            <p:ph idx="1"/>
          </p:nvPr>
        </p:nvSpPr>
        <p:spPr>
          <a:xfrm>
            <a:off x="820926" y="1098748"/>
            <a:ext cx="9438005" cy="4729329"/>
          </a:xfrm>
        </p:spPr>
        <p:txBody>
          <a:bodyPr>
            <a:noAutofit/>
          </a:bodyPr>
          <a:lstStyle/>
          <a:p>
            <a:pPr marL="0" indent="0" algn="just">
              <a:buNone/>
            </a:pPr>
            <a:r>
              <a:rPr lang="tr-TR" b="1" dirty="0"/>
              <a:t>Kütüphane ve bilgi merkezleri, toplum ve hedef kitlelere hizmet sunarken üç temel işlevi yerine getirir (</a:t>
            </a:r>
            <a:r>
              <a:rPr lang="tr-TR" b="1" dirty="0" err="1"/>
              <a:t>Tyckoson</a:t>
            </a:r>
            <a:r>
              <a:rPr lang="tr-TR" b="1" dirty="0"/>
              <a:t>, 2003): </a:t>
            </a:r>
          </a:p>
          <a:p>
            <a:pPr algn="just"/>
            <a:r>
              <a:rPr lang="tr-TR" b="1" dirty="0"/>
              <a:t>Derleme ve derme geliştirme</a:t>
            </a:r>
          </a:p>
          <a:p>
            <a:pPr algn="just"/>
            <a:r>
              <a:rPr lang="tr-TR" b="1" dirty="0"/>
              <a:t>Bilginin düzenlenmesi</a:t>
            </a:r>
          </a:p>
          <a:p>
            <a:pPr algn="just"/>
            <a:r>
              <a:rPr lang="tr-TR" b="1" dirty="0"/>
              <a:t>Kullanıcı hizmetleri</a:t>
            </a:r>
          </a:p>
          <a:p>
            <a:pPr marL="0" indent="0" algn="just">
              <a:buNone/>
            </a:pPr>
            <a:r>
              <a:rPr lang="tr-TR" b="1" dirty="0"/>
              <a:t>Antik çağlardan beri kütüphanecinin rolü, hangi belgelerin toplanacağı ve korunacağına karar vermek olmuştur çünkü tüm materyalleri içeremezler; topluluğun gereksinimlerine uygun olanlar seçilir. </a:t>
            </a:r>
          </a:p>
          <a:p>
            <a:pPr marL="0" indent="0" algn="just">
              <a:buNone/>
            </a:pPr>
            <a:r>
              <a:rPr lang="tr-TR" b="1" dirty="0"/>
              <a:t>İkinci işlev olan bilgi düzenlemede, büyüyen dermeleri yönetmek ve erişimi kolaylaştırmak amacıyla çeşitli standartlar ve araçlar geliştirilmiştir. </a:t>
            </a:r>
          </a:p>
          <a:p>
            <a:pPr marL="0" indent="0" algn="just">
              <a:buNone/>
            </a:pPr>
            <a:r>
              <a:rPr lang="tr-TR" b="1" dirty="0"/>
              <a:t>Üçüncü işlev ise, kullanıcıların gereksinim duydukları bilgilere ulaşmasını sağlamak olup, bu alanda Samuel </a:t>
            </a:r>
            <a:r>
              <a:rPr lang="tr-TR" b="1" dirty="0" err="1"/>
              <a:t>Swett</a:t>
            </a:r>
            <a:r>
              <a:rPr lang="tr-TR" b="1" dirty="0"/>
              <a:t> </a:t>
            </a:r>
            <a:r>
              <a:rPr lang="tr-TR" b="1" dirty="0" err="1"/>
              <a:t>Green’in</a:t>
            </a:r>
            <a:r>
              <a:rPr lang="tr-TR" b="1" dirty="0"/>
              <a:t> katkıları, özellikle referans hizmetlerinin temelini atmıştır (</a:t>
            </a:r>
            <a:r>
              <a:rPr lang="tr-TR" b="1" dirty="0" err="1"/>
              <a:t>Tyckoson</a:t>
            </a:r>
            <a:r>
              <a:rPr lang="tr-TR" b="1" dirty="0"/>
              <a:t>, 2003). </a:t>
            </a:r>
          </a:p>
        </p:txBody>
      </p:sp>
    </p:spTree>
    <p:extLst>
      <p:ext uri="{BB962C8B-B14F-4D97-AF65-F5344CB8AC3E}">
        <p14:creationId xmlns:p14="http://schemas.microsoft.com/office/powerpoint/2010/main" val="37604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C7C3B-4B13-DF91-4201-7FE91CCBB74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63360DC-856B-1749-7C6F-2715115FE969}"/>
              </a:ext>
            </a:extLst>
          </p:cNvPr>
          <p:cNvSpPr>
            <a:spLocks noGrp="1"/>
          </p:cNvSpPr>
          <p:nvPr>
            <p:ph type="title"/>
          </p:nvPr>
        </p:nvSpPr>
        <p:spPr>
          <a:xfrm>
            <a:off x="667499" y="259480"/>
            <a:ext cx="9744860" cy="762000"/>
          </a:xfrm>
        </p:spPr>
        <p:txBody>
          <a:bodyPr>
            <a:noAutofit/>
          </a:bodyPr>
          <a:lstStyle/>
          <a:p>
            <a:pPr algn="ctr"/>
            <a:r>
              <a:rPr lang="tr-TR" sz="2400" b="1" dirty="0">
                <a:solidFill>
                  <a:schemeClr val="tx1"/>
                </a:solidFill>
              </a:rPr>
              <a:t>Kütüphane ve Bilgi Merkezlerinin Temel İşlevleri ve Evrimi: </a:t>
            </a:r>
            <a:br>
              <a:rPr lang="tr-TR" sz="2400" b="1" dirty="0">
                <a:solidFill>
                  <a:schemeClr val="tx1"/>
                </a:solidFill>
              </a:rPr>
            </a:br>
            <a:r>
              <a:rPr lang="tr-TR" sz="2400" b="1" dirty="0">
                <a:solidFill>
                  <a:schemeClr val="tx1"/>
                </a:solidFill>
              </a:rPr>
              <a:t>Referans Hizmetleri Bağlamı </a:t>
            </a:r>
            <a:endParaRPr lang="en-US" sz="2400" b="1" dirty="0">
              <a:solidFill>
                <a:schemeClr val="tx1"/>
              </a:solidFill>
            </a:endParaRPr>
          </a:p>
        </p:txBody>
      </p:sp>
      <p:sp>
        <p:nvSpPr>
          <p:cNvPr id="3" name="İçerik Yer Tutucusu 2">
            <a:extLst>
              <a:ext uri="{FF2B5EF4-FFF2-40B4-BE49-F238E27FC236}">
                <a16:creationId xmlns:a16="http://schemas.microsoft.com/office/drawing/2014/main" id="{48208075-06B2-7A4A-58A8-450D61F9A4C0}"/>
              </a:ext>
            </a:extLst>
          </p:cNvPr>
          <p:cNvSpPr>
            <a:spLocks noGrp="1"/>
          </p:cNvSpPr>
          <p:nvPr>
            <p:ph idx="1"/>
          </p:nvPr>
        </p:nvSpPr>
        <p:spPr>
          <a:xfrm>
            <a:off x="820926" y="1216735"/>
            <a:ext cx="9438005" cy="4729329"/>
          </a:xfrm>
        </p:spPr>
        <p:txBody>
          <a:bodyPr>
            <a:noAutofit/>
          </a:bodyPr>
          <a:lstStyle/>
          <a:p>
            <a:pPr marL="0" indent="0" algn="just">
              <a:buNone/>
            </a:pPr>
            <a:r>
              <a:rPr lang="tr-TR" sz="1700" b="1" dirty="0" err="1"/>
              <a:t>Green</a:t>
            </a:r>
            <a:r>
              <a:rPr lang="tr-TR" sz="1700" b="1" dirty="0"/>
              <a:t>, döneminin koşullarına karşın (1800'lerin ortalarına kadar çoğunluk okur yazar değildi; kütüphanenin içerdiği bilgiyle ilgilenen ve bundan yararlanabilenler toplumun seçkinleriydi) kütüphanecilik tarihinde referans hizmetlerine ve kütüphaneciler ile okuyucular arasında kişisel ilişkilerin geliştirilmesine yaptığı katkılarla tanınan önemli bir isimdir (</a:t>
            </a:r>
            <a:r>
              <a:rPr lang="tr-TR" sz="1700" b="1" dirty="0" err="1"/>
              <a:t>Tyckoson</a:t>
            </a:r>
            <a:r>
              <a:rPr lang="tr-TR" sz="1700" b="1" dirty="0"/>
              <a:t>, 2003). </a:t>
            </a:r>
          </a:p>
          <a:p>
            <a:pPr marL="0" indent="0" algn="just">
              <a:buNone/>
            </a:pPr>
            <a:r>
              <a:rPr lang="tr-TR" sz="1700" b="1" dirty="0" err="1"/>
              <a:t>Green</a:t>
            </a:r>
            <a:r>
              <a:rPr lang="tr-TR" sz="1700" b="1" dirty="0"/>
              <a:t>, 1876’da yaptığı açıklamada, kullanıcıların kitap seçme bilgisinin yetersizliği nedeniyle kütüphanecilerin kişisel yardımının önemini vurgulamış ve bu yaklaşım, zamanla kütüphaneciliğin kullanıcı odaklı duruma gelmesini sağlamıştır (</a:t>
            </a:r>
            <a:r>
              <a:rPr lang="tr-TR" sz="1700" b="1" dirty="0" err="1"/>
              <a:t>Rothstein</a:t>
            </a:r>
            <a:r>
              <a:rPr lang="tr-TR" sz="1700" b="1" dirty="0"/>
              <a:t>, 1954). </a:t>
            </a:r>
          </a:p>
          <a:p>
            <a:pPr marL="0" indent="0" algn="just">
              <a:buNone/>
            </a:pPr>
            <a:r>
              <a:rPr lang="tr-TR" sz="1700" b="1" dirty="0"/>
              <a:t>Ayrıca, zaman içinde teknolojik gelişmeler ve demografik değişimler, farklı kullanıcı gruplarına hizmet verme gereksinimini artırmış ve referans hizmetleri çeşitli boyutlar kazanmıştır (</a:t>
            </a:r>
            <a:r>
              <a:rPr lang="tr-TR" sz="1700" b="1" dirty="0" err="1"/>
              <a:t>Tyckoson</a:t>
            </a:r>
            <a:r>
              <a:rPr lang="tr-TR" sz="1700" b="1" dirty="0"/>
              <a:t>, 2011). </a:t>
            </a:r>
          </a:p>
          <a:p>
            <a:pPr marL="0" indent="0" algn="just">
              <a:buNone/>
            </a:pPr>
            <a:r>
              <a:rPr lang="tr-TR" sz="1700" b="1" dirty="0"/>
              <a:t>Günümüzde, kütüphanecilerin temel görevleri değişmemekle birlikte, teknolojik araçların kullanımıyla hizmetler daha geniş ve çeşitli hale gelmiş, kullanıcıların bilgiye erişim ve kullanım alışkanlıkları da bu gelişmelere koşut olarak değişmiştir (</a:t>
            </a:r>
            <a:r>
              <a:rPr lang="tr-TR" sz="1700" b="1" dirty="0" err="1"/>
              <a:t>Tyckoson</a:t>
            </a:r>
            <a:r>
              <a:rPr lang="tr-TR" sz="1700" b="1" dirty="0"/>
              <a:t>, 2003; Ergen, 2000).</a:t>
            </a:r>
          </a:p>
        </p:txBody>
      </p:sp>
    </p:spTree>
    <p:extLst>
      <p:ext uri="{BB962C8B-B14F-4D97-AF65-F5344CB8AC3E}">
        <p14:creationId xmlns:p14="http://schemas.microsoft.com/office/powerpoint/2010/main" val="160823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71FF3-6A52-A990-E40F-C50F645F89B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3750ECA-8246-632D-601B-8A9782B7BDCE}"/>
              </a:ext>
            </a:extLst>
          </p:cNvPr>
          <p:cNvSpPr>
            <a:spLocks noGrp="1"/>
          </p:cNvSpPr>
          <p:nvPr>
            <p:ph type="title"/>
          </p:nvPr>
        </p:nvSpPr>
        <p:spPr>
          <a:xfrm>
            <a:off x="667499" y="170989"/>
            <a:ext cx="9744860" cy="1021166"/>
          </a:xfrm>
        </p:spPr>
        <p:txBody>
          <a:bodyPr>
            <a:noAutofit/>
          </a:bodyPr>
          <a:lstStyle/>
          <a:p>
            <a:pPr algn="ctr"/>
            <a:r>
              <a:rPr lang="tr-TR" sz="2800" b="1" dirty="0">
                <a:solidFill>
                  <a:schemeClr val="tx1"/>
                </a:solidFill>
              </a:rPr>
              <a:t>Kütüphanelerde Referans Hizmetlerinin Tarihsel Evrimi ve Teknolojik Dönüşüm</a:t>
            </a:r>
            <a:endParaRPr lang="en-US" sz="2800" b="1" dirty="0">
              <a:solidFill>
                <a:schemeClr val="tx1"/>
              </a:solidFill>
            </a:endParaRPr>
          </a:p>
        </p:txBody>
      </p:sp>
      <p:sp>
        <p:nvSpPr>
          <p:cNvPr id="3" name="İçerik Yer Tutucusu 2">
            <a:extLst>
              <a:ext uri="{FF2B5EF4-FFF2-40B4-BE49-F238E27FC236}">
                <a16:creationId xmlns:a16="http://schemas.microsoft.com/office/drawing/2014/main" id="{C41F54D5-B970-0FB2-3EE2-16536795C7E4}"/>
              </a:ext>
            </a:extLst>
          </p:cNvPr>
          <p:cNvSpPr>
            <a:spLocks noGrp="1"/>
          </p:cNvSpPr>
          <p:nvPr>
            <p:ph idx="1"/>
          </p:nvPr>
        </p:nvSpPr>
        <p:spPr>
          <a:xfrm>
            <a:off x="820926" y="1192155"/>
            <a:ext cx="9438005" cy="4729329"/>
          </a:xfrm>
        </p:spPr>
        <p:txBody>
          <a:bodyPr>
            <a:noAutofit/>
          </a:bodyPr>
          <a:lstStyle/>
          <a:p>
            <a:pPr marL="0" indent="0" algn="just">
              <a:buNone/>
            </a:pPr>
            <a:r>
              <a:rPr lang="tr-TR" b="1" dirty="0"/>
              <a:t>Kütüphane ve bilgi merkezlerinde referans hizmetlerinin tarihsel gelişimi, 19. yüzyıl sonları ve 20. yüzyıl başlarında kullanıcı memnuniyetini artırmak amacıyla başlamıştır (</a:t>
            </a:r>
            <a:r>
              <a:rPr lang="tr-TR" b="1" dirty="0" err="1"/>
              <a:t>Amofah-Serwaa</a:t>
            </a:r>
            <a:r>
              <a:rPr lang="tr-TR" b="1" dirty="0"/>
              <a:t>, 2018). </a:t>
            </a:r>
          </a:p>
          <a:p>
            <a:pPr marL="0" indent="0" algn="just">
              <a:buNone/>
            </a:pPr>
            <a:r>
              <a:rPr lang="tr-TR" b="1" dirty="0"/>
              <a:t>İlk dönemlerde, kütüphanelerde genellikle bir referans masası bulunur ve kütüphaneciler, kullanıcılara yüz yüze destek sağlar, sorularını yanıtlar ve kaynaklara yönlendirirdi. </a:t>
            </a:r>
          </a:p>
          <a:p>
            <a:pPr marL="0" indent="0" algn="just">
              <a:buNone/>
            </a:pPr>
            <a:r>
              <a:rPr lang="tr-TR" b="1" dirty="0"/>
              <a:t>1930'larda, telefonla referans hizmetleri başlamış, böylece kullanıcılar kısa sorularını telefon aracılığıyla sorabilmiştir; ancak telefon teknolojisi, büyük bilgi paylaşımı için uygun değildi ve sınırlı etkinlik gösterdi (</a:t>
            </a:r>
            <a:r>
              <a:rPr lang="tr-TR" b="1" dirty="0" err="1"/>
              <a:t>Amofah-Serwaa</a:t>
            </a:r>
            <a:r>
              <a:rPr lang="tr-TR" b="1" dirty="0"/>
              <a:t>, 2018; </a:t>
            </a:r>
            <a:r>
              <a:rPr lang="tr-TR" b="1" dirty="0" err="1"/>
              <a:t>Coffman</a:t>
            </a:r>
            <a:r>
              <a:rPr lang="tr-TR" b="1" dirty="0"/>
              <a:t>, 2003).</a:t>
            </a:r>
          </a:p>
          <a:p>
            <a:pPr marL="0" indent="0" algn="just">
              <a:buNone/>
            </a:pPr>
            <a:r>
              <a:rPr lang="tr-TR" b="1" dirty="0"/>
              <a:t>1970’lerde ise çevrimiçi veri tabanları referans araç setlerine eklenmiş, ancak yüksek maliyet ve karmaşıklık nedeniyle kullanıcıların bu araçları etkin şekilde kullanabilmesi için kütüphanecilerin yardımına gereksinim duyulmuştur (</a:t>
            </a:r>
            <a:r>
              <a:rPr lang="tr-TR" b="1" dirty="0" err="1"/>
              <a:t>Amofah-Serwaa</a:t>
            </a:r>
            <a:r>
              <a:rPr lang="tr-TR" b="1" dirty="0"/>
              <a:t>, 2018).</a:t>
            </a:r>
          </a:p>
        </p:txBody>
      </p:sp>
    </p:spTree>
    <p:extLst>
      <p:ext uri="{BB962C8B-B14F-4D97-AF65-F5344CB8AC3E}">
        <p14:creationId xmlns:p14="http://schemas.microsoft.com/office/powerpoint/2010/main" val="4255682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B72FD-DD00-9622-1F89-82614065380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847786-DB4C-00EB-FEEF-57765448E14D}"/>
              </a:ext>
            </a:extLst>
          </p:cNvPr>
          <p:cNvSpPr>
            <a:spLocks noGrp="1"/>
          </p:cNvSpPr>
          <p:nvPr>
            <p:ph type="title"/>
          </p:nvPr>
        </p:nvSpPr>
        <p:spPr>
          <a:xfrm>
            <a:off x="667499" y="170989"/>
            <a:ext cx="9744860" cy="1021166"/>
          </a:xfrm>
        </p:spPr>
        <p:txBody>
          <a:bodyPr>
            <a:noAutofit/>
          </a:bodyPr>
          <a:lstStyle/>
          <a:p>
            <a:pPr algn="ctr"/>
            <a:r>
              <a:rPr lang="tr-TR" sz="2400" b="1" dirty="0">
                <a:solidFill>
                  <a:schemeClr val="tx1"/>
                </a:solidFill>
              </a:rPr>
              <a:t>Dijital Çağda Referans Hizmetlerinin Evrimi ve </a:t>
            </a:r>
            <a:br>
              <a:rPr lang="tr-TR" sz="2400" b="1" dirty="0">
                <a:solidFill>
                  <a:schemeClr val="tx1"/>
                </a:solidFill>
              </a:rPr>
            </a:br>
            <a:r>
              <a:rPr lang="tr-TR" sz="2400" b="1" dirty="0">
                <a:solidFill>
                  <a:schemeClr val="tx1"/>
                </a:solidFill>
              </a:rPr>
              <a:t>Kütüphanecinin Rolü</a:t>
            </a:r>
            <a:endParaRPr lang="en-US" sz="2400" b="1" dirty="0">
              <a:solidFill>
                <a:schemeClr val="tx1"/>
              </a:solidFill>
            </a:endParaRPr>
          </a:p>
        </p:txBody>
      </p:sp>
      <p:sp>
        <p:nvSpPr>
          <p:cNvPr id="3" name="İçerik Yer Tutucusu 2">
            <a:extLst>
              <a:ext uri="{FF2B5EF4-FFF2-40B4-BE49-F238E27FC236}">
                <a16:creationId xmlns:a16="http://schemas.microsoft.com/office/drawing/2014/main" id="{0EF89289-CDA3-8616-064B-113638EDB686}"/>
              </a:ext>
            </a:extLst>
          </p:cNvPr>
          <p:cNvSpPr>
            <a:spLocks noGrp="1"/>
          </p:cNvSpPr>
          <p:nvPr>
            <p:ph idx="1"/>
          </p:nvPr>
        </p:nvSpPr>
        <p:spPr>
          <a:xfrm>
            <a:off x="776681" y="1064335"/>
            <a:ext cx="9438005" cy="4729329"/>
          </a:xfrm>
        </p:spPr>
        <p:txBody>
          <a:bodyPr>
            <a:noAutofit/>
          </a:bodyPr>
          <a:lstStyle/>
          <a:p>
            <a:pPr marL="0" indent="0" algn="just">
              <a:buNone/>
            </a:pPr>
            <a:r>
              <a:rPr lang="tr-TR" sz="1600" b="1" dirty="0"/>
              <a:t>Teknolojideki gelişmelerle birlikte referans hizmetlerinin önemi artmış ve bu hizmetler, geleneksel yapıdan otomasyona, hibrit ve dijital yapılara doğru evrilmiştir. </a:t>
            </a:r>
          </a:p>
          <a:p>
            <a:pPr marL="0" indent="0" algn="just">
              <a:buNone/>
            </a:pPr>
            <a:r>
              <a:rPr lang="tr-TR" sz="1600" b="1" dirty="0"/>
              <a:t>Geleneksel kütüphanelerde referans hizmetleri, bilgi materyallerine dayalı olup, konuma bağlı iken, dijital kütüphanelerde bilgi odaklıdır ve coğrafya sınırlaması ortadan kalkmıştır (</a:t>
            </a:r>
            <a:r>
              <a:rPr lang="tr-TR" sz="1600" b="1" dirty="0" err="1"/>
              <a:t>Amofah-Serwaa</a:t>
            </a:r>
            <a:r>
              <a:rPr lang="tr-TR" sz="1600" b="1" dirty="0"/>
              <a:t>, 2018; Singh, 2004).  </a:t>
            </a:r>
          </a:p>
          <a:p>
            <a:pPr marL="0" indent="0" algn="just">
              <a:buNone/>
            </a:pPr>
            <a:r>
              <a:rPr lang="tr-TR" sz="1600" b="1" dirty="0"/>
              <a:t>Günümüzde kütüphanelerin rolü, geleneksel ürün takas odası ve hizmet merkezinden, hibrit ve dijital ağ bağlantılı hizmetlere dönüşmüştür (Singh, 2004). Bilgi kaynakları, basılı materyallerden ses, video, multimedya ve elektronik formatlara taşınmıştır. </a:t>
            </a:r>
          </a:p>
          <a:p>
            <a:pPr marL="0" indent="0" algn="just">
              <a:buNone/>
            </a:pPr>
            <a:r>
              <a:rPr lang="tr-TR" sz="1600" b="1" dirty="0"/>
              <a:t>Referans hizmetleri tarihsel olarak evrim geçirmiştir; başlangıçta sınırlı olan bu hizmetler, zamanla kullanıcılara çeşitli yardım ve araştırma desteği sunar duruma gelmiştir. Dijitalleşme ile birlikte, referans hizmetleri dijital araçlar aracılığıyla sunulmakta ve bu süreçler etkileşimli olmaktadır. Ancak, hizmetin kalitesi açısından, kullanıcıların ne aradığını doğru anlamak ve belirlemek temel öneme sahiptir; kullanıcıların kaygıları, terim seçimleri ve bilgiye erişim konusundaki zorluklar, süreci zorlaştırabilir. Bu noktada, etkin iletişim ve etkileşim, referans kütüphanecisinin başarısının anahtarıdır (Smith, 1993, s. 83).</a:t>
            </a:r>
          </a:p>
        </p:txBody>
      </p:sp>
    </p:spTree>
    <p:extLst>
      <p:ext uri="{BB962C8B-B14F-4D97-AF65-F5344CB8AC3E}">
        <p14:creationId xmlns:p14="http://schemas.microsoft.com/office/powerpoint/2010/main" val="510645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E9014-01A6-50E7-1623-EC535D0C6E4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00838A9-937D-27A0-CF93-4861807F3DC0}"/>
              </a:ext>
            </a:extLst>
          </p:cNvPr>
          <p:cNvSpPr>
            <a:spLocks noGrp="1"/>
          </p:cNvSpPr>
          <p:nvPr>
            <p:ph type="title"/>
          </p:nvPr>
        </p:nvSpPr>
        <p:spPr>
          <a:xfrm>
            <a:off x="667499" y="170989"/>
            <a:ext cx="9744860" cy="1021166"/>
          </a:xfrm>
        </p:spPr>
        <p:txBody>
          <a:bodyPr>
            <a:noAutofit/>
          </a:bodyPr>
          <a:lstStyle/>
          <a:p>
            <a:pPr algn="ctr"/>
            <a:r>
              <a:rPr lang="tr-TR" sz="2400" b="1" dirty="0">
                <a:solidFill>
                  <a:schemeClr val="tx1"/>
                </a:solidFill>
              </a:rPr>
              <a:t>Dijital Kütüphane Hizmetlerinin Geliştirilmesinde Dijital Referansın Gelişen Rolü</a:t>
            </a:r>
            <a:endParaRPr lang="en-US" sz="2400" b="1" dirty="0">
              <a:solidFill>
                <a:schemeClr val="tx1"/>
              </a:solidFill>
            </a:endParaRPr>
          </a:p>
        </p:txBody>
      </p:sp>
      <p:sp>
        <p:nvSpPr>
          <p:cNvPr id="3" name="İçerik Yer Tutucusu 2">
            <a:extLst>
              <a:ext uri="{FF2B5EF4-FFF2-40B4-BE49-F238E27FC236}">
                <a16:creationId xmlns:a16="http://schemas.microsoft.com/office/drawing/2014/main" id="{403BACBE-AAB1-3A90-ECFF-612BAD437458}"/>
              </a:ext>
            </a:extLst>
          </p:cNvPr>
          <p:cNvSpPr>
            <a:spLocks noGrp="1"/>
          </p:cNvSpPr>
          <p:nvPr>
            <p:ph idx="1"/>
          </p:nvPr>
        </p:nvSpPr>
        <p:spPr>
          <a:xfrm>
            <a:off x="820926" y="1192155"/>
            <a:ext cx="9438005" cy="4729329"/>
          </a:xfrm>
        </p:spPr>
        <p:txBody>
          <a:bodyPr>
            <a:noAutofit/>
          </a:bodyPr>
          <a:lstStyle/>
          <a:p>
            <a:pPr marL="0" indent="0" algn="just">
              <a:buNone/>
            </a:pPr>
            <a:r>
              <a:rPr lang="tr-TR" sz="1600" b="1" dirty="0"/>
              <a:t>Dijital referans, hem geleneksel hem de dijital kütüphane ortamlarının önemli bir bileşeni durumuna gelmiştir; çevrimiçi bilgi sistemlerinde insan aracılığı ve uzmanlığını gerektirmektedir (</a:t>
            </a:r>
            <a:r>
              <a:rPr lang="tr-TR" sz="1600" b="1" dirty="0" err="1"/>
              <a:t>Lankes</a:t>
            </a:r>
            <a:r>
              <a:rPr lang="tr-TR" sz="1600" b="1" dirty="0"/>
              <a:t>, 2004, </a:t>
            </a:r>
            <a:r>
              <a:rPr lang="tr-TR" sz="1600" b="1" dirty="0" err="1"/>
              <a:t>ss</a:t>
            </a:r>
            <a:r>
              <a:rPr lang="tr-TR" sz="1600" b="1" dirty="0"/>
              <a:t>. 1-2). </a:t>
            </a:r>
          </a:p>
          <a:p>
            <a:pPr marL="0" indent="0" algn="just">
              <a:buNone/>
            </a:pPr>
            <a:r>
              <a:rPr lang="tr-TR" sz="1600" b="1" dirty="0"/>
              <a:t>E-posta ve uzman soru/yanıt hizmetleri «</a:t>
            </a:r>
            <a:r>
              <a:rPr lang="tr-TR" sz="1600" b="1" dirty="0" err="1"/>
              <a:t>AskA</a:t>
            </a:r>
            <a:r>
              <a:rPr lang="tr-TR" sz="1600" b="1" dirty="0"/>
              <a:t>» gibi yöntemlerle temel referans işlevlerini fiziksel masaların ötesine taşıyarak, kullanıcıların bilgi gereksinimlerini belirlemelerine yardımcı olmada insan rehberliğinin ve etkileşiminin önemini vurgulamaktadır. Dijital kütüphaneler meta verilere, standartlara ve ağ kaynaklarına giderek daha fazla güvendikçe, dijital referans, dijital bağlamlarda bilgi erişiminin kalitesini ve doğruluğunu artıran insan uzmanlığını içermesi nedeniyle benzersizliğini korumaktadır (</a:t>
            </a:r>
            <a:r>
              <a:rPr lang="tr-TR" sz="1600" b="1" dirty="0" err="1"/>
              <a:t>Lankes</a:t>
            </a:r>
            <a:r>
              <a:rPr lang="tr-TR" sz="1600" b="1" dirty="0"/>
              <a:t>, 2004, </a:t>
            </a:r>
            <a:r>
              <a:rPr lang="tr-TR" sz="1600" b="1" dirty="0" err="1"/>
              <a:t>ss</a:t>
            </a:r>
            <a:r>
              <a:rPr lang="tr-TR" sz="1600" b="1" dirty="0"/>
              <a:t>. 2-3). </a:t>
            </a:r>
          </a:p>
          <a:p>
            <a:pPr marL="0" indent="0" algn="just">
              <a:buNone/>
            </a:pPr>
            <a:r>
              <a:rPr lang="tr-TR" sz="1600" b="1" dirty="0" err="1"/>
              <a:t>AskA</a:t>
            </a:r>
            <a:r>
              <a:rPr lang="tr-TR" sz="1600" b="1" dirty="0"/>
              <a:t>, kullanıcıların önceden tanımlanmış seçenekler veya kısıtlamalar olmadan sorularını özgürce göndermelerine olanak tanıyan bir tür dijital referans arayüzüdür. </a:t>
            </a:r>
          </a:p>
          <a:p>
            <a:pPr marL="0" indent="0" algn="just">
              <a:buNone/>
            </a:pPr>
            <a:r>
              <a:rPr lang="tr-TR" sz="1600" b="1" dirty="0"/>
              <a:t>Belirli alanlara sahip yapılandırılmış formların veya çoktan seçmeli soruların aksine, açık form, kullanıcıların bilgi gereksinimlerini kendi sözcükleriyle açıklayabilecekleri boş bir alan sağlar. </a:t>
            </a:r>
          </a:p>
          <a:p>
            <a:pPr marL="0" indent="0" algn="just">
              <a:buNone/>
            </a:pPr>
            <a:r>
              <a:rPr lang="tr-TR" sz="1600" b="1" dirty="0"/>
              <a:t>Bu format, ayrıntılı ve kişiselleştirilmiş soruları teşvik eder ve kütüphanecilerin veya uzmanların kullanıcının özel bağlamını daha iyi anlayıp kişiye özel yanıtlar vermesini sağlar.</a:t>
            </a:r>
          </a:p>
        </p:txBody>
      </p:sp>
    </p:spTree>
    <p:extLst>
      <p:ext uri="{BB962C8B-B14F-4D97-AF65-F5344CB8AC3E}">
        <p14:creationId xmlns:p14="http://schemas.microsoft.com/office/powerpoint/2010/main" val="1216365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63C79-AADF-AA3B-28FC-548F8D7F4A1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AD3748F-73FA-B7D5-6F64-027AD09EE7D6}"/>
              </a:ext>
            </a:extLst>
          </p:cNvPr>
          <p:cNvSpPr>
            <a:spLocks noGrp="1"/>
          </p:cNvSpPr>
          <p:nvPr>
            <p:ph type="title"/>
          </p:nvPr>
        </p:nvSpPr>
        <p:spPr>
          <a:xfrm>
            <a:off x="667499" y="170989"/>
            <a:ext cx="9744860" cy="1021166"/>
          </a:xfrm>
        </p:spPr>
        <p:txBody>
          <a:bodyPr>
            <a:noAutofit/>
          </a:bodyPr>
          <a:lstStyle/>
          <a:p>
            <a:pPr algn="ctr"/>
            <a:r>
              <a:rPr lang="tr-TR" sz="2400" b="1" dirty="0">
                <a:solidFill>
                  <a:schemeClr val="tx1"/>
                </a:solidFill>
              </a:rPr>
              <a:t>Dijital Kütüphane Hizmetlerinin Geliştirilmesinde Dijital Referansın Gelişen Rolü</a:t>
            </a:r>
            <a:endParaRPr lang="en-US" sz="2400" b="1" dirty="0">
              <a:solidFill>
                <a:schemeClr val="tx1"/>
              </a:solidFill>
            </a:endParaRPr>
          </a:p>
        </p:txBody>
      </p:sp>
      <p:sp>
        <p:nvSpPr>
          <p:cNvPr id="3" name="İçerik Yer Tutucusu 2">
            <a:extLst>
              <a:ext uri="{FF2B5EF4-FFF2-40B4-BE49-F238E27FC236}">
                <a16:creationId xmlns:a16="http://schemas.microsoft.com/office/drawing/2014/main" id="{E445F629-AE6E-F94B-7264-6E628ECD0011}"/>
              </a:ext>
            </a:extLst>
          </p:cNvPr>
          <p:cNvSpPr>
            <a:spLocks noGrp="1"/>
          </p:cNvSpPr>
          <p:nvPr>
            <p:ph idx="1"/>
          </p:nvPr>
        </p:nvSpPr>
        <p:spPr>
          <a:xfrm>
            <a:off x="820926" y="1192155"/>
            <a:ext cx="9438005" cy="4729329"/>
          </a:xfrm>
        </p:spPr>
        <p:txBody>
          <a:bodyPr>
            <a:noAutofit/>
          </a:bodyPr>
          <a:lstStyle/>
          <a:p>
            <a:pPr marL="0" indent="0" algn="just">
              <a:buNone/>
            </a:pPr>
            <a:r>
              <a:rPr lang="tr-TR" b="1" dirty="0"/>
              <a:t>Bu alan, ölçeklenebilirlik ve belirsizlik gibi temel konuları ele alarak, büyük soru hacimlerinin nasıl verimli bir şekilde ele alınacağına ve farklı sorgular için gerekli insan katılımı düzeyinin nasıl belirleneceğine odaklanmaktadır. </a:t>
            </a:r>
          </a:p>
          <a:p>
            <a:pPr marL="0" indent="0" algn="just">
              <a:buNone/>
            </a:pPr>
            <a:r>
              <a:rPr lang="tr-TR" b="1" dirty="0"/>
              <a:t>Dijital referans süreçlerinde, kullanıcılara rehberlik etme, bilgi sentezleme, derme geliştirme, kaynak oluşturma ve nesnelere açıklama ekleme gibi insan uzmanlığının birden fazla rolü öne çıkar. </a:t>
            </a:r>
          </a:p>
          <a:p>
            <a:pPr marL="0" indent="0" algn="just">
              <a:buNone/>
            </a:pPr>
            <a:r>
              <a:rPr lang="tr-TR" b="1" dirty="0"/>
              <a:t>Bu roller, kişiselleştirilmiş rehberlik sağlayarak, kaynak eksikliklerini belirleyerek ve dijital dermelerin büyümesine katkıda bulunarak sorunsuz entegrasyonu kolaylaştırır. </a:t>
            </a:r>
          </a:p>
          <a:p>
            <a:pPr marL="0" indent="0" algn="just">
              <a:buNone/>
            </a:pPr>
            <a:r>
              <a:rPr lang="tr-TR" b="1" dirty="0"/>
              <a:t>Standartlara, kalite değerlendirmesine ve sistemik modellere odaklanma, dijital ortamlardaki teknolojik gelişmelere ve kullanıcı beklentilerine uyum sağlamayı ve yüksek hizmet seviyelerini korumayı destekler (</a:t>
            </a:r>
            <a:r>
              <a:rPr lang="tr-TR" b="1" dirty="0" err="1"/>
              <a:t>Lankes</a:t>
            </a:r>
            <a:r>
              <a:rPr lang="tr-TR" b="1" dirty="0"/>
              <a:t>, 2004, </a:t>
            </a:r>
            <a:r>
              <a:rPr lang="tr-TR" b="1" dirty="0" err="1"/>
              <a:t>ss</a:t>
            </a:r>
            <a:r>
              <a:rPr lang="tr-TR" b="1" dirty="0"/>
              <a:t>. 4-5).</a:t>
            </a:r>
          </a:p>
        </p:txBody>
      </p:sp>
    </p:spTree>
    <p:extLst>
      <p:ext uri="{BB962C8B-B14F-4D97-AF65-F5344CB8AC3E}">
        <p14:creationId xmlns:p14="http://schemas.microsoft.com/office/powerpoint/2010/main" val="476478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952D9-EFBE-1DBD-9A1B-B483E4CA6D5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29F3A5E-5B13-8878-EADB-11B8F07D05A2}"/>
              </a:ext>
            </a:extLst>
          </p:cNvPr>
          <p:cNvSpPr>
            <a:spLocks noGrp="1"/>
          </p:cNvSpPr>
          <p:nvPr>
            <p:ph type="title"/>
          </p:nvPr>
        </p:nvSpPr>
        <p:spPr>
          <a:xfrm>
            <a:off x="667499" y="170989"/>
            <a:ext cx="9744860" cy="468108"/>
          </a:xfrm>
        </p:spPr>
        <p:txBody>
          <a:bodyPr>
            <a:noAutofit/>
          </a:bodyPr>
          <a:lstStyle/>
          <a:p>
            <a:pPr algn="ctr"/>
            <a:r>
              <a:rPr lang="tr-TR" sz="2400" b="1" dirty="0">
                <a:solidFill>
                  <a:schemeClr val="tx1"/>
                </a:solidFill>
              </a:rPr>
              <a:t>Dijital Referans Hizmetleri ve Teknolojik Yaklaşımlar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61CD5754-9B99-6F42-532F-481FED752D76}"/>
              </a:ext>
            </a:extLst>
          </p:cNvPr>
          <p:cNvSpPr>
            <a:spLocks noGrp="1"/>
          </p:cNvSpPr>
          <p:nvPr>
            <p:ph idx="1"/>
          </p:nvPr>
        </p:nvSpPr>
        <p:spPr>
          <a:xfrm>
            <a:off x="820926" y="808697"/>
            <a:ext cx="9438005" cy="4928426"/>
          </a:xfrm>
        </p:spPr>
        <p:txBody>
          <a:bodyPr>
            <a:noAutofit/>
          </a:bodyPr>
          <a:lstStyle/>
          <a:p>
            <a:pPr marL="0" indent="0" algn="ctr">
              <a:buNone/>
            </a:pPr>
            <a:r>
              <a:rPr lang="tr-TR" sz="1700" b="1" u="sng" dirty="0"/>
              <a:t>Dijital Referans Hizmetleri Nedir?</a:t>
            </a:r>
          </a:p>
          <a:p>
            <a:pPr algn="just"/>
            <a:r>
              <a:rPr lang="tr-TR" sz="1700" b="1" u="sng" dirty="0"/>
              <a:t>Tanım</a:t>
            </a:r>
            <a:r>
              <a:rPr lang="tr-TR" sz="1700" b="1" dirty="0"/>
              <a:t>: Elektronik ortamda sunulan referans hizmetleridir (</a:t>
            </a:r>
            <a:r>
              <a:rPr lang="tr-TR" sz="1700" b="1" dirty="0" err="1"/>
              <a:t>Rubin</a:t>
            </a:r>
            <a:r>
              <a:rPr lang="tr-TR" sz="1700" b="1" dirty="0"/>
              <a:t>, 2011, s. 50). Kullanıcılar ve kütüphaneciler canlı veya zaman farkıyla soruları elektronik olarak paylaşabilir.</a:t>
            </a:r>
          </a:p>
          <a:p>
            <a:pPr algn="just"/>
            <a:r>
              <a:rPr lang="tr-TR" sz="1700" b="1" u="sng" dirty="0"/>
              <a:t>Avantajlar</a:t>
            </a:r>
            <a:r>
              <a:rPr lang="tr-TR" sz="1700" b="1" dirty="0"/>
              <a:t>: Uzak konumlardan bilgi arayanlar, 7/24 bilgiye erişebilir. Dünya genelinde hizmet verilir (</a:t>
            </a:r>
            <a:r>
              <a:rPr lang="tr-TR" sz="1700" b="1" dirty="0" err="1"/>
              <a:t>Rubin</a:t>
            </a:r>
            <a:r>
              <a:rPr lang="tr-TR" sz="1700" b="1" dirty="0"/>
              <a:t>, 2011, s. 50).</a:t>
            </a:r>
          </a:p>
          <a:p>
            <a:pPr algn="just"/>
            <a:r>
              <a:rPr lang="tr-TR" sz="1700" b="1" u="sng" dirty="0"/>
              <a:t>Terimler</a:t>
            </a:r>
            <a:r>
              <a:rPr lang="tr-TR" sz="1700" b="1" dirty="0"/>
              <a:t>: Sanal referans, dijital referans, e-referans, kütüphaneciye sorun gibi isimler kullanılır (Kara, 2020, s. 5).</a:t>
            </a:r>
          </a:p>
          <a:p>
            <a:pPr marL="0" indent="0" algn="ctr">
              <a:buNone/>
            </a:pPr>
            <a:r>
              <a:rPr lang="tr-TR" sz="1700" b="1" u="sng" dirty="0"/>
              <a:t>Çeşitleri:</a:t>
            </a:r>
          </a:p>
          <a:p>
            <a:pPr algn="just"/>
            <a:r>
              <a:rPr lang="tr-TR" sz="1700" b="1" u="sng" dirty="0"/>
              <a:t>Asenkron (Zaman Farkıyla/Gecikmeli) Hizmetler: </a:t>
            </a:r>
            <a:r>
              <a:rPr lang="tr-TR" sz="1700" b="1" dirty="0"/>
              <a:t>Çevrimiçi yol gösterici araçlar ve Web formları gibi eş zamanlı olmayan referans hizmetlerinde iletişim her seferinde tek bir yönde gerçekleşir (Nicholas &amp; </a:t>
            </a:r>
            <a:r>
              <a:rPr lang="tr-TR" sz="1700" b="1" dirty="0" err="1"/>
              <a:t>Sterling</a:t>
            </a:r>
            <a:r>
              <a:rPr lang="tr-TR" sz="1700" b="1" dirty="0"/>
              <a:t>, 2014, s.5).</a:t>
            </a:r>
          </a:p>
          <a:p>
            <a:pPr algn="just"/>
            <a:r>
              <a:rPr lang="tr-TR" sz="1700" b="1" u="sng" dirty="0"/>
              <a:t>Örnekler</a:t>
            </a:r>
            <a:r>
              <a:rPr lang="tr-TR" sz="1700" b="1" dirty="0"/>
              <a:t>: E-posta ve web formları (</a:t>
            </a:r>
            <a:r>
              <a:rPr lang="tr-TR" sz="1700" b="1" dirty="0" err="1"/>
              <a:t>Hill</a:t>
            </a:r>
            <a:r>
              <a:rPr lang="tr-TR" sz="1700" b="1" dirty="0"/>
              <a:t> ve Johnson, 2004, s. 99). Kullanıcı sorar, kütüphaneci yanıtlar, biraz zaman alır.</a:t>
            </a:r>
          </a:p>
          <a:p>
            <a:pPr algn="just"/>
            <a:r>
              <a:rPr lang="tr-TR" sz="1700" b="1" u="sng" dirty="0"/>
              <a:t>Kullanım</a:t>
            </a:r>
            <a:r>
              <a:rPr lang="tr-TR" sz="1700" b="1" dirty="0"/>
              <a:t>: Basit veya karmaşık formlar doldurulur; karmaşık form daha fazla bilgi ister.</a:t>
            </a:r>
          </a:p>
        </p:txBody>
      </p:sp>
    </p:spTree>
    <p:extLst>
      <p:ext uri="{BB962C8B-B14F-4D97-AF65-F5344CB8AC3E}">
        <p14:creationId xmlns:p14="http://schemas.microsoft.com/office/powerpoint/2010/main" val="3580318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9A863-32E6-3686-5767-C143C988AD0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76E215B-242C-BA59-BCF2-96B6FF3C1FA6}"/>
              </a:ext>
            </a:extLst>
          </p:cNvPr>
          <p:cNvSpPr>
            <a:spLocks noGrp="1"/>
          </p:cNvSpPr>
          <p:nvPr>
            <p:ph type="title"/>
          </p:nvPr>
        </p:nvSpPr>
        <p:spPr>
          <a:xfrm>
            <a:off x="667499" y="170989"/>
            <a:ext cx="9744860" cy="468108"/>
          </a:xfrm>
        </p:spPr>
        <p:txBody>
          <a:bodyPr>
            <a:noAutofit/>
          </a:bodyPr>
          <a:lstStyle/>
          <a:p>
            <a:pPr algn="ctr"/>
            <a:r>
              <a:rPr lang="tr-TR" sz="2400" b="1" dirty="0">
                <a:solidFill>
                  <a:schemeClr val="tx1"/>
                </a:solidFill>
              </a:rPr>
              <a:t>Dijital Referans Hizmetleri ve Teknolojik Yaklaşımlar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74721657-CCEB-D7CC-28EC-E67015DB0C96}"/>
              </a:ext>
            </a:extLst>
          </p:cNvPr>
          <p:cNvSpPr>
            <a:spLocks noGrp="1"/>
          </p:cNvSpPr>
          <p:nvPr>
            <p:ph idx="1"/>
          </p:nvPr>
        </p:nvSpPr>
        <p:spPr>
          <a:xfrm>
            <a:off x="820926" y="808697"/>
            <a:ext cx="9438005" cy="5213561"/>
          </a:xfrm>
        </p:spPr>
        <p:txBody>
          <a:bodyPr>
            <a:noAutofit/>
          </a:bodyPr>
          <a:lstStyle/>
          <a:p>
            <a:pPr algn="just"/>
            <a:r>
              <a:rPr lang="tr-TR" b="1" u="sng" dirty="0"/>
              <a:t>Senkron (Eş Zamanlı) Hizmetler:</a:t>
            </a:r>
            <a:r>
              <a:rPr lang="tr-TR" b="1" dirty="0"/>
              <a:t> Gerçek zamanlıdır (</a:t>
            </a:r>
            <a:r>
              <a:rPr lang="tr-TR" b="1" dirty="0" err="1"/>
              <a:t>real</a:t>
            </a:r>
            <a:r>
              <a:rPr lang="tr-TR" b="1" dirty="0"/>
              <a:t>-time); referans kütüphanecisi ile bilgi arayan bir kullanıcı arasında çift yönlü iletişim sağlar (Nicholas &amp; </a:t>
            </a:r>
            <a:r>
              <a:rPr lang="tr-TR" b="1" dirty="0" err="1"/>
              <a:t>Sterling</a:t>
            </a:r>
            <a:r>
              <a:rPr lang="tr-TR" b="1" dirty="0"/>
              <a:t>, 2014, s.5).</a:t>
            </a:r>
          </a:p>
          <a:p>
            <a:pPr algn="just"/>
            <a:r>
              <a:rPr lang="tr-TR" b="1" u="sng" dirty="0"/>
              <a:t>Örnekler: </a:t>
            </a:r>
            <a:r>
              <a:rPr lang="tr-TR" b="1" dirty="0"/>
              <a:t>Canlı sohbet (</a:t>
            </a:r>
            <a:r>
              <a:rPr lang="tr-TR" b="1" dirty="0" err="1"/>
              <a:t>chat</a:t>
            </a:r>
            <a:r>
              <a:rPr lang="tr-TR" b="1" dirty="0"/>
              <a:t>), anında mesajlaşma (</a:t>
            </a:r>
            <a:r>
              <a:rPr lang="tr-TR" b="1" dirty="0" err="1"/>
              <a:t>instant</a:t>
            </a:r>
            <a:r>
              <a:rPr lang="tr-TR" b="1" dirty="0"/>
              <a:t> </a:t>
            </a:r>
            <a:r>
              <a:rPr lang="tr-TR" b="1" dirty="0" err="1"/>
              <a:t>messaging</a:t>
            </a:r>
            <a:r>
              <a:rPr lang="tr-TR" b="1" dirty="0"/>
              <a:t>), video konferans, </a:t>
            </a:r>
            <a:r>
              <a:rPr lang="tr-TR" b="1" dirty="0" err="1"/>
              <a:t>chatbotlar</a:t>
            </a:r>
            <a:r>
              <a:rPr lang="tr-TR" b="1" dirty="0"/>
              <a:t> (Arya ve </a:t>
            </a:r>
            <a:r>
              <a:rPr lang="tr-TR" b="1" dirty="0" err="1"/>
              <a:t>Mishra</a:t>
            </a:r>
            <a:r>
              <a:rPr lang="tr-TR" b="1" dirty="0"/>
              <a:t>, 2012, </a:t>
            </a:r>
            <a:r>
              <a:rPr lang="tr-TR" b="1" dirty="0" err="1"/>
              <a:t>ss</a:t>
            </a:r>
            <a:r>
              <a:rPr lang="tr-TR" b="1" dirty="0"/>
              <a:t>. 110-112; Nicholas &amp; </a:t>
            </a:r>
            <a:r>
              <a:rPr lang="tr-TR" b="1" dirty="0" err="1"/>
              <a:t>Sterling</a:t>
            </a:r>
            <a:r>
              <a:rPr lang="tr-TR" b="1" dirty="0"/>
              <a:t>, 2014, s. 5).</a:t>
            </a:r>
          </a:p>
          <a:p>
            <a:pPr algn="just"/>
            <a:r>
              <a:rPr lang="tr-TR" b="1" u="sng" dirty="0"/>
              <a:t>Faydaları: </a:t>
            </a:r>
            <a:r>
              <a:rPr lang="tr-TR" b="1" dirty="0"/>
              <a:t>Anında yanıt alınır, gerçek zamanlı iletişim sağlar.</a:t>
            </a:r>
          </a:p>
          <a:p>
            <a:pPr marL="0" indent="0" algn="just">
              <a:buNone/>
            </a:pPr>
            <a:endParaRPr lang="tr-TR" b="1" dirty="0"/>
          </a:p>
          <a:p>
            <a:pPr marL="0" indent="0" algn="ctr">
              <a:buNone/>
            </a:pPr>
            <a:r>
              <a:rPr lang="tr-TR" b="1" u="sng" dirty="0"/>
              <a:t>E-posta ve Web Formu ile Hizmetler:</a:t>
            </a:r>
          </a:p>
          <a:p>
            <a:pPr algn="just"/>
            <a:r>
              <a:rPr lang="tr-TR" b="1" dirty="0"/>
              <a:t>1980’lerden itibaren gelişmiş. 1990’larda üniversitelerde yoğunlaşmış, 2000’lerde yaygınlaşmış (</a:t>
            </a:r>
            <a:r>
              <a:rPr lang="tr-TR" b="1" dirty="0" err="1"/>
              <a:t>Hill</a:t>
            </a:r>
            <a:r>
              <a:rPr lang="tr-TR" b="1" dirty="0"/>
              <a:t> ve Johnson, 2004, s. 99).</a:t>
            </a:r>
          </a:p>
          <a:p>
            <a:pPr algn="just"/>
            <a:r>
              <a:rPr lang="tr-TR" b="1" u="sng" dirty="0"/>
              <a:t>Web form çeşitleri</a:t>
            </a:r>
            <a:r>
              <a:rPr lang="tr-TR" b="1" dirty="0"/>
              <a:t>: Basit olanlar temel bilgiler ister, karmaşık olanlar detay ve kişisel bilgiler de talep eder.</a:t>
            </a:r>
          </a:p>
          <a:p>
            <a:pPr algn="just"/>
            <a:r>
              <a:rPr lang="tr-TR" b="1" dirty="0"/>
              <a:t>Kullanıcılar sorularını form doldurarak iletir, yanıtlar e-posta veya telefonla verilir (Arya ve </a:t>
            </a:r>
            <a:r>
              <a:rPr lang="tr-TR" b="1" dirty="0" err="1"/>
              <a:t>Mishra</a:t>
            </a:r>
            <a:r>
              <a:rPr lang="tr-TR" b="1" dirty="0"/>
              <a:t>, 2012, s. 110).</a:t>
            </a:r>
          </a:p>
        </p:txBody>
      </p:sp>
    </p:spTree>
    <p:extLst>
      <p:ext uri="{BB962C8B-B14F-4D97-AF65-F5344CB8AC3E}">
        <p14:creationId xmlns:p14="http://schemas.microsoft.com/office/powerpoint/2010/main" val="4287103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D92D51-FB69-B9BB-E24A-BF055C57E8C1}"/>
              </a:ext>
            </a:extLst>
          </p:cNvPr>
          <p:cNvSpPr>
            <a:spLocks noGrp="1"/>
          </p:cNvSpPr>
          <p:nvPr>
            <p:ph type="title"/>
          </p:nvPr>
        </p:nvSpPr>
        <p:spPr>
          <a:xfrm>
            <a:off x="3056740" y="275865"/>
            <a:ext cx="4877892" cy="432619"/>
          </a:xfrm>
        </p:spPr>
        <p:txBody>
          <a:bodyPr>
            <a:normAutofit fontScale="90000"/>
          </a:bodyPr>
          <a:lstStyle/>
          <a:p>
            <a:r>
              <a:rPr lang="tr-TR" sz="2400" dirty="0">
                <a:solidFill>
                  <a:schemeClr val="tx1"/>
                </a:solidFill>
              </a:rPr>
              <a:t>Asenkron (Zaman Farkıyla) Hizmetler</a:t>
            </a:r>
          </a:p>
        </p:txBody>
      </p:sp>
      <p:pic>
        <p:nvPicPr>
          <p:cNvPr id="5" name="İçerik Yer Tutucusu 4">
            <a:extLst>
              <a:ext uri="{FF2B5EF4-FFF2-40B4-BE49-F238E27FC236}">
                <a16:creationId xmlns:a16="http://schemas.microsoft.com/office/drawing/2014/main" id="{74A306E2-445D-AEA4-E19E-22EF927FF15C}"/>
              </a:ext>
            </a:extLst>
          </p:cNvPr>
          <p:cNvPicPr>
            <a:picLocks noGrp="1" noChangeAspect="1"/>
          </p:cNvPicPr>
          <p:nvPr>
            <p:ph idx="1"/>
          </p:nvPr>
        </p:nvPicPr>
        <p:blipFill>
          <a:blip r:embed="rId2"/>
          <a:stretch>
            <a:fillRect/>
          </a:stretch>
        </p:blipFill>
        <p:spPr>
          <a:xfrm>
            <a:off x="1661652" y="1189704"/>
            <a:ext cx="7595420" cy="3377380"/>
          </a:xfrm>
          <a:prstGeom prst="rect">
            <a:avLst/>
          </a:prstGeom>
        </p:spPr>
      </p:pic>
      <p:sp>
        <p:nvSpPr>
          <p:cNvPr id="7" name="Metin kutusu 6">
            <a:extLst>
              <a:ext uri="{FF2B5EF4-FFF2-40B4-BE49-F238E27FC236}">
                <a16:creationId xmlns:a16="http://schemas.microsoft.com/office/drawing/2014/main" id="{722B84C1-4944-0D47-6FCF-942891A7B8BC}"/>
              </a:ext>
            </a:extLst>
          </p:cNvPr>
          <p:cNvSpPr txBox="1"/>
          <p:nvPr/>
        </p:nvSpPr>
        <p:spPr>
          <a:xfrm>
            <a:off x="2762865" y="4488115"/>
            <a:ext cx="6799006" cy="307777"/>
          </a:xfrm>
          <a:prstGeom prst="rect">
            <a:avLst/>
          </a:prstGeom>
          <a:noFill/>
        </p:spPr>
        <p:txBody>
          <a:bodyPr wrap="square">
            <a:spAutoFit/>
          </a:bodyPr>
          <a:lstStyle/>
          <a:p>
            <a:r>
              <a:rPr lang="en-US" sz="1400" b="1" dirty="0"/>
              <a:t>Examples of asynchronous reference services</a:t>
            </a:r>
            <a:r>
              <a:rPr lang="tr-TR" sz="1400" b="1" dirty="0"/>
              <a:t>  </a:t>
            </a:r>
            <a:r>
              <a:rPr lang="en-US" sz="1400" b="1" dirty="0"/>
              <a:t>(</a:t>
            </a:r>
            <a:r>
              <a:rPr lang="de-DE" sz="1400" b="1" dirty="0"/>
              <a:t>Nicholas &amp; Sterling, </a:t>
            </a:r>
            <a:r>
              <a:rPr lang="tr-TR" sz="1400" b="1" dirty="0"/>
              <a:t>2014, </a:t>
            </a:r>
            <a:r>
              <a:rPr lang="en-US" sz="1400" b="1" dirty="0"/>
              <a:t>s. </a:t>
            </a:r>
            <a:r>
              <a:rPr lang="tr-TR" sz="1400" b="1" dirty="0"/>
              <a:t>5</a:t>
            </a:r>
            <a:r>
              <a:rPr lang="en-US" sz="1400" b="1" dirty="0"/>
              <a:t>).</a:t>
            </a:r>
            <a:endParaRPr lang="tr-TR" sz="1400" b="1" dirty="0"/>
          </a:p>
        </p:txBody>
      </p:sp>
    </p:spTree>
    <p:extLst>
      <p:ext uri="{BB962C8B-B14F-4D97-AF65-F5344CB8AC3E}">
        <p14:creationId xmlns:p14="http://schemas.microsoft.com/office/powerpoint/2010/main" val="2036012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67B0E-41F1-64AF-1B0A-A28DC4C0F1A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0597672-6EDA-FFAF-37A2-78638446BA14}"/>
              </a:ext>
            </a:extLst>
          </p:cNvPr>
          <p:cNvSpPr>
            <a:spLocks noGrp="1"/>
          </p:cNvSpPr>
          <p:nvPr>
            <p:ph type="title"/>
          </p:nvPr>
        </p:nvSpPr>
        <p:spPr>
          <a:xfrm>
            <a:off x="2531806" y="151327"/>
            <a:ext cx="5299584" cy="546764"/>
          </a:xfrm>
        </p:spPr>
        <p:txBody>
          <a:bodyPr>
            <a:normAutofit fontScale="90000"/>
          </a:bodyPr>
          <a:lstStyle/>
          <a:p>
            <a:pPr algn="ctr"/>
            <a:r>
              <a:rPr lang="tr-TR" b="1" dirty="0">
                <a:solidFill>
                  <a:schemeClr val="tx1"/>
                </a:solidFill>
              </a:rPr>
              <a:t>KAPSAM</a:t>
            </a:r>
            <a:br>
              <a:rPr lang="tr-TR" b="1" dirty="0">
                <a:solidFill>
                  <a:schemeClr val="tx1"/>
                </a:solidFill>
              </a:rPr>
            </a:br>
            <a:endParaRPr lang="en-US" b="1" dirty="0"/>
          </a:p>
        </p:txBody>
      </p:sp>
      <p:sp>
        <p:nvSpPr>
          <p:cNvPr id="3" name="İçerik Yer Tutucusu 2">
            <a:extLst>
              <a:ext uri="{FF2B5EF4-FFF2-40B4-BE49-F238E27FC236}">
                <a16:creationId xmlns:a16="http://schemas.microsoft.com/office/drawing/2014/main" id="{B9C394CE-C9ED-DC2C-6B9A-2003420EEEDD}"/>
              </a:ext>
            </a:extLst>
          </p:cNvPr>
          <p:cNvSpPr>
            <a:spLocks noGrp="1"/>
          </p:cNvSpPr>
          <p:nvPr>
            <p:ph idx="1"/>
          </p:nvPr>
        </p:nvSpPr>
        <p:spPr>
          <a:xfrm>
            <a:off x="820927" y="882438"/>
            <a:ext cx="9438005" cy="5184065"/>
          </a:xfrm>
        </p:spPr>
        <p:txBody>
          <a:bodyPr>
            <a:noAutofit/>
          </a:bodyPr>
          <a:lstStyle/>
          <a:p>
            <a:pPr algn="just"/>
            <a:r>
              <a:rPr lang="tr-TR" sz="1600" b="1" dirty="0"/>
              <a:t>Giriş</a:t>
            </a:r>
          </a:p>
          <a:p>
            <a:pPr algn="just"/>
            <a:r>
              <a:rPr lang="tr-TR" sz="1600" b="1" dirty="0"/>
              <a:t>Referans Soruları ve Kategorileri</a:t>
            </a:r>
          </a:p>
          <a:p>
            <a:pPr lvl="1" algn="just">
              <a:buFont typeface="Wingdings" panose="05000000000000000000" pitchFamily="2" charset="2"/>
              <a:buChar char="v"/>
            </a:pPr>
            <a:r>
              <a:rPr lang="tr-TR" sz="1400" b="1" dirty="0"/>
              <a:t>Hazır Referans Soruları</a:t>
            </a:r>
          </a:p>
          <a:p>
            <a:pPr lvl="1" algn="just">
              <a:buFont typeface="Wingdings" panose="05000000000000000000" pitchFamily="2" charset="2"/>
              <a:buChar char="v"/>
            </a:pPr>
            <a:r>
              <a:rPr lang="tr-TR" sz="1400" b="1" dirty="0"/>
              <a:t>Araştırma Soruları</a:t>
            </a:r>
          </a:p>
          <a:p>
            <a:pPr lvl="1" algn="just">
              <a:buFont typeface="Wingdings" panose="05000000000000000000" pitchFamily="2" charset="2"/>
              <a:buChar char="v"/>
            </a:pPr>
            <a:r>
              <a:rPr lang="tr-TR" sz="1400" b="1" dirty="0"/>
              <a:t>Bibliyografik Doğrulama</a:t>
            </a:r>
          </a:p>
          <a:p>
            <a:pPr algn="just"/>
            <a:r>
              <a:rPr lang="tr-TR" sz="1600" b="1" dirty="0"/>
              <a:t>Kütüphane ve Bilgi Merkezlerinin Temel İşlevleri ve Evrimi: Referans Hizmetleri Bağlamı</a:t>
            </a:r>
          </a:p>
          <a:p>
            <a:pPr algn="just"/>
            <a:r>
              <a:rPr lang="tr-TR" sz="1600" b="1" dirty="0"/>
              <a:t>Kütüphanelerde Referans Hizmetlerinin Tarihsel Evrimi ve Teknolojik Dönüşüm</a:t>
            </a:r>
          </a:p>
          <a:p>
            <a:pPr algn="just"/>
            <a:r>
              <a:rPr lang="tr-TR" sz="1600" b="1" dirty="0"/>
              <a:t>Dijital Çağda Referans Hizmetlerinin Evrimi ve Kütüphanecinin Rolü</a:t>
            </a:r>
          </a:p>
          <a:p>
            <a:pPr algn="just"/>
            <a:r>
              <a:rPr lang="tr-TR" sz="1600" b="1" dirty="0"/>
              <a:t>Dijital Kütüphane Hizmetlerinin Geliştirilmesinde Dijital Referansın Gelişen Rolü</a:t>
            </a:r>
          </a:p>
          <a:p>
            <a:pPr algn="just"/>
            <a:r>
              <a:rPr lang="tr-TR" sz="1600" b="1" dirty="0"/>
              <a:t>Dijital Referans Hizmetleri ve Teknolojik Yaklaşımlar</a:t>
            </a:r>
          </a:p>
          <a:p>
            <a:pPr algn="just"/>
            <a:r>
              <a:rPr lang="tr-TR" sz="1600" b="1" dirty="0"/>
              <a:t>İşbirlikçi ve Çevrimiçi Referans Hizmetleri</a:t>
            </a:r>
          </a:p>
          <a:p>
            <a:pPr algn="just"/>
            <a:r>
              <a:rPr lang="tr-TR" sz="1600" b="1" dirty="0"/>
              <a:t>Dijital Referans Hizmetlerinin Günümüzdeki Uygulamaları</a:t>
            </a:r>
          </a:p>
          <a:p>
            <a:pPr algn="just"/>
            <a:r>
              <a:rPr lang="tr-TR" sz="1600" b="1" dirty="0"/>
              <a:t>Sonuç ve Değerlendirme</a:t>
            </a:r>
          </a:p>
          <a:p>
            <a:pPr algn="just"/>
            <a:r>
              <a:rPr lang="tr-TR" sz="1600" b="1" dirty="0"/>
              <a:t>Kaynakça</a:t>
            </a:r>
          </a:p>
        </p:txBody>
      </p:sp>
    </p:spTree>
    <p:extLst>
      <p:ext uri="{BB962C8B-B14F-4D97-AF65-F5344CB8AC3E}">
        <p14:creationId xmlns:p14="http://schemas.microsoft.com/office/powerpoint/2010/main" val="4028808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B8DBE-F427-C6AC-FB47-6033E51BE16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C4727E9-7C51-67DE-1938-A58E1664FC0C}"/>
              </a:ext>
            </a:extLst>
          </p:cNvPr>
          <p:cNvSpPr>
            <a:spLocks noGrp="1"/>
          </p:cNvSpPr>
          <p:nvPr>
            <p:ph type="title"/>
          </p:nvPr>
        </p:nvSpPr>
        <p:spPr>
          <a:xfrm>
            <a:off x="3110818" y="384019"/>
            <a:ext cx="4455105" cy="432619"/>
          </a:xfrm>
        </p:spPr>
        <p:txBody>
          <a:bodyPr>
            <a:normAutofit fontScale="90000"/>
          </a:bodyPr>
          <a:lstStyle/>
          <a:p>
            <a:r>
              <a:rPr lang="tr-TR" sz="2400" dirty="0">
                <a:solidFill>
                  <a:schemeClr val="tx1"/>
                </a:solidFill>
              </a:rPr>
              <a:t>Senkron (Eş Zamanlı) Hizmetler</a:t>
            </a:r>
          </a:p>
        </p:txBody>
      </p:sp>
      <p:pic>
        <p:nvPicPr>
          <p:cNvPr id="4" name="İçerik Yer Tutucusu 3">
            <a:extLst>
              <a:ext uri="{FF2B5EF4-FFF2-40B4-BE49-F238E27FC236}">
                <a16:creationId xmlns:a16="http://schemas.microsoft.com/office/drawing/2014/main" id="{15E49A23-0DAD-8A21-5C9F-E1EE01B332E0}"/>
              </a:ext>
            </a:extLst>
          </p:cNvPr>
          <p:cNvPicPr>
            <a:picLocks noGrp="1" noChangeAspect="1"/>
          </p:cNvPicPr>
          <p:nvPr>
            <p:ph idx="1"/>
          </p:nvPr>
        </p:nvPicPr>
        <p:blipFill>
          <a:blip r:embed="rId2"/>
          <a:stretch>
            <a:fillRect/>
          </a:stretch>
        </p:blipFill>
        <p:spPr>
          <a:xfrm>
            <a:off x="1401097" y="1007806"/>
            <a:ext cx="8775290" cy="4621162"/>
          </a:xfrm>
          <a:prstGeom prst="rect">
            <a:avLst/>
          </a:prstGeom>
        </p:spPr>
      </p:pic>
      <p:sp>
        <p:nvSpPr>
          <p:cNvPr id="6" name="Metin kutusu 5">
            <a:extLst>
              <a:ext uri="{FF2B5EF4-FFF2-40B4-BE49-F238E27FC236}">
                <a16:creationId xmlns:a16="http://schemas.microsoft.com/office/drawing/2014/main" id="{AE9A1787-5D7C-E0A2-38D8-555F87706E10}"/>
              </a:ext>
            </a:extLst>
          </p:cNvPr>
          <p:cNvSpPr txBox="1"/>
          <p:nvPr/>
        </p:nvSpPr>
        <p:spPr>
          <a:xfrm>
            <a:off x="2330245" y="5765460"/>
            <a:ext cx="6818671" cy="307777"/>
          </a:xfrm>
          <a:prstGeom prst="rect">
            <a:avLst/>
          </a:prstGeom>
          <a:noFill/>
        </p:spPr>
        <p:txBody>
          <a:bodyPr wrap="square">
            <a:spAutoFit/>
          </a:bodyPr>
          <a:lstStyle/>
          <a:p>
            <a:r>
              <a:rPr lang="en-US" sz="1400" b="1" dirty="0"/>
              <a:t>Examples of synchronous reference services (Nicholas &amp; Sterling, 2014, s. 6).</a:t>
            </a:r>
            <a:endParaRPr lang="tr-TR" sz="1400" b="1" dirty="0"/>
          </a:p>
        </p:txBody>
      </p:sp>
    </p:spTree>
    <p:extLst>
      <p:ext uri="{BB962C8B-B14F-4D97-AF65-F5344CB8AC3E}">
        <p14:creationId xmlns:p14="http://schemas.microsoft.com/office/powerpoint/2010/main" val="778212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71E9E-91F5-2E87-26BC-9AB135BA641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374EEF1-5FF3-EED7-3D19-C23C4E38214F}"/>
              </a:ext>
            </a:extLst>
          </p:cNvPr>
          <p:cNvSpPr>
            <a:spLocks noGrp="1"/>
          </p:cNvSpPr>
          <p:nvPr>
            <p:ph type="title"/>
          </p:nvPr>
        </p:nvSpPr>
        <p:spPr>
          <a:xfrm>
            <a:off x="667499" y="170989"/>
            <a:ext cx="9744860" cy="468108"/>
          </a:xfrm>
        </p:spPr>
        <p:txBody>
          <a:bodyPr>
            <a:noAutofit/>
          </a:bodyPr>
          <a:lstStyle/>
          <a:p>
            <a:pPr algn="ctr"/>
            <a:r>
              <a:rPr lang="tr-TR" sz="2400" b="1" dirty="0">
                <a:solidFill>
                  <a:schemeClr val="tx1"/>
                </a:solidFill>
              </a:rPr>
              <a:t>Dijital Referans Hizmetleri ve Teknolojik Yaklaşımlar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6DCA9F4D-5068-96FC-ACDE-694A60635E88}"/>
              </a:ext>
            </a:extLst>
          </p:cNvPr>
          <p:cNvSpPr>
            <a:spLocks noGrp="1"/>
          </p:cNvSpPr>
          <p:nvPr>
            <p:ph idx="1"/>
          </p:nvPr>
        </p:nvSpPr>
        <p:spPr>
          <a:xfrm>
            <a:off x="820926" y="808697"/>
            <a:ext cx="9438005" cy="4923509"/>
          </a:xfrm>
        </p:spPr>
        <p:txBody>
          <a:bodyPr>
            <a:noAutofit/>
          </a:bodyPr>
          <a:lstStyle/>
          <a:p>
            <a:pPr marL="0" indent="0" algn="ctr">
              <a:buNone/>
            </a:pPr>
            <a:r>
              <a:rPr lang="tr-TR" sz="1600" b="1" u="sng" dirty="0"/>
              <a:t>Anlık Mesajlaşma (</a:t>
            </a:r>
            <a:r>
              <a:rPr lang="tr-TR" sz="1600" b="1" u="sng" dirty="0" err="1"/>
              <a:t>Instant</a:t>
            </a:r>
            <a:r>
              <a:rPr lang="tr-TR" sz="1600" b="1" u="sng" dirty="0"/>
              <a:t> Messaging) ve Sohbet (Chat) Hizmetleri</a:t>
            </a:r>
          </a:p>
          <a:p>
            <a:pPr algn="just"/>
            <a:r>
              <a:rPr lang="tr-TR" sz="1600" b="1" u="sng" dirty="0"/>
              <a:t>Tanım</a:t>
            </a:r>
            <a:r>
              <a:rPr lang="tr-TR" sz="1600" b="1" dirty="0"/>
              <a:t>: Kullanıcılar ve kütüphaneciler gerçek zamanlı sohbet eder (</a:t>
            </a:r>
            <a:r>
              <a:rPr lang="tr-TR" sz="1600" b="1" dirty="0" err="1"/>
              <a:t>Chan</a:t>
            </a:r>
            <a:r>
              <a:rPr lang="tr-TR" sz="1600" b="1" dirty="0"/>
              <a:t>, </a:t>
            </a:r>
            <a:r>
              <a:rPr lang="tr-TR" sz="1600" b="1" dirty="0" err="1"/>
              <a:t>Ly</a:t>
            </a:r>
            <a:r>
              <a:rPr lang="tr-TR" sz="1600" b="1" dirty="0"/>
              <a:t> ve </a:t>
            </a:r>
            <a:r>
              <a:rPr lang="tr-TR" sz="1600" b="1" dirty="0" err="1"/>
              <a:t>Meulemans</a:t>
            </a:r>
            <a:r>
              <a:rPr lang="tr-TR" sz="1600" b="1" dirty="0"/>
              <a:t>, 2012, s. 4). Anlık mesajlaşma (IM, </a:t>
            </a:r>
            <a:r>
              <a:rPr lang="tr-TR" sz="1600" b="1" dirty="0" err="1"/>
              <a:t>instant</a:t>
            </a:r>
            <a:r>
              <a:rPr lang="tr-TR" sz="1600" b="1" dirty="0"/>
              <a:t> </a:t>
            </a:r>
            <a:r>
              <a:rPr lang="tr-TR" sz="1600" b="1" dirty="0" err="1"/>
              <a:t>messaging</a:t>
            </a:r>
            <a:r>
              <a:rPr lang="tr-TR" sz="1600" b="1" dirty="0"/>
              <a:t>) ve oturum açma sohbeti (log-in </a:t>
            </a:r>
            <a:r>
              <a:rPr lang="tr-TR" sz="1600" b="1" dirty="0" err="1"/>
              <a:t>chat</a:t>
            </a:r>
            <a:r>
              <a:rPr lang="tr-TR" sz="1600" b="1" dirty="0"/>
              <a:t>) tipik türleridir. </a:t>
            </a:r>
          </a:p>
          <a:p>
            <a:pPr algn="just"/>
            <a:r>
              <a:rPr lang="tr-TR" sz="1600" b="1" u="sng" dirty="0"/>
              <a:t>Örnekler</a:t>
            </a:r>
            <a:r>
              <a:rPr lang="tr-TR" sz="1600" b="1" dirty="0"/>
              <a:t>: Messenger, WhatsApp, canlı sohbet sistemleri (</a:t>
            </a:r>
            <a:r>
              <a:rPr lang="tr-TR" sz="1600" b="1" dirty="0" err="1"/>
              <a:t>QuestionPoint</a:t>
            </a:r>
            <a:r>
              <a:rPr lang="tr-TR" sz="1600" b="1" dirty="0"/>
              <a:t>, LibraryH3lp vb.).</a:t>
            </a:r>
          </a:p>
          <a:p>
            <a:pPr algn="just"/>
            <a:r>
              <a:rPr lang="tr-TR" sz="1600" b="1" u="sng" dirty="0"/>
              <a:t>Avantajlar</a:t>
            </a:r>
            <a:r>
              <a:rPr lang="tr-TR" sz="1600" b="1" dirty="0"/>
              <a:t>: Hızlı ve düşük maliyetli yardım sağlar. Uzun, detaylı sorulara da yanıt verilebilir.</a:t>
            </a:r>
          </a:p>
          <a:p>
            <a:pPr algn="just"/>
            <a:r>
              <a:rPr lang="tr-TR" sz="1600" b="1" u="sng" dirty="0"/>
              <a:t>Farklar</a:t>
            </a:r>
            <a:r>
              <a:rPr lang="tr-TR" sz="1600" b="1" dirty="0"/>
              <a:t>: Anlık mesajlaşma daha basit, oturum açma sohbetleri ise daha detaylı ve zaman alıcıdır (</a:t>
            </a:r>
            <a:r>
              <a:rPr lang="tr-TR" sz="1600" b="1" dirty="0" err="1"/>
              <a:t>Gurganus</a:t>
            </a:r>
            <a:r>
              <a:rPr lang="tr-TR" sz="1600" b="1" dirty="0"/>
              <a:t>, 2015, s. 30).</a:t>
            </a:r>
          </a:p>
          <a:p>
            <a:pPr marL="0" indent="0" algn="ctr">
              <a:buNone/>
            </a:pPr>
            <a:r>
              <a:rPr lang="tr-TR" sz="1600" b="1" u="sng" dirty="0"/>
              <a:t>İnternet Tabanlı Sohbet ve Sosyal Medya</a:t>
            </a:r>
          </a:p>
          <a:p>
            <a:pPr algn="just"/>
            <a:r>
              <a:rPr lang="tr-TR" sz="1600" b="1" u="sng" dirty="0"/>
              <a:t>İnternet sohbetleri</a:t>
            </a:r>
            <a:r>
              <a:rPr lang="tr-TR" sz="1600" b="1" dirty="0"/>
              <a:t>: IRC (İnternet Geçişli Sohbet= Internet </a:t>
            </a:r>
            <a:r>
              <a:rPr lang="tr-TR" sz="1600" b="1" dirty="0" err="1"/>
              <a:t>Relay</a:t>
            </a:r>
            <a:r>
              <a:rPr lang="tr-TR" sz="1600" b="1" dirty="0"/>
              <a:t> Chat) ve ICQ (I </a:t>
            </a:r>
            <a:r>
              <a:rPr lang="tr-TR" sz="1600" b="1" dirty="0" err="1"/>
              <a:t>seek</a:t>
            </a:r>
            <a:r>
              <a:rPr lang="tr-TR" sz="1600" b="1" dirty="0"/>
              <a:t> </a:t>
            </a:r>
            <a:r>
              <a:rPr lang="tr-TR" sz="1600" b="1" dirty="0" err="1"/>
              <a:t>you</a:t>
            </a:r>
            <a:r>
              <a:rPr lang="tr-TR" sz="1600" b="1" dirty="0"/>
              <a:t>= seni arıyorum) gibi ilk araçlar; daha sonra sosyal medya ve video konferanslar kullanıldı (</a:t>
            </a:r>
            <a:r>
              <a:rPr lang="tr-TR" sz="1600" b="1" dirty="0" err="1"/>
              <a:t>Collard</a:t>
            </a:r>
            <a:r>
              <a:rPr lang="tr-TR" sz="1600" b="1" dirty="0"/>
              <a:t> ve </a:t>
            </a:r>
            <a:r>
              <a:rPr lang="tr-TR" sz="1600" b="1" dirty="0" err="1"/>
              <a:t>Whatley</a:t>
            </a:r>
            <a:r>
              <a:rPr lang="tr-TR" sz="1600" b="1" dirty="0"/>
              <a:t>, 2006, s. 43; </a:t>
            </a:r>
            <a:r>
              <a:rPr lang="tr-TR" sz="1600" b="1" dirty="0" err="1"/>
              <a:t>Hirko</a:t>
            </a:r>
            <a:r>
              <a:rPr lang="tr-TR" sz="1600" b="1" dirty="0"/>
              <a:t>, 2005, s. 32).</a:t>
            </a:r>
          </a:p>
          <a:p>
            <a:pPr algn="just"/>
            <a:r>
              <a:rPr lang="tr-TR" sz="1600" b="1" u="sng" dirty="0"/>
              <a:t>Kütüphanelerde kullanımı</a:t>
            </a:r>
            <a:r>
              <a:rPr lang="tr-TR" sz="1600" b="1" dirty="0"/>
              <a:t>: Sosyal medya (Facebook, Twitter) ve </a:t>
            </a:r>
            <a:r>
              <a:rPr lang="tr-TR" sz="1600" b="1" dirty="0" err="1"/>
              <a:t>Zoom</a:t>
            </a:r>
            <a:r>
              <a:rPr lang="tr-TR" sz="1600" b="1" dirty="0"/>
              <a:t> gibi platformlar ile kullanıcılarla iletişim kurulur (Isaac ve </a:t>
            </a:r>
            <a:r>
              <a:rPr lang="tr-TR" sz="1600" b="1" dirty="0" err="1"/>
              <a:t>Omame</a:t>
            </a:r>
            <a:r>
              <a:rPr lang="tr-TR" sz="1600" b="1" dirty="0"/>
              <a:t>, 2020).</a:t>
            </a:r>
          </a:p>
          <a:p>
            <a:pPr algn="just"/>
            <a:r>
              <a:rPr lang="tr-TR" sz="1600" b="1" u="sng" dirty="0"/>
              <a:t>Faydaları</a:t>
            </a:r>
            <a:r>
              <a:rPr lang="tr-TR" sz="1600" b="1" dirty="0"/>
              <a:t>: Tanıtım, hızlı geri bildirim, uzaktan eğitim, kullanıcı etkileşimi sağlar.</a:t>
            </a:r>
          </a:p>
          <a:p>
            <a:pPr marL="0" indent="0" algn="just">
              <a:buNone/>
            </a:pPr>
            <a:endParaRPr lang="tr-TR" sz="1600" b="1" dirty="0"/>
          </a:p>
        </p:txBody>
      </p:sp>
    </p:spTree>
    <p:extLst>
      <p:ext uri="{BB962C8B-B14F-4D97-AF65-F5344CB8AC3E}">
        <p14:creationId xmlns:p14="http://schemas.microsoft.com/office/powerpoint/2010/main" val="916280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8434F-8C94-6284-BD32-4292E082651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864A7B7-9C7B-5147-6011-421E342ED92A}"/>
              </a:ext>
            </a:extLst>
          </p:cNvPr>
          <p:cNvSpPr>
            <a:spLocks noGrp="1"/>
          </p:cNvSpPr>
          <p:nvPr>
            <p:ph type="title"/>
          </p:nvPr>
        </p:nvSpPr>
        <p:spPr>
          <a:xfrm>
            <a:off x="667499" y="170989"/>
            <a:ext cx="9744860" cy="468108"/>
          </a:xfrm>
        </p:spPr>
        <p:txBody>
          <a:bodyPr>
            <a:noAutofit/>
          </a:bodyPr>
          <a:lstStyle/>
          <a:p>
            <a:pPr algn="ctr"/>
            <a:r>
              <a:rPr lang="tr-TR" sz="2400" b="1" dirty="0">
                <a:solidFill>
                  <a:schemeClr val="tx1"/>
                </a:solidFill>
              </a:rPr>
              <a:t>Dijital Referans Hizmetleri ve Teknolojik Yaklaşımlar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3865B0D8-7416-9862-77E2-EE0845F15AFA}"/>
              </a:ext>
            </a:extLst>
          </p:cNvPr>
          <p:cNvSpPr>
            <a:spLocks noGrp="1"/>
          </p:cNvSpPr>
          <p:nvPr>
            <p:ph idx="1"/>
          </p:nvPr>
        </p:nvSpPr>
        <p:spPr>
          <a:xfrm>
            <a:off x="820926" y="808697"/>
            <a:ext cx="9438005" cy="4729329"/>
          </a:xfrm>
        </p:spPr>
        <p:txBody>
          <a:bodyPr>
            <a:noAutofit/>
          </a:bodyPr>
          <a:lstStyle/>
          <a:p>
            <a:pPr marL="0" indent="0" algn="ctr">
              <a:buNone/>
            </a:pPr>
            <a:r>
              <a:rPr lang="tr-TR" sz="1600" b="1" u="sng" dirty="0"/>
              <a:t>Sosyal Medya ve Video Konferansların Avantajları</a:t>
            </a:r>
          </a:p>
          <a:p>
            <a:pPr algn="just"/>
            <a:r>
              <a:rPr lang="tr-TR" sz="1600" b="1" u="sng" dirty="0"/>
              <a:t>Amaç</a:t>
            </a:r>
            <a:r>
              <a:rPr lang="tr-TR" sz="1600" b="1" dirty="0"/>
              <a:t>: Kütüphanelerin hizmet ve kaynaklarını tanıtmak, kullanıcılarla etkileşimde bulunmak için kullanılır.</a:t>
            </a:r>
          </a:p>
          <a:p>
            <a:pPr algn="just"/>
            <a:r>
              <a:rPr lang="tr-TR" sz="1600" b="1" u="sng" dirty="0"/>
              <a:t>Faydası</a:t>
            </a:r>
            <a:r>
              <a:rPr lang="tr-TR" sz="1600" b="1" dirty="0"/>
              <a:t>: Kullanıcıların istek ve şikayetlerini hızlıca dile getirmelerine olanak tanır.</a:t>
            </a:r>
          </a:p>
          <a:p>
            <a:pPr algn="just"/>
            <a:r>
              <a:rPr lang="tr-TR" sz="1600" b="1" u="sng" dirty="0"/>
              <a:t>Politika ve strateji</a:t>
            </a:r>
            <a:r>
              <a:rPr lang="tr-TR" sz="1600" b="1" dirty="0"/>
              <a:t>: Amaç, hedef kitle, uygun platform seçimi ve aktif etkileşim planlanmalıdır (</a:t>
            </a:r>
            <a:r>
              <a:rPr lang="tr-TR" sz="1600" b="1" dirty="0" err="1"/>
              <a:t>Sahu</a:t>
            </a:r>
            <a:r>
              <a:rPr lang="tr-TR" sz="1600" b="1" dirty="0"/>
              <a:t> ve </a:t>
            </a:r>
            <a:r>
              <a:rPr lang="tr-TR" sz="1600" b="1" dirty="0" err="1"/>
              <a:t>Naik</a:t>
            </a:r>
            <a:r>
              <a:rPr lang="tr-TR" sz="1600" b="1" dirty="0"/>
              <a:t>, 2019, </a:t>
            </a:r>
            <a:r>
              <a:rPr lang="tr-TR" sz="1600" b="1" dirty="0" err="1"/>
              <a:t>ss</a:t>
            </a:r>
            <a:r>
              <a:rPr lang="tr-TR" sz="1600" b="1" dirty="0"/>
              <a:t>. 207-208).</a:t>
            </a:r>
          </a:p>
          <a:p>
            <a:pPr marL="0" indent="0" algn="just">
              <a:buNone/>
            </a:pPr>
            <a:endParaRPr lang="tr-TR" sz="1600" b="1" dirty="0"/>
          </a:p>
          <a:p>
            <a:pPr marL="0" indent="0" algn="ctr">
              <a:buNone/>
            </a:pPr>
            <a:r>
              <a:rPr lang="tr-TR" sz="1600" b="1" dirty="0"/>
              <a:t> </a:t>
            </a:r>
            <a:r>
              <a:rPr lang="tr-TR" sz="1600" b="1" u="sng" dirty="0"/>
              <a:t>İşbirlikçi (</a:t>
            </a:r>
            <a:r>
              <a:rPr lang="tr-TR" sz="1600" b="1" u="sng" dirty="0" err="1"/>
              <a:t>Collaborative</a:t>
            </a:r>
            <a:r>
              <a:rPr lang="tr-TR" sz="1600" b="1" u="sng" dirty="0"/>
              <a:t>) Dijital Referans Hizmetleri</a:t>
            </a:r>
          </a:p>
          <a:p>
            <a:pPr algn="just"/>
            <a:r>
              <a:rPr lang="tr-TR" sz="1600" b="1" u="sng" dirty="0"/>
              <a:t>Tanım</a:t>
            </a:r>
            <a:r>
              <a:rPr lang="tr-TR" sz="1600" b="1" dirty="0"/>
              <a:t>: Birden fazla kütüphane veya kurumun ortak çalışmasıyla sunulan hizmettir (</a:t>
            </a:r>
            <a:r>
              <a:rPr lang="tr-TR" sz="1600" b="1" dirty="0" err="1"/>
              <a:t>Weak</a:t>
            </a:r>
            <a:r>
              <a:rPr lang="tr-TR" sz="1600" b="1" dirty="0"/>
              <a:t> ve </a:t>
            </a:r>
            <a:r>
              <a:rPr lang="tr-TR" sz="1600" b="1" dirty="0" err="1"/>
              <a:t>Luo</a:t>
            </a:r>
            <a:r>
              <a:rPr lang="tr-TR" sz="1600" b="1" dirty="0"/>
              <a:t>, 2014). Bu hizmetler, uzmanları ve kurumları bir araya getirir.</a:t>
            </a:r>
          </a:p>
          <a:p>
            <a:pPr algn="just"/>
            <a:r>
              <a:rPr lang="tr-TR" sz="1600" b="1" u="sng" dirty="0"/>
              <a:t>Örnek</a:t>
            </a:r>
            <a:r>
              <a:rPr lang="tr-TR" sz="1600" b="1" dirty="0"/>
              <a:t>: ABD’de Kongre Kütüphanesi ve başka kütüphaneler işbirliği yapar. Sorular, uzmanlara yönlendirilir.</a:t>
            </a:r>
          </a:p>
          <a:p>
            <a:pPr algn="just"/>
            <a:r>
              <a:rPr lang="tr-TR" sz="1600" b="1" u="sng" dirty="0"/>
              <a:t>Araçlar</a:t>
            </a:r>
            <a:r>
              <a:rPr lang="tr-TR" sz="1600" b="1" dirty="0"/>
              <a:t>: </a:t>
            </a:r>
            <a:r>
              <a:rPr lang="tr-TR" sz="1600" b="1" dirty="0" err="1"/>
              <a:t>OCLC’nin</a:t>
            </a:r>
            <a:r>
              <a:rPr lang="tr-TR" sz="1600" b="1" dirty="0"/>
              <a:t> bilgi tabanı, yöneticiler ve profil sistemleri kullanılır (</a:t>
            </a:r>
            <a:r>
              <a:rPr lang="tr-TR" sz="1600" b="1" dirty="0" err="1"/>
              <a:t>Hemnani</a:t>
            </a:r>
            <a:r>
              <a:rPr lang="tr-TR" sz="1600" b="1" dirty="0"/>
              <a:t>, 2009).</a:t>
            </a:r>
          </a:p>
        </p:txBody>
      </p:sp>
    </p:spTree>
    <p:extLst>
      <p:ext uri="{BB962C8B-B14F-4D97-AF65-F5344CB8AC3E}">
        <p14:creationId xmlns:p14="http://schemas.microsoft.com/office/powerpoint/2010/main" val="1324786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29E80-8392-675C-62F0-BF8FE905F94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9911B73-0FC7-65A5-0206-D7905D710781}"/>
              </a:ext>
            </a:extLst>
          </p:cNvPr>
          <p:cNvSpPr>
            <a:spLocks noGrp="1"/>
          </p:cNvSpPr>
          <p:nvPr>
            <p:ph type="title"/>
          </p:nvPr>
        </p:nvSpPr>
        <p:spPr>
          <a:xfrm>
            <a:off x="667499" y="170989"/>
            <a:ext cx="9744860" cy="468108"/>
          </a:xfrm>
        </p:spPr>
        <p:txBody>
          <a:bodyPr>
            <a:noAutofit/>
          </a:bodyPr>
          <a:lstStyle/>
          <a:p>
            <a:pPr algn="ctr"/>
            <a:r>
              <a:rPr lang="tr-TR" sz="2400" b="1" dirty="0">
                <a:solidFill>
                  <a:schemeClr val="tx1"/>
                </a:solidFill>
              </a:rPr>
              <a:t>Dijital Referans Hizmetleri ve Teknolojik Yaklaşımlar</a:t>
            </a:r>
            <a:endParaRPr lang="en-US" sz="2400" b="1" dirty="0">
              <a:solidFill>
                <a:schemeClr val="tx1"/>
              </a:solidFill>
            </a:endParaRPr>
          </a:p>
        </p:txBody>
      </p:sp>
      <p:sp>
        <p:nvSpPr>
          <p:cNvPr id="3" name="İçerik Yer Tutucusu 2">
            <a:extLst>
              <a:ext uri="{FF2B5EF4-FFF2-40B4-BE49-F238E27FC236}">
                <a16:creationId xmlns:a16="http://schemas.microsoft.com/office/drawing/2014/main" id="{187D4BED-B516-6CED-C076-C5201571E7AC}"/>
              </a:ext>
            </a:extLst>
          </p:cNvPr>
          <p:cNvSpPr>
            <a:spLocks noGrp="1"/>
          </p:cNvSpPr>
          <p:nvPr>
            <p:ph idx="1"/>
          </p:nvPr>
        </p:nvSpPr>
        <p:spPr>
          <a:xfrm>
            <a:off x="820926" y="808697"/>
            <a:ext cx="9591433" cy="5621600"/>
          </a:xfrm>
        </p:spPr>
        <p:txBody>
          <a:bodyPr>
            <a:noAutofit/>
          </a:bodyPr>
          <a:lstStyle/>
          <a:p>
            <a:pPr marL="0" indent="0" algn="just">
              <a:buNone/>
            </a:pPr>
            <a:r>
              <a:rPr lang="tr-TR" sz="1500" b="1" u="sng" dirty="0"/>
              <a:t>"Bir Kütüphaneciye Sor" </a:t>
            </a:r>
            <a:r>
              <a:rPr lang="en-US" sz="1500" b="1" u="sng" dirty="0"/>
              <a:t>(Ask A</a:t>
            </a:r>
            <a:r>
              <a:rPr lang="tr-TR" sz="1500" b="1" u="sng" dirty="0"/>
              <a:t> </a:t>
            </a:r>
            <a:r>
              <a:rPr lang="en-US" sz="1500" b="1" u="sng" dirty="0"/>
              <a:t>Librarian/Ask The Librarian Service)”</a:t>
            </a:r>
            <a:r>
              <a:rPr lang="tr-TR" sz="1500" b="1" u="sng" dirty="0"/>
              <a:t> ve Diğer Online Hizmetler</a:t>
            </a:r>
          </a:p>
          <a:p>
            <a:pPr algn="just"/>
            <a:r>
              <a:rPr lang="tr-TR" sz="1500" b="1" u="sng" dirty="0"/>
              <a:t>Tanım/Amaç</a:t>
            </a:r>
            <a:r>
              <a:rPr lang="tr-TR" sz="1500" b="1" dirty="0"/>
              <a:t>: Kullanıcılar, herhangi zaman kütüphaneciden canlı veya yazılı yardım alabilir.</a:t>
            </a:r>
          </a:p>
          <a:p>
            <a:pPr algn="just"/>
            <a:r>
              <a:rPr lang="tr-TR" sz="1500" b="1" u="sng" dirty="0"/>
              <a:t>Faydaları</a:t>
            </a:r>
            <a:r>
              <a:rPr lang="tr-TR" sz="1500" b="1" dirty="0"/>
              <a:t>: Bu hizmetler genellikle ücretsiz ve web tabanlıdır; akademik ve halka açık kütüphanelerde yaygın (Arya ve </a:t>
            </a:r>
            <a:r>
              <a:rPr lang="tr-TR" sz="1500" b="1" dirty="0" err="1"/>
              <a:t>Mishra</a:t>
            </a:r>
            <a:r>
              <a:rPr lang="tr-TR" sz="1500" b="1" dirty="0"/>
              <a:t>, 2012, s. 110).</a:t>
            </a:r>
          </a:p>
          <a:p>
            <a:pPr algn="just"/>
            <a:r>
              <a:rPr lang="tr-TR" sz="1500" b="1" u="sng" dirty="0"/>
              <a:t>Kişiselleştirme</a:t>
            </a:r>
            <a:r>
              <a:rPr lang="tr-TR" sz="1500" b="1" dirty="0"/>
              <a:t>: RSS beslemeleri ile kullanıcılar güncellemeleri ve haberleri otomatik alabilir (Wilson, 2006, s. 25).</a:t>
            </a:r>
          </a:p>
          <a:p>
            <a:pPr marL="0" indent="0" algn="ctr">
              <a:buNone/>
            </a:pPr>
            <a:r>
              <a:rPr lang="tr-TR" sz="1500" b="1" u="sng" dirty="0"/>
              <a:t>RSS ve Web Güncellemeleri</a:t>
            </a:r>
          </a:p>
          <a:p>
            <a:pPr algn="just"/>
            <a:r>
              <a:rPr lang="tr-TR" sz="1500" b="1" u="sng" dirty="0"/>
              <a:t>Tanım/Amaç</a:t>
            </a:r>
            <a:r>
              <a:rPr lang="tr-TR" sz="1500" b="1" dirty="0"/>
              <a:t>: Web sitelerinden güncellemeleri otomatik almak için kullanılır (</a:t>
            </a:r>
            <a:r>
              <a:rPr lang="tr-TR" sz="1500" b="1" dirty="0" err="1"/>
              <a:t>Dey</a:t>
            </a:r>
            <a:r>
              <a:rPr lang="tr-TR" sz="1500" b="1" dirty="0"/>
              <a:t> ve Sarkar, 2009, s. 343).</a:t>
            </a:r>
          </a:p>
          <a:p>
            <a:pPr algn="just"/>
            <a:r>
              <a:rPr lang="tr-TR" sz="1500" b="1" u="sng" dirty="0"/>
              <a:t>Faydaları</a:t>
            </a:r>
            <a:r>
              <a:rPr lang="tr-TR" sz="1500" b="1" dirty="0"/>
              <a:t>: Zaman kazandırır, kullanıcıların ilgilendikleri içeriklere ulaşmasını kolaylaştırır.</a:t>
            </a:r>
          </a:p>
          <a:p>
            <a:pPr algn="just"/>
            <a:r>
              <a:rPr lang="tr-TR" sz="1500" b="1" u="sng" dirty="0"/>
              <a:t>Kullanım alanları</a:t>
            </a:r>
            <a:r>
              <a:rPr lang="tr-TR" sz="1500" b="1" dirty="0"/>
              <a:t>: Duyuru, bibliyografya, haberler ve hizmet güncellemeleri</a:t>
            </a:r>
          </a:p>
          <a:p>
            <a:pPr marL="0" indent="0" algn="ctr">
              <a:buNone/>
            </a:pPr>
            <a:r>
              <a:rPr lang="tr-TR" sz="1500" b="1" u="sng" dirty="0"/>
              <a:t>Sonuç</a:t>
            </a:r>
          </a:p>
          <a:p>
            <a:pPr algn="just"/>
            <a:r>
              <a:rPr lang="tr-TR" sz="1500" b="1" dirty="0"/>
              <a:t>Dijital referans ve iletişim teknolojileri, kullanıcıların bilgiye erişimini hızlandırmakta, etkileşimi artırmakta ve hizmetleri çeşitlendirmektedir.</a:t>
            </a:r>
          </a:p>
          <a:p>
            <a:pPr algn="just"/>
            <a:r>
              <a:rPr lang="tr-TR" sz="1500" b="1" dirty="0"/>
              <a:t>Yeni teknolojiler, geleneksel hizmetlerin yerini almaktan çok, tamamlayıcı ve destekleyici rol üstlenir.</a:t>
            </a:r>
          </a:p>
          <a:p>
            <a:pPr algn="just"/>
            <a:r>
              <a:rPr lang="tr-TR" sz="1500" b="1" dirty="0"/>
              <a:t>Stratejik planlama ve teknolojiyi doğru kullanmak, kütüphanelerin etkinliğini artırır (</a:t>
            </a:r>
            <a:r>
              <a:rPr lang="tr-TR" sz="1500" b="1" dirty="0" err="1"/>
              <a:t>Kresh</a:t>
            </a:r>
            <a:r>
              <a:rPr lang="tr-TR" sz="1500" b="1" dirty="0"/>
              <a:t>, 2013, s. 24; </a:t>
            </a:r>
            <a:r>
              <a:rPr lang="tr-TR" sz="1500" b="1" dirty="0" err="1"/>
              <a:t>Sahu</a:t>
            </a:r>
            <a:r>
              <a:rPr lang="tr-TR" sz="1500" b="1" dirty="0"/>
              <a:t> ve </a:t>
            </a:r>
            <a:r>
              <a:rPr lang="tr-TR" sz="1500" b="1" dirty="0" err="1"/>
              <a:t>Naik</a:t>
            </a:r>
            <a:r>
              <a:rPr lang="tr-TR" sz="1500" b="1" dirty="0"/>
              <a:t>, 2019, </a:t>
            </a:r>
            <a:r>
              <a:rPr lang="tr-TR" sz="1500" b="1" dirty="0" err="1"/>
              <a:t>ss</a:t>
            </a:r>
            <a:r>
              <a:rPr lang="tr-TR" sz="1500" b="1" dirty="0"/>
              <a:t>. 207-208).</a:t>
            </a:r>
            <a:endParaRPr lang="tr-TR" sz="1600" b="1" dirty="0"/>
          </a:p>
        </p:txBody>
      </p:sp>
    </p:spTree>
    <p:extLst>
      <p:ext uri="{BB962C8B-B14F-4D97-AF65-F5344CB8AC3E}">
        <p14:creationId xmlns:p14="http://schemas.microsoft.com/office/powerpoint/2010/main" val="2952204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052CB-B2C1-EB61-5DC3-0BBBA2C1680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4913A31-9E99-3245-DD7A-3800C80AB447}"/>
              </a:ext>
            </a:extLst>
          </p:cNvPr>
          <p:cNvSpPr>
            <a:spLocks noGrp="1"/>
          </p:cNvSpPr>
          <p:nvPr>
            <p:ph type="title"/>
          </p:nvPr>
        </p:nvSpPr>
        <p:spPr>
          <a:xfrm>
            <a:off x="667498" y="284060"/>
            <a:ext cx="9744860" cy="468108"/>
          </a:xfrm>
        </p:spPr>
        <p:txBody>
          <a:bodyPr>
            <a:noAutofit/>
          </a:bodyPr>
          <a:lstStyle/>
          <a:p>
            <a:pPr algn="ctr"/>
            <a:r>
              <a:rPr lang="tr-TR" sz="2400" b="1" dirty="0">
                <a:solidFill>
                  <a:schemeClr val="tx1"/>
                </a:solidFill>
              </a:rPr>
              <a:t>SONUÇ VE DEĞERLENDİRME</a:t>
            </a:r>
            <a:endParaRPr lang="en-US" sz="2400" b="1" dirty="0">
              <a:solidFill>
                <a:schemeClr val="tx1"/>
              </a:solidFill>
            </a:endParaRPr>
          </a:p>
        </p:txBody>
      </p:sp>
      <p:sp>
        <p:nvSpPr>
          <p:cNvPr id="3" name="İçerik Yer Tutucusu 2">
            <a:extLst>
              <a:ext uri="{FF2B5EF4-FFF2-40B4-BE49-F238E27FC236}">
                <a16:creationId xmlns:a16="http://schemas.microsoft.com/office/drawing/2014/main" id="{B9FCC698-3808-010D-D9B0-AF2AC717E270}"/>
              </a:ext>
            </a:extLst>
          </p:cNvPr>
          <p:cNvSpPr>
            <a:spLocks noGrp="1"/>
          </p:cNvSpPr>
          <p:nvPr>
            <p:ph idx="1"/>
          </p:nvPr>
        </p:nvSpPr>
        <p:spPr>
          <a:xfrm>
            <a:off x="820926" y="887355"/>
            <a:ext cx="9438005" cy="4729329"/>
          </a:xfrm>
        </p:spPr>
        <p:txBody>
          <a:bodyPr>
            <a:noAutofit/>
          </a:bodyPr>
          <a:lstStyle/>
          <a:p>
            <a:pPr marL="0" indent="0" algn="just">
              <a:buNone/>
            </a:pPr>
            <a:r>
              <a:rPr lang="tr-TR" sz="1600" b="1" dirty="0"/>
              <a:t>Bu derste, kütüphanelerde referans hizmetlerinin tarihsel gelişimi, türleri ve teknolojik dönüşümleri detaylı şekilde incelenmiştir. </a:t>
            </a:r>
          </a:p>
          <a:p>
            <a:pPr marL="0" indent="0" algn="just">
              <a:buNone/>
            </a:pPr>
            <a:r>
              <a:rPr lang="tr-TR" sz="1600" b="1" dirty="0"/>
              <a:t>Kütüphane ve bilgi merkezi hizmetlerinde gittikçe daha fazla kullanıcıyı odağa alan inovatif yaklaşımların yansıdığı en önemli alanlardan biri de referans hizmetleridir (Demir, 2024, s. 196).</a:t>
            </a:r>
          </a:p>
          <a:p>
            <a:pPr marL="0" indent="0" algn="just">
              <a:buNone/>
            </a:pPr>
            <a:r>
              <a:rPr lang="tr-TR" sz="1600" b="1" dirty="0"/>
              <a:t>Geleneksel hizmetlerin başlangıç noktası olan yüz yüze destekten, dijital çağda elektronik ortamda sunulan çeşitli iletişim araçlarına kadar uzanan süreç, kütüphane hizmetlerinin kullanıcı odaklı ve hızla erişilebilir duruma gelmesini sağlamıştır. </a:t>
            </a:r>
          </a:p>
          <a:p>
            <a:pPr marL="0" indent="0" algn="just">
              <a:buNone/>
            </a:pPr>
            <a:r>
              <a:rPr lang="tr-TR" sz="1600" b="1" dirty="0"/>
              <a:t>Dijital referans hizmetleri, uzak konumlardan 7/24 erişim </a:t>
            </a:r>
            <a:r>
              <a:rPr lang="tr-TR" sz="1600" b="1"/>
              <a:t>olanağı sağlarken </a:t>
            </a:r>
            <a:r>
              <a:rPr lang="tr-TR" sz="1600" b="1" dirty="0"/>
              <a:t>ve çeşitli etkileşim biçimleriyle kullanıcı memnuniyetini artırırken, teknolojinin hızla gelişmesiyle birlikte bu hizmetlerin çeşitliliği ve etkinliği de artmıştır. </a:t>
            </a:r>
          </a:p>
          <a:p>
            <a:pPr marL="0" indent="0" algn="just">
              <a:buNone/>
            </a:pPr>
            <a:r>
              <a:rPr lang="tr-TR" sz="1600" b="1" dirty="0"/>
              <a:t>Bu süreçte, kütüphane uzmanlarının iletişim becerileri, teknolojiyi doğru kullanma ve hizmetleri sürekli geliştirme önem kazanmış, stratejik planlamalar ve inovasyonlar ile hizmet kalitesi yükseltilmiştir. </a:t>
            </a:r>
          </a:p>
          <a:p>
            <a:pPr marL="0" indent="0" algn="just">
              <a:buNone/>
            </a:pPr>
            <a:r>
              <a:rPr lang="tr-TR" sz="1600" b="1" dirty="0"/>
              <a:t>Sonuç olarak, dijital dönüşümle birlikte kütüphaneler, bilgiye erişim ve kullanıcı memnuniyetini en üst seviyeye çıkarmak adına yeni teknolojileri etkin biçimde kullanmaya devam edecektir.</a:t>
            </a:r>
          </a:p>
        </p:txBody>
      </p:sp>
    </p:spTree>
    <p:extLst>
      <p:ext uri="{BB962C8B-B14F-4D97-AF65-F5344CB8AC3E}">
        <p14:creationId xmlns:p14="http://schemas.microsoft.com/office/powerpoint/2010/main" val="1183705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6" y="796412"/>
            <a:ext cx="10852081" cy="5697794"/>
          </a:xfrm>
        </p:spPr>
        <p:txBody>
          <a:bodyPr>
            <a:normAutofit fontScale="92500" lnSpcReduction="20000"/>
          </a:bodyPr>
          <a:lstStyle/>
          <a:p>
            <a:r>
              <a:rPr lang="en-US" sz="1100" b="1" dirty="0" err="1"/>
              <a:t>Amofah</a:t>
            </a:r>
            <a:r>
              <a:rPr lang="en-US" sz="1100" b="1" dirty="0"/>
              <a:t>-Serwaa, N. (2018). </a:t>
            </a:r>
            <a:r>
              <a:rPr lang="en-US" sz="1100" b="1" i="1" dirty="0"/>
              <a:t>Digital reference service in</a:t>
            </a:r>
            <a:r>
              <a:rPr lang="tr-TR" sz="1100" b="1" i="1" dirty="0"/>
              <a:t> </a:t>
            </a:r>
            <a:r>
              <a:rPr lang="en-US" sz="1100" b="1" i="1" dirty="0"/>
              <a:t>academic libraries: A study of selected academic libraries in Ghana</a:t>
            </a:r>
            <a:r>
              <a:rPr lang="tr-TR" sz="1100" b="1" i="1" dirty="0"/>
              <a:t> </a:t>
            </a:r>
            <a:r>
              <a:rPr lang="en-US" sz="1100" b="1" dirty="0"/>
              <a:t>(</a:t>
            </a:r>
            <a:r>
              <a:rPr lang="en-US" sz="1100" b="1" dirty="0" err="1"/>
              <a:t>Yayımlanmamış</a:t>
            </a:r>
            <a:r>
              <a:rPr lang="en-US" sz="1100" b="1" dirty="0"/>
              <a:t> Yüksek </a:t>
            </a:r>
            <a:r>
              <a:rPr lang="en-US" sz="1100" b="1" dirty="0" err="1"/>
              <a:t>Lisans</a:t>
            </a:r>
            <a:r>
              <a:rPr lang="en-US" sz="1100" b="1" dirty="0"/>
              <a:t> </a:t>
            </a:r>
            <a:r>
              <a:rPr lang="en-US" sz="1100" b="1" dirty="0" err="1"/>
              <a:t>Tezi</a:t>
            </a:r>
            <a:r>
              <a:rPr lang="en-US" sz="1100" b="1" dirty="0"/>
              <a:t>). The University of Ghana.</a:t>
            </a:r>
            <a:endParaRPr lang="tr-TR" sz="1100" b="1" dirty="0"/>
          </a:p>
          <a:p>
            <a:r>
              <a:rPr lang="en-US" sz="1100" b="1" dirty="0"/>
              <a:t>Arya, H. B. </a:t>
            </a:r>
            <a:r>
              <a:rPr lang="en-US" sz="1100" b="1" dirty="0" err="1"/>
              <a:t>ve</a:t>
            </a:r>
            <a:r>
              <a:rPr lang="en-US" sz="1100" b="1" dirty="0"/>
              <a:t> Mishra, J. K. (2012). Virtual reference</a:t>
            </a:r>
            <a:r>
              <a:rPr lang="tr-TR" sz="1100" b="1" dirty="0"/>
              <a:t> </a:t>
            </a:r>
            <a:r>
              <a:rPr lang="en-US" sz="1100" b="1" dirty="0"/>
              <a:t>services: tools and techniques. </a:t>
            </a:r>
            <a:r>
              <a:rPr lang="en-US" sz="1100" b="1" i="1" dirty="0"/>
              <a:t>Journal of Library &amp; Information</a:t>
            </a:r>
            <a:r>
              <a:rPr lang="tr-TR" sz="1100" b="1" i="1" dirty="0"/>
              <a:t> </a:t>
            </a:r>
            <a:r>
              <a:rPr lang="en-US" sz="1100" b="1" i="1" dirty="0"/>
              <a:t>Science</a:t>
            </a:r>
            <a:r>
              <a:rPr lang="en-US" sz="1100" b="1" dirty="0"/>
              <a:t>, 2(1), 102-115.</a:t>
            </a:r>
            <a:endParaRPr lang="tr-TR" sz="1100" b="1" dirty="0"/>
          </a:p>
          <a:p>
            <a:r>
              <a:rPr lang="en-US" sz="1100" b="1" dirty="0"/>
              <a:t>Baker, S. L. </a:t>
            </a:r>
            <a:r>
              <a:rPr lang="en-US" sz="1100" b="1" dirty="0" err="1"/>
              <a:t>ve</a:t>
            </a:r>
            <a:r>
              <a:rPr lang="en-US" sz="1100" b="1" dirty="0"/>
              <a:t> Lancaster, F. W (1991). </a:t>
            </a:r>
            <a:r>
              <a:rPr lang="en-US" sz="1100" b="1" i="1" dirty="0"/>
              <a:t>The measurement</a:t>
            </a:r>
            <a:r>
              <a:rPr lang="tr-TR" sz="1100" b="1" i="1" dirty="0"/>
              <a:t> </a:t>
            </a:r>
            <a:r>
              <a:rPr lang="en-US" sz="1100" b="1" i="1" dirty="0"/>
              <a:t>and evaluation of library services </a:t>
            </a:r>
            <a:r>
              <a:rPr lang="en-US" sz="1100" b="1" dirty="0"/>
              <a:t>(2. Bs.). Arlington, VA:</a:t>
            </a:r>
            <a:r>
              <a:rPr lang="tr-TR" sz="1100" b="1" dirty="0"/>
              <a:t> </a:t>
            </a:r>
            <a:r>
              <a:rPr lang="en-US" sz="1100" b="1" dirty="0"/>
              <a:t>Information Resources Press</a:t>
            </a:r>
            <a:r>
              <a:rPr lang="tr-TR" sz="1100" b="1" dirty="0"/>
              <a:t>.</a:t>
            </a:r>
          </a:p>
          <a:p>
            <a:r>
              <a:rPr lang="en-US" sz="1100" b="1" dirty="0"/>
              <a:t>Cassell, K. A. </a:t>
            </a:r>
            <a:r>
              <a:rPr lang="en-US" sz="1100" b="1" dirty="0" err="1"/>
              <a:t>ve</a:t>
            </a:r>
            <a:r>
              <a:rPr lang="en-US" sz="1100" b="1" dirty="0"/>
              <a:t> Hiremath, U. (2013). </a:t>
            </a:r>
            <a:r>
              <a:rPr lang="en-US" sz="1100" b="1" i="1" dirty="0"/>
              <a:t>Reference and</a:t>
            </a:r>
            <a:r>
              <a:rPr lang="tr-TR" sz="1100" b="1" i="1" dirty="0"/>
              <a:t> </a:t>
            </a:r>
            <a:r>
              <a:rPr lang="en-US" sz="1100" b="1" i="1" dirty="0"/>
              <a:t>information services: An introduction</a:t>
            </a:r>
            <a:r>
              <a:rPr lang="en-US" sz="1100" b="1" dirty="0"/>
              <a:t>. Chicago: American Library</a:t>
            </a:r>
            <a:r>
              <a:rPr lang="tr-TR" sz="1100" b="1" dirty="0"/>
              <a:t> </a:t>
            </a:r>
            <a:r>
              <a:rPr lang="en-US" sz="1100" b="1" dirty="0"/>
              <a:t>Association</a:t>
            </a:r>
            <a:r>
              <a:rPr lang="tr-TR" sz="1100" b="1" dirty="0"/>
              <a:t>. </a:t>
            </a:r>
          </a:p>
          <a:p>
            <a:r>
              <a:rPr lang="en-US" sz="1100" b="1" dirty="0"/>
              <a:t>Chan, I., Ly, P. </a:t>
            </a:r>
            <a:r>
              <a:rPr lang="en-US" sz="1100" b="1" dirty="0" err="1"/>
              <a:t>ve</a:t>
            </a:r>
            <a:r>
              <a:rPr lang="en-US" sz="1100" b="1" dirty="0"/>
              <a:t> Meulemans, Y. (2012). Extending IM</a:t>
            </a:r>
            <a:r>
              <a:rPr lang="tr-TR" sz="1100" b="1" dirty="0"/>
              <a:t> </a:t>
            </a:r>
            <a:r>
              <a:rPr lang="en-US" sz="1100" b="1" dirty="0"/>
              <a:t>beyond the reference desk: A case study on the integration of chat</a:t>
            </a:r>
            <a:r>
              <a:rPr lang="tr-TR" sz="1100" b="1" dirty="0"/>
              <a:t> </a:t>
            </a:r>
            <a:r>
              <a:rPr lang="en-US" sz="1100" b="1" dirty="0"/>
              <a:t>reference and library-wide instant messaging network. </a:t>
            </a:r>
            <a:r>
              <a:rPr lang="en-US" sz="1100" b="1" i="1" dirty="0"/>
              <a:t>Information</a:t>
            </a:r>
            <a:r>
              <a:rPr lang="tr-TR" sz="1100" b="1" i="1" dirty="0"/>
              <a:t> </a:t>
            </a:r>
            <a:r>
              <a:rPr lang="en-US" sz="1100" b="1" i="1" dirty="0"/>
              <a:t>Technology and Libraries</a:t>
            </a:r>
            <a:r>
              <a:rPr lang="en-US" sz="1100" b="1" dirty="0"/>
              <a:t>, 31(3), 4-24. Doi: 10.6017/ital.v31i3.2241</a:t>
            </a:r>
            <a:endParaRPr lang="tr-TR" sz="1100" b="1" dirty="0"/>
          </a:p>
          <a:p>
            <a:r>
              <a:rPr lang="en-US" sz="1100" b="1" dirty="0"/>
              <a:t>Coffman, S. (2003). </a:t>
            </a:r>
            <a:r>
              <a:rPr lang="en-US" sz="1100" b="1" i="1" dirty="0"/>
              <a:t>Going live: Starting and running a</a:t>
            </a:r>
            <a:r>
              <a:rPr lang="tr-TR" sz="1100" b="1" i="1" dirty="0"/>
              <a:t> </a:t>
            </a:r>
            <a:r>
              <a:rPr lang="en-US" sz="1100" b="1" i="1" dirty="0"/>
              <a:t>virtual reference service</a:t>
            </a:r>
            <a:r>
              <a:rPr lang="en-US" sz="1100" b="1" dirty="0"/>
              <a:t>. American Library Association.</a:t>
            </a:r>
            <a:endParaRPr lang="tr-TR" sz="1100" b="1" dirty="0"/>
          </a:p>
          <a:p>
            <a:r>
              <a:rPr lang="en-US" sz="1100" b="1" dirty="0"/>
              <a:t>Collard, S. </a:t>
            </a:r>
            <a:r>
              <a:rPr lang="en-US" sz="1100" b="1" dirty="0" err="1"/>
              <a:t>ve</a:t>
            </a:r>
            <a:r>
              <a:rPr lang="en-US" sz="1100" b="1" dirty="0"/>
              <a:t> Whatley, K. (2006). Fast, cheap and out of</a:t>
            </a:r>
            <a:r>
              <a:rPr lang="tr-TR" sz="1100" b="1" dirty="0"/>
              <a:t> </a:t>
            </a:r>
            <a:r>
              <a:rPr lang="en-US" sz="1100" b="1" dirty="0"/>
              <a:t>(our) control: IM service in the library. F. Baudino, C. J. Ury </a:t>
            </a:r>
            <a:r>
              <a:rPr lang="en-US" sz="1100" b="1" dirty="0" err="1"/>
              <a:t>ve</a:t>
            </a:r>
            <a:r>
              <a:rPr lang="en-US" sz="1100" b="1" dirty="0"/>
              <a:t> S.</a:t>
            </a:r>
            <a:r>
              <a:rPr lang="tr-TR" sz="1100" b="1" dirty="0"/>
              <a:t> </a:t>
            </a:r>
            <a:r>
              <a:rPr lang="en-US" sz="1100" b="1" dirty="0"/>
              <a:t>G. Park (Ed.). </a:t>
            </a:r>
            <a:r>
              <a:rPr lang="en-US" sz="1100" b="1" i="1" dirty="0"/>
              <a:t>Brick and Click Libraries: An Academic Library</a:t>
            </a:r>
            <a:r>
              <a:rPr lang="tr-TR" sz="1100" b="1" i="1" dirty="0"/>
              <a:t> </a:t>
            </a:r>
            <a:r>
              <a:rPr lang="en-US" sz="1100" b="1" i="1" dirty="0"/>
              <a:t>Symposium</a:t>
            </a:r>
            <a:r>
              <a:rPr lang="en-US" sz="1100" b="1" dirty="0"/>
              <a:t> </a:t>
            </a:r>
            <a:r>
              <a:rPr lang="en-US" sz="1100" b="1" dirty="0" err="1"/>
              <a:t>içinde</a:t>
            </a:r>
            <a:r>
              <a:rPr lang="en-US" sz="1100" b="1" dirty="0"/>
              <a:t> (s. 42-48). Northwest Missouri State University.</a:t>
            </a:r>
            <a:r>
              <a:rPr lang="tr-TR" sz="1100" b="1" dirty="0"/>
              <a:t> </a:t>
            </a:r>
            <a:r>
              <a:rPr lang="en-US" sz="1100" b="1" dirty="0">
                <a:hlinkClick r:id="rId2"/>
              </a:rPr>
              <a:t>https://files.eric.ed.gov/fulltext/ED493910.pdf</a:t>
            </a:r>
            <a:endParaRPr lang="tr-TR" sz="1100" b="1" dirty="0"/>
          </a:p>
          <a:p>
            <a:r>
              <a:rPr lang="en-US" sz="1100" b="1" dirty="0"/>
              <a:t>Connaway, L. S., Dickey, T. J. </a:t>
            </a:r>
            <a:r>
              <a:rPr lang="en-US" sz="1100" b="1" dirty="0" err="1"/>
              <a:t>ve</a:t>
            </a:r>
            <a:r>
              <a:rPr lang="en-US" sz="1100" b="1" dirty="0"/>
              <a:t> Radford, M. L (2011). If it</a:t>
            </a:r>
            <a:r>
              <a:rPr lang="tr-TR" sz="1100" b="1" dirty="0"/>
              <a:t> </a:t>
            </a:r>
            <a:r>
              <a:rPr lang="en-US" sz="1100" b="1" dirty="0"/>
              <a:t>is too inconvenient I’m not going after it: Convenience as a critical</a:t>
            </a:r>
            <a:r>
              <a:rPr lang="tr-TR" sz="1100" b="1" dirty="0"/>
              <a:t> </a:t>
            </a:r>
            <a:r>
              <a:rPr lang="en-US" sz="1100" b="1" dirty="0"/>
              <a:t>factor in information-seeking behaviors. </a:t>
            </a:r>
            <a:r>
              <a:rPr lang="en-US" sz="1100" b="1" i="1" dirty="0"/>
              <a:t>Library and Information</a:t>
            </a:r>
            <a:r>
              <a:rPr lang="tr-TR" sz="1100" b="1" i="1" dirty="0"/>
              <a:t> </a:t>
            </a:r>
            <a:r>
              <a:rPr lang="en-US" sz="1100" b="1" i="1" dirty="0"/>
              <a:t>Science Research</a:t>
            </a:r>
            <a:r>
              <a:rPr lang="en-US" sz="1100" b="1" dirty="0"/>
              <a:t>, 33(3), 179–190.</a:t>
            </a:r>
            <a:endParaRPr lang="tr-TR" sz="1100" b="1" dirty="0"/>
          </a:p>
          <a:p>
            <a:r>
              <a:rPr lang="en-US" sz="1100" b="1" dirty="0"/>
              <a:t>Crowe, M. (1997). </a:t>
            </a:r>
            <a:r>
              <a:rPr lang="en-US" sz="1100" b="1" i="1" dirty="0"/>
              <a:t>Questions asked at a library's information</a:t>
            </a:r>
            <a:r>
              <a:rPr lang="tr-TR" sz="1100" b="1" i="1" dirty="0"/>
              <a:t> </a:t>
            </a:r>
            <a:r>
              <a:rPr lang="en-US" sz="1100" b="1" i="1" dirty="0"/>
              <a:t>desk: What means could be used to improve services? </a:t>
            </a:r>
            <a:r>
              <a:rPr lang="en-US" sz="1100" b="1" dirty="0"/>
              <a:t>(A Master’s</a:t>
            </a:r>
            <a:r>
              <a:rPr lang="tr-TR" sz="1100" b="1" dirty="0"/>
              <a:t> </a:t>
            </a:r>
            <a:r>
              <a:rPr lang="en-US" sz="1100" b="1" dirty="0"/>
              <a:t>Research Paper). Kent State University. </a:t>
            </a:r>
            <a:r>
              <a:rPr lang="en-US" sz="1100" b="1" dirty="0">
                <a:hlinkClick r:id="rId3"/>
              </a:rPr>
              <a:t>https://files.eric.ed.gov/fulltext/ED423903.pdf</a:t>
            </a:r>
            <a:endParaRPr lang="tr-TR" sz="1100" b="1" dirty="0"/>
          </a:p>
          <a:p>
            <a:r>
              <a:rPr lang="tr-TR" sz="1100" b="1" dirty="0"/>
              <a:t>Demir, G. (2024). </a:t>
            </a:r>
            <a:r>
              <a:rPr lang="tr-TR" sz="1100" b="1" i="1" dirty="0"/>
              <a:t>Kütüphane ve bilgi merkezlerinde inovasyon ve yapay zeka. </a:t>
            </a:r>
            <a:r>
              <a:rPr lang="tr-TR" sz="1100" b="1" dirty="0"/>
              <a:t>Ankara: BİDGE Yayınları.</a:t>
            </a:r>
          </a:p>
          <a:p>
            <a:r>
              <a:rPr lang="en-US" sz="1100" b="1" dirty="0"/>
              <a:t>Dey, N. C. </a:t>
            </a:r>
            <a:r>
              <a:rPr lang="en-US" sz="1100" b="1" dirty="0" err="1"/>
              <a:t>ve</a:t>
            </a:r>
            <a:r>
              <a:rPr lang="en-US" sz="1100" b="1" dirty="0"/>
              <a:t> Sarkar, P. (2009). RSS feeds and its application</a:t>
            </a:r>
            <a:r>
              <a:rPr lang="tr-TR" sz="1100" b="1" dirty="0"/>
              <a:t> </a:t>
            </a:r>
            <a:r>
              <a:rPr lang="en-US" sz="1100" b="1" dirty="0"/>
              <a:t>in library services. </a:t>
            </a:r>
            <a:r>
              <a:rPr lang="en-US" sz="1100" b="1" i="1" dirty="0"/>
              <a:t>7th International CALIBER</a:t>
            </a:r>
            <a:r>
              <a:rPr lang="en-US" sz="1100" b="1" dirty="0"/>
              <a:t>.</a:t>
            </a:r>
            <a:r>
              <a:rPr lang="tr-TR" sz="1100" b="1" dirty="0"/>
              <a:t> </a:t>
            </a:r>
            <a:r>
              <a:rPr lang="en-US" sz="1100" b="1" dirty="0">
                <a:hlinkClick r:id="rId4"/>
              </a:rPr>
              <a:t>http://117.240.228.68/caliber2009/CaliberPDF/42.pdf</a:t>
            </a:r>
            <a:endParaRPr lang="tr-TR" sz="1100" b="1" dirty="0"/>
          </a:p>
          <a:p>
            <a:r>
              <a:rPr lang="tr-TR" sz="1100" b="1" dirty="0"/>
              <a:t>Ergen, B. (2000). Değişen danışma hizmeti ve danışma kütüphanecisinin rolü. </a:t>
            </a:r>
            <a:r>
              <a:rPr lang="tr-TR" sz="1100" b="1" i="1" dirty="0"/>
              <a:t>İstanbul Üniversitesi Edebiyat Fakültesi, Kütüphanecilik Dergisi, Belge Bilgi Kütüphane Araştırmaları</a:t>
            </a:r>
            <a:r>
              <a:rPr lang="tr-TR" sz="1100" b="1" dirty="0"/>
              <a:t>, 6, 33-46.</a:t>
            </a:r>
          </a:p>
          <a:p>
            <a:r>
              <a:rPr lang="en-US" sz="1100" b="1" dirty="0"/>
              <a:t>Ezeani, C. N. </a:t>
            </a:r>
            <a:r>
              <a:rPr lang="en-US" sz="1100" b="1" dirty="0" err="1"/>
              <a:t>ve</a:t>
            </a:r>
            <a:r>
              <a:rPr lang="en-US" sz="1100" b="1" dirty="0"/>
              <a:t> Ezama, I. J. (2011) Digitizing institutional</a:t>
            </a:r>
            <a:r>
              <a:rPr lang="tr-TR" sz="1100" b="1" dirty="0"/>
              <a:t> </a:t>
            </a:r>
            <a:r>
              <a:rPr lang="en-US" sz="1100" b="1" dirty="0"/>
              <a:t>research output of university of Nigeria, Nsukka. </a:t>
            </a:r>
            <a:r>
              <a:rPr lang="en-US" sz="1100" b="1" i="1" dirty="0"/>
              <a:t>Library Philosophy</a:t>
            </a:r>
            <a:r>
              <a:rPr lang="tr-TR" sz="1100" b="1" i="1" dirty="0"/>
              <a:t> </a:t>
            </a:r>
            <a:r>
              <a:rPr lang="en-US" sz="1100" b="1" i="1" dirty="0"/>
              <a:t>and Practice</a:t>
            </a:r>
            <a:r>
              <a:rPr lang="en-US" sz="1100" b="1" dirty="0"/>
              <a:t>, 565, 1–16. </a:t>
            </a:r>
            <a:r>
              <a:rPr lang="en-US" sz="1100" b="1" dirty="0">
                <a:hlinkClick r:id="rId5"/>
              </a:rPr>
              <a:t>https://digitalcommons.unl.edu/libphilprac/565/</a:t>
            </a:r>
            <a:endParaRPr lang="tr-TR" sz="1100" b="1" dirty="0"/>
          </a:p>
          <a:p>
            <a:r>
              <a:rPr lang="tr-TR" sz="1100" b="1" dirty="0" err="1"/>
              <a:t>Gurganus</a:t>
            </a:r>
            <a:r>
              <a:rPr lang="tr-TR" sz="1100" b="1" dirty="0"/>
              <a:t>, A. S. (2015). </a:t>
            </a:r>
            <a:r>
              <a:rPr lang="tr-TR" sz="1100" b="1" i="1" dirty="0"/>
              <a:t>Virtual reference in a </a:t>
            </a:r>
            <a:r>
              <a:rPr lang="tr-TR" sz="1100" b="1" i="1" dirty="0" err="1"/>
              <a:t>community</a:t>
            </a:r>
            <a:r>
              <a:rPr lang="tr-TR" sz="1100" b="1" i="1" dirty="0"/>
              <a:t> </a:t>
            </a:r>
            <a:r>
              <a:rPr lang="tr-TR" sz="1100" b="1" i="1" dirty="0" err="1"/>
              <a:t>college</a:t>
            </a:r>
            <a:r>
              <a:rPr lang="tr-TR" sz="1100" b="1" i="1" dirty="0"/>
              <a:t> </a:t>
            </a:r>
            <a:r>
              <a:rPr lang="tr-TR" sz="1100" b="1" i="1" dirty="0" err="1"/>
              <a:t>library</a:t>
            </a:r>
            <a:r>
              <a:rPr lang="tr-TR" sz="1100" b="1" i="1" dirty="0"/>
              <a:t>: Patron </a:t>
            </a:r>
            <a:r>
              <a:rPr lang="tr-TR" sz="1100" b="1" i="1" dirty="0" err="1"/>
              <a:t>use</a:t>
            </a:r>
            <a:r>
              <a:rPr lang="tr-TR" sz="1100" b="1" i="1" dirty="0"/>
              <a:t> of </a:t>
            </a:r>
            <a:r>
              <a:rPr lang="tr-TR" sz="1100" b="1" i="1" dirty="0" err="1"/>
              <a:t>instant</a:t>
            </a:r>
            <a:r>
              <a:rPr lang="tr-TR" sz="1100" b="1" i="1" dirty="0"/>
              <a:t> </a:t>
            </a:r>
            <a:r>
              <a:rPr lang="tr-TR" sz="1100" b="1" i="1" dirty="0" err="1"/>
              <a:t>messaging</a:t>
            </a:r>
            <a:r>
              <a:rPr lang="tr-TR" sz="1100" b="1" i="1" dirty="0"/>
              <a:t> </a:t>
            </a:r>
            <a:r>
              <a:rPr lang="tr-TR" sz="1100" b="1" i="1" dirty="0" err="1"/>
              <a:t>and</a:t>
            </a:r>
            <a:r>
              <a:rPr lang="tr-TR" sz="1100" b="1" i="1" dirty="0"/>
              <a:t> log-in </a:t>
            </a:r>
            <a:r>
              <a:rPr lang="tr-TR" sz="1100" b="1" i="1" dirty="0" err="1"/>
              <a:t>chat</a:t>
            </a:r>
            <a:r>
              <a:rPr lang="tr-TR" sz="1100" b="1" i="1" dirty="0"/>
              <a:t> </a:t>
            </a:r>
            <a:r>
              <a:rPr lang="tr-TR" sz="1100" b="1" i="1" dirty="0" err="1"/>
              <a:t>services</a:t>
            </a:r>
            <a:r>
              <a:rPr lang="tr-TR" sz="1100" b="1" i="1" dirty="0"/>
              <a:t> </a:t>
            </a:r>
            <a:r>
              <a:rPr lang="tr-TR" sz="1100" b="1" dirty="0"/>
              <a:t>(Yayımlanmamış Doktora Tezi). </a:t>
            </a:r>
            <a:r>
              <a:rPr lang="tr-TR" sz="1100" b="1" dirty="0" err="1"/>
              <a:t>Malibu</a:t>
            </a:r>
            <a:r>
              <a:rPr lang="tr-TR" sz="1100" b="1" dirty="0"/>
              <a:t>, USA: </a:t>
            </a:r>
            <a:r>
              <a:rPr lang="tr-TR" sz="1100" b="1" dirty="0" err="1"/>
              <a:t>Pepperdine</a:t>
            </a:r>
            <a:r>
              <a:rPr lang="tr-TR" sz="1100" b="1" dirty="0"/>
              <a:t> </a:t>
            </a:r>
            <a:r>
              <a:rPr lang="tr-TR" sz="1100" b="1" dirty="0" err="1"/>
              <a:t>University</a:t>
            </a:r>
            <a:r>
              <a:rPr lang="tr-TR" sz="1100" b="1" dirty="0"/>
              <a:t>. </a:t>
            </a:r>
            <a:r>
              <a:rPr lang="tr-TR" sz="1100" b="1" dirty="0">
                <a:hlinkClick r:id="rId6"/>
              </a:rPr>
              <a:t>https://digitalcommons.pepperdine.edu/etd/527</a:t>
            </a:r>
            <a:endParaRPr lang="tr-TR" sz="1100" b="1" dirty="0"/>
          </a:p>
          <a:p>
            <a:r>
              <a:rPr lang="tr-TR" sz="1100" b="1" dirty="0" err="1"/>
              <a:t>Hemnani</a:t>
            </a:r>
            <a:r>
              <a:rPr lang="tr-TR" sz="1100" b="1" dirty="0"/>
              <a:t>, A. (2009). An </a:t>
            </a:r>
            <a:r>
              <a:rPr lang="tr-TR" sz="1100" b="1" dirty="0" err="1"/>
              <a:t>overview</a:t>
            </a:r>
            <a:r>
              <a:rPr lang="tr-TR" sz="1100" b="1" dirty="0"/>
              <a:t> of </a:t>
            </a:r>
            <a:r>
              <a:rPr lang="tr-TR" sz="1100" b="1" dirty="0" err="1"/>
              <a:t>digital</a:t>
            </a:r>
            <a:r>
              <a:rPr lang="tr-TR" sz="1100" b="1" dirty="0"/>
              <a:t> reference </a:t>
            </a:r>
            <a:r>
              <a:rPr lang="tr-TR" sz="1100" b="1" dirty="0" err="1"/>
              <a:t>services</a:t>
            </a:r>
            <a:r>
              <a:rPr lang="tr-TR" sz="1100" b="1" dirty="0"/>
              <a:t>. </a:t>
            </a:r>
            <a:r>
              <a:rPr lang="tr-TR" sz="1100" b="1" i="1" dirty="0"/>
              <a:t>UGC </a:t>
            </a:r>
            <a:r>
              <a:rPr lang="tr-TR" sz="1100" b="1" i="1" dirty="0" err="1"/>
              <a:t>sponsored</a:t>
            </a:r>
            <a:r>
              <a:rPr lang="tr-TR" sz="1100" b="1" i="1" dirty="0"/>
              <a:t> </a:t>
            </a:r>
            <a:r>
              <a:rPr lang="tr-TR" sz="1100" b="1" i="1" dirty="0" err="1"/>
              <a:t>National</a:t>
            </a:r>
            <a:r>
              <a:rPr lang="tr-TR" sz="1100" b="1" i="1" dirty="0"/>
              <a:t> Conference </a:t>
            </a:r>
            <a:r>
              <a:rPr lang="tr-TR" sz="1100" b="1" dirty="0"/>
              <a:t>içinde, </a:t>
            </a:r>
            <a:r>
              <a:rPr lang="tr-TR" sz="1100" b="1" dirty="0" err="1"/>
              <a:t>Nagpur</a:t>
            </a:r>
            <a:r>
              <a:rPr lang="tr-TR" sz="1100" b="1" dirty="0"/>
              <a:t>, Hindistan, 6-7 Ocak 2010. [Konferans bildirisi].</a:t>
            </a:r>
          </a:p>
          <a:p>
            <a:r>
              <a:rPr lang="en-US" sz="1100" b="1" dirty="0"/>
              <a:t>Hill, J. B. </a:t>
            </a:r>
            <a:r>
              <a:rPr lang="en-US" sz="1100" b="1" dirty="0" err="1"/>
              <a:t>ve</a:t>
            </a:r>
            <a:r>
              <a:rPr lang="en-US" sz="1100" b="1" dirty="0"/>
              <a:t> Johnson, E. W. (2004). Ethical issues in digital</a:t>
            </a:r>
            <a:r>
              <a:rPr lang="tr-TR" sz="1100" b="1" dirty="0"/>
              <a:t> </a:t>
            </a:r>
            <a:r>
              <a:rPr lang="en-US" sz="1100" b="1" dirty="0"/>
              <a:t>reference, T. Mendina </a:t>
            </a:r>
            <a:r>
              <a:rPr lang="en-US" sz="1100" b="1" dirty="0" err="1"/>
              <a:t>ve</a:t>
            </a:r>
            <a:r>
              <a:rPr lang="en-US" sz="1100" b="1" dirty="0"/>
              <a:t> J. J. Britz (Ed.). </a:t>
            </a:r>
            <a:r>
              <a:rPr lang="en-US" sz="1100" b="1" i="1" dirty="0"/>
              <a:t>Information ethics in the</a:t>
            </a:r>
            <a:r>
              <a:rPr lang="tr-TR" sz="1100" b="1" i="1" dirty="0"/>
              <a:t> </a:t>
            </a:r>
            <a:r>
              <a:rPr lang="en-US" sz="1100" b="1" i="1" dirty="0"/>
              <a:t>electronic age: Current issues in Africa and the World </a:t>
            </a:r>
            <a:r>
              <a:rPr lang="en-US" sz="1100" b="1" dirty="0" err="1"/>
              <a:t>içinde</a:t>
            </a:r>
            <a:r>
              <a:rPr lang="en-US" sz="1100" b="1" dirty="0"/>
              <a:t> (s. 99-106). McFarland.</a:t>
            </a:r>
            <a:endParaRPr lang="tr-TR" sz="1100" b="1" dirty="0"/>
          </a:p>
          <a:p>
            <a:r>
              <a:rPr lang="en-US" sz="1100" b="1" dirty="0"/>
              <a:t>Hirko, B. (2005). Mainstreaming chat: Collaborative</a:t>
            </a:r>
            <a:r>
              <a:rPr lang="tr-TR" sz="1100" b="1" dirty="0"/>
              <a:t> </a:t>
            </a:r>
            <a:r>
              <a:rPr lang="en-US" sz="1100" b="1" dirty="0"/>
              <a:t>initiatives in chat reference see steady growth, says Buff Hirko.</a:t>
            </a:r>
            <a:r>
              <a:rPr lang="tr-TR" sz="1100" b="1" dirty="0"/>
              <a:t> </a:t>
            </a:r>
            <a:r>
              <a:rPr lang="en-US" sz="1100" b="1" i="1" dirty="0"/>
              <a:t>Library Journal</a:t>
            </a:r>
            <a:r>
              <a:rPr lang="en-US" sz="1100" b="1" dirty="0"/>
              <a:t>, 130.17, 32</a:t>
            </a:r>
            <a:r>
              <a:rPr lang="tr-TR" sz="1100" b="1" dirty="0"/>
              <a:t> </a:t>
            </a:r>
          </a:p>
          <a:p>
            <a:r>
              <a:rPr lang="en-US" sz="1100" b="1" dirty="0"/>
              <a:t>Isaac, A. U. </a:t>
            </a:r>
            <a:r>
              <a:rPr lang="en-US" sz="1100" b="1" dirty="0" err="1"/>
              <a:t>ve</a:t>
            </a:r>
            <a:r>
              <a:rPr lang="en-US" sz="1100" b="1" dirty="0"/>
              <a:t> </a:t>
            </a:r>
            <a:r>
              <a:rPr lang="en-US" sz="1100" b="1" dirty="0" err="1"/>
              <a:t>Omame</a:t>
            </a:r>
            <a:r>
              <a:rPr lang="en-US" sz="1100" b="1" dirty="0"/>
              <a:t>, I. M. (2020). Application of social</a:t>
            </a:r>
            <a:r>
              <a:rPr lang="tr-TR" sz="1100" b="1" dirty="0"/>
              <a:t> </a:t>
            </a:r>
            <a:r>
              <a:rPr lang="en-US" sz="1100" b="1" dirty="0"/>
              <a:t>media and video conferencing in smart library services. </a:t>
            </a:r>
            <a:r>
              <a:rPr lang="en-US" sz="1100" b="1" i="1" dirty="0"/>
              <a:t>Library</a:t>
            </a:r>
            <a:r>
              <a:rPr lang="tr-TR" sz="1100" b="1" i="1" dirty="0"/>
              <a:t> </a:t>
            </a:r>
            <a:r>
              <a:rPr lang="en-US" sz="1100" b="1" i="1" dirty="0"/>
              <a:t>Philosophy and Practice (e-journal). </a:t>
            </a:r>
            <a:r>
              <a:rPr lang="en-US" sz="1100" b="1" dirty="0"/>
              <a:t>3915. </a:t>
            </a:r>
            <a:r>
              <a:rPr lang="en-US" sz="1100" b="1" dirty="0">
                <a:hlinkClick r:id="rId7"/>
              </a:rPr>
              <a:t>https://digitalcommons.unl.edu/libphilprac/3915</a:t>
            </a:r>
            <a:endParaRPr lang="tr-TR" sz="1100" b="1" dirty="0"/>
          </a:p>
        </p:txBody>
      </p:sp>
    </p:spTree>
    <p:extLst>
      <p:ext uri="{BB962C8B-B14F-4D97-AF65-F5344CB8AC3E}">
        <p14:creationId xmlns:p14="http://schemas.microsoft.com/office/powerpoint/2010/main" val="2053632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2E86-841D-7A93-202D-74C66C2A67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F1E47FC-B33D-8191-618F-58D9B839B55E}"/>
              </a:ext>
            </a:extLst>
          </p:cNvPr>
          <p:cNvSpPr>
            <a:spLocks noGrp="1"/>
          </p:cNvSpPr>
          <p:nvPr>
            <p:ph type="title"/>
          </p:nvPr>
        </p:nvSpPr>
        <p:spPr>
          <a:xfrm>
            <a:off x="814985" y="0"/>
            <a:ext cx="8596668" cy="703006"/>
          </a:xfrm>
        </p:spPr>
        <p:txBody>
          <a:bodyPr/>
          <a:lstStyle/>
          <a:p>
            <a:pPr algn="ctr"/>
            <a:r>
              <a:rPr lang="tr-TR" b="1" dirty="0"/>
              <a:t>Kaynakça</a:t>
            </a:r>
            <a:endParaRPr lang="en-US" b="1" dirty="0"/>
          </a:p>
        </p:txBody>
      </p:sp>
      <p:sp>
        <p:nvSpPr>
          <p:cNvPr id="3" name="İçerik Yer Tutucusu 2">
            <a:extLst>
              <a:ext uri="{FF2B5EF4-FFF2-40B4-BE49-F238E27FC236}">
                <a16:creationId xmlns:a16="http://schemas.microsoft.com/office/drawing/2014/main" id="{A8CF00E1-E9E8-C5E7-47AA-ABA42FFFBE2B}"/>
              </a:ext>
            </a:extLst>
          </p:cNvPr>
          <p:cNvSpPr>
            <a:spLocks noGrp="1"/>
          </p:cNvSpPr>
          <p:nvPr>
            <p:ph idx="1"/>
          </p:nvPr>
        </p:nvSpPr>
        <p:spPr>
          <a:xfrm>
            <a:off x="642921" y="634180"/>
            <a:ext cx="10885402" cy="6223820"/>
          </a:xfrm>
        </p:spPr>
        <p:txBody>
          <a:bodyPr>
            <a:noAutofit/>
          </a:bodyPr>
          <a:lstStyle/>
          <a:p>
            <a:r>
              <a:rPr lang="tr-TR" sz="900" b="1" dirty="0"/>
              <a:t>Kara, A. (2020). Z kuşağı ve referans hizmetlerindeki değişim: İstanbul Ticaret Üniversitesi Kütüphanesi canlı referans örneği (online </a:t>
            </a:r>
            <a:r>
              <a:rPr lang="tr-TR" sz="900" b="1" dirty="0" err="1"/>
              <a:t>chat</a:t>
            </a:r>
            <a:r>
              <a:rPr lang="tr-TR" sz="900" b="1" dirty="0"/>
              <a:t>). N. Çakmak, Ö. Şenyurt, İ. </a:t>
            </a:r>
            <a:r>
              <a:rPr lang="tr-TR" sz="900" b="1" dirty="0" err="1"/>
              <a:t>Özkol</a:t>
            </a:r>
            <a:r>
              <a:rPr lang="tr-TR" sz="900" b="1" dirty="0"/>
              <a:t> ve B. Öztürk (Ed.), </a:t>
            </a:r>
            <a:r>
              <a:rPr lang="tr-TR" sz="900" b="1" i="1" dirty="0"/>
              <a:t>ÜNAK 2018: Yeni Nesil Kullanıcılar Değişen Kütüphaneler Sempozyumu: Bildiriler Kitabı</a:t>
            </a:r>
            <a:r>
              <a:rPr lang="tr-TR" sz="900" b="1" dirty="0"/>
              <a:t> içinde (s. 4-18). Üniversite ve Araştırma Kütüphanecileri Derneği. </a:t>
            </a:r>
            <a:r>
              <a:rPr lang="tr-TR" sz="900" b="1" dirty="0">
                <a:hlinkClick r:id="rId2"/>
              </a:rPr>
              <a:t>https://unak.org.tr/wpcontent/uploads/2020/10/%C3%9CNAK2018-BildirilerKitab%C4%B1-son.pdf</a:t>
            </a:r>
            <a:endParaRPr lang="tr-TR" sz="900" b="1" dirty="0"/>
          </a:p>
          <a:p>
            <a:r>
              <a:rPr lang="en-US" sz="900" b="1" dirty="0"/>
              <a:t>Kresh, D. (2013). Virtually yours: Thoughts on where we</a:t>
            </a:r>
            <a:r>
              <a:rPr lang="tr-TR" sz="900" b="1" dirty="0"/>
              <a:t> </a:t>
            </a:r>
            <a:r>
              <a:rPr lang="en-US" sz="900" b="1" dirty="0"/>
              <a:t>have been and where we are going with virtual reference services in</a:t>
            </a:r>
            <a:r>
              <a:rPr lang="tr-TR" sz="900" b="1" dirty="0"/>
              <a:t> </a:t>
            </a:r>
            <a:r>
              <a:rPr lang="en-US" sz="900" b="1" dirty="0"/>
              <a:t>libraries. B. Katz (Ed.). </a:t>
            </a:r>
            <a:r>
              <a:rPr lang="en-US" sz="900" b="1" i="1" dirty="0"/>
              <a:t>Digital reference services </a:t>
            </a:r>
            <a:r>
              <a:rPr lang="en-US" sz="900" b="1" dirty="0" err="1"/>
              <a:t>içinde</a:t>
            </a:r>
            <a:r>
              <a:rPr lang="en-US" sz="900" b="1" dirty="0"/>
              <a:t> (s. 19-34).</a:t>
            </a:r>
            <a:r>
              <a:rPr lang="tr-TR" sz="900" b="1" dirty="0"/>
              <a:t> </a:t>
            </a:r>
            <a:r>
              <a:rPr lang="en-US" sz="900" b="1" dirty="0"/>
              <a:t>New York: Routledge.</a:t>
            </a:r>
            <a:endParaRPr lang="tr-TR" sz="900" b="1" dirty="0"/>
          </a:p>
          <a:p>
            <a:r>
              <a:rPr lang="en-US" sz="900" b="1" dirty="0"/>
              <a:t>Lake County Public Library</a:t>
            </a:r>
            <a:r>
              <a:rPr lang="tr-TR" sz="900" b="1" dirty="0"/>
              <a:t> (2025). </a:t>
            </a:r>
            <a:r>
              <a:rPr lang="tr-TR" sz="900" b="1" i="1" dirty="0"/>
              <a:t>Ask a </a:t>
            </a:r>
            <a:r>
              <a:rPr lang="tr-TR" sz="900" b="1" i="1" dirty="0" err="1"/>
              <a:t>Librarian</a:t>
            </a:r>
            <a:r>
              <a:rPr lang="tr-TR" sz="900" b="1" dirty="0"/>
              <a:t>. </a:t>
            </a:r>
            <a:r>
              <a:rPr lang="tr-TR" sz="900" b="1" dirty="0">
                <a:hlinkClick r:id="rId3"/>
              </a:rPr>
              <a:t>https://www.lcplin.org/ask</a:t>
            </a:r>
            <a:endParaRPr lang="tr-TR" sz="900" b="1" dirty="0"/>
          </a:p>
          <a:p>
            <a:r>
              <a:rPr lang="en-US" sz="900" b="1" dirty="0"/>
              <a:t>Lankes, R</a:t>
            </a:r>
            <a:r>
              <a:rPr lang="tr-TR" sz="900" b="1" dirty="0"/>
              <a:t>.</a:t>
            </a:r>
            <a:r>
              <a:rPr lang="en-US" sz="900" b="1" dirty="0"/>
              <a:t> (2004). </a:t>
            </a:r>
            <a:r>
              <a:rPr lang="en-US" sz="900" b="1" i="1" dirty="0"/>
              <a:t>The roles of digital reference in a digital library environment.</a:t>
            </a:r>
            <a:r>
              <a:rPr lang="en-US" sz="900" b="1" dirty="0"/>
              <a:t> </a:t>
            </a:r>
            <a:r>
              <a:rPr lang="en-US" sz="900" b="1" dirty="0">
                <a:hlinkClick r:id="rId4"/>
              </a:rPr>
              <a:t>https://www.researchgate.net/publication/2952921_The_Roles_of_Digital_Reference_in_a_Digital_Library_Environment</a:t>
            </a:r>
            <a:endParaRPr lang="tr-TR" sz="900" b="1" dirty="0"/>
          </a:p>
          <a:p>
            <a:r>
              <a:rPr lang="en-US" sz="900" b="1" dirty="0"/>
              <a:t>Nicholas, P. &amp; Sterling, J.  (2014). Collaborative virtual reference service: Should Jamaican libraries be in a national consortium? Library &amp; Information Association of Jamaica Bulletin. 1. 1-23</a:t>
            </a:r>
            <a:endParaRPr lang="tr-TR" sz="900" b="1" dirty="0"/>
          </a:p>
          <a:p>
            <a:r>
              <a:rPr lang="en-US" sz="900" b="1" dirty="0"/>
              <a:t>Reitz</a:t>
            </a:r>
            <a:r>
              <a:rPr lang="tr-TR" sz="900" b="1" dirty="0"/>
              <a:t>, J. M.  (2014). Reference </a:t>
            </a:r>
            <a:r>
              <a:rPr lang="tr-TR" sz="900" b="1" dirty="0" err="1"/>
              <a:t>services</a:t>
            </a:r>
            <a:r>
              <a:rPr lang="tr-TR" sz="900" b="1" dirty="0"/>
              <a:t>. </a:t>
            </a:r>
            <a:r>
              <a:rPr lang="tr-TR" sz="900" b="1" i="1" dirty="0"/>
              <a:t>O</a:t>
            </a:r>
            <a:r>
              <a:rPr lang="en-US" sz="900" b="1" i="1" dirty="0"/>
              <a:t>DLIS</a:t>
            </a:r>
            <a:r>
              <a:rPr lang="tr-TR" sz="900" b="1" i="1" dirty="0"/>
              <a:t>: </a:t>
            </a:r>
            <a:r>
              <a:rPr lang="en-US" sz="900" b="1" i="1" dirty="0"/>
              <a:t>Online Dictionary for Library and Information Science</a:t>
            </a:r>
            <a:r>
              <a:rPr lang="tr-TR" sz="900" b="1" i="1" dirty="0"/>
              <a:t> </a:t>
            </a:r>
            <a:r>
              <a:rPr lang="tr-TR" sz="900" b="1" dirty="0"/>
              <a:t>içinde. </a:t>
            </a:r>
            <a:r>
              <a:rPr lang="tr-TR" sz="900" b="1" dirty="0">
                <a:hlinkClick r:id="rId5"/>
              </a:rPr>
              <a:t>https://odlis.abc-clio.com/odlis_r.html</a:t>
            </a:r>
            <a:endParaRPr lang="tr-TR" sz="900" b="1" dirty="0"/>
          </a:p>
          <a:p>
            <a:r>
              <a:rPr lang="en-US" sz="900" b="1" dirty="0"/>
              <a:t>Rothstein, S. (1954). </a:t>
            </a:r>
            <a:r>
              <a:rPr lang="en-US" sz="900" b="1" i="1" dirty="0"/>
              <a:t>The development of reference services</a:t>
            </a:r>
            <a:r>
              <a:rPr lang="tr-TR" sz="900" b="1" i="1" dirty="0"/>
              <a:t> </a:t>
            </a:r>
            <a:r>
              <a:rPr lang="en-US" sz="900" b="1" i="1" dirty="0"/>
              <a:t>in American research libraries </a:t>
            </a:r>
            <a:r>
              <a:rPr lang="en-US" sz="900" b="1" dirty="0"/>
              <a:t>(</a:t>
            </a:r>
            <a:r>
              <a:rPr lang="en-US" sz="900" b="1" dirty="0" err="1"/>
              <a:t>Yayımlanmamış</a:t>
            </a:r>
            <a:r>
              <a:rPr lang="en-US" sz="900" b="1" dirty="0"/>
              <a:t> </a:t>
            </a:r>
            <a:r>
              <a:rPr lang="en-US" sz="900" b="1" dirty="0" err="1"/>
              <a:t>Doktora</a:t>
            </a:r>
            <a:r>
              <a:rPr lang="en-US" sz="900" b="1" dirty="0"/>
              <a:t> </a:t>
            </a:r>
            <a:r>
              <a:rPr lang="en-US" sz="900" b="1" dirty="0" err="1"/>
              <a:t>Tezi</a:t>
            </a:r>
            <a:r>
              <a:rPr lang="en-US" sz="900" b="1" dirty="0"/>
              <a:t>).</a:t>
            </a:r>
            <a:r>
              <a:rPr lang="tr-TR" sz="900" b="1" dirty="0"/>
              <a:t> </a:t>
            </a:r>
            <a:r>
              <a:rPr lang="en-US" sz="900" b="1" dirty="0"/>
              <a:t>University of Illinois.</a:t>
            </a:r>
            <a:endParaRPr lang="tr-TR" sz="900" b="1" dirty="0"/>
          </a:p>
          <a:p>
            <a:r>
              <a:rPr lang="en-US" sz="900" b="1" dirty="0"/>
              <a:t>Rubin, R. E. (2011). Ethical aspects of reference service. R.</a:t>
            </a:r>
            <a:r>
              <a:rPr lang="tr-TR" sz="900" b="1" dirty="0"/>
              <a:t> </a:t>
            </a:r>
            <a:r>
              <a:rPr lang="en-US" sz="900" b="1" dirty="0"/>
              <a:t>E. Bopp </a:t>
            </a:r>
            <a:r>
              <a:rPr lang="en-US" sz="900" b="1" dirty="0" err="1"/>
              <a:t>ve</a:t>
            </a:r>
            <a:r>
              <a:rPr lang="en-US" sz="900" b="1" dirty="0"/>
              <a:t> L. C. Smith (Ed.). Reference and information services:</a:t>
            </a:r>
            <a:r>
              <a:rPr lang="tr-TR" sz="900" b="1" dirty="0"/>
              <a:t> </a:t>
            </a:r>
            <a:r>
              <a:rPr lang="en-US" sz="900" b="1" i="1" dirty="0"/>
              <a:t>An introduction </a:t>
            </a:r>
            <a:r>
              <a:rPr lang="en-US" sz="900" b="1" dirty="0"/>
              <a:t>(4th ed.) </a:t>
            </a:r>
            <a:r>
              <a:rPr lang="en-US" sz="900" b="1" dirty="0" err="1"/>
              <a:t>içinde</a:t>
            </a:r>
            <a:r>
              <a:rPr lang="en-US" sz="900" b="1" dirty="0"/>
              <a:t> (s. 29-56). Libraries Unlimited.</a:t>
            </a:r>
            <a:endParaRPr lang="tr-TR" sz="900" b="1" dirty="0"/>
          </a:p>
          <a:p>
            <a:r>
              <a:rPr lang="tr-TR" sz="900" b="1" dirty="0" err="1"/>
              <a:t>Sahu</a:t>
            </a:r>
            <a:r>
              <a:rPr lang="tr-TR" sz="900" b="1" dirty="0"/>
              <a:t>, S. ve </a:t>
            </a:r>
            <a:r>
              <a:rPr lang="tr-TR" sz="900" b="1" dirty="0" err="1"/>
              <a:t>Naik</a:t>
            </a:r>
            <a:r>
              <a:rPr lang="tr-TR" sz="900" b="1" dirty="0"/>
              <a:t>, P. (2019). </a:t>
            </a:r>
            <a:r>
              <a:rPr lang="tr-TR" sz="900" b="1" dirty="0" err="1"/>
              <a:t>Use</a:t>
            </a:r>
            <a:r>
              <a:rPr lang="tr-TR" sz="900" b="1" dirty="0"/>
              <a:t> of </a:t>
            </a:r>
            <a:r>
              <a:rPr lang="tr-TR" sz="900" b="1" dirty="0" err="1"/>
              <a:t>social</a:t>
            </a:r>
            <a:r>
              <a:rPr lang="tr-TR" sz="900" b="1" dirty="0"/>
              <a:t> </a:t>
            </a:r>
            <a:r>
              <a:rPr lang="tr-TR" sz="900" b="1" dirty="0" err="1"/>
              <a:t>media</a:t>
            </a:r>
            <a:r>
              <a:rPr lang="tr-TR" sz="900" b="1" dirty="0"/>
              <a:t> in </a:t>
            </a:r>
            <a:r>
              <a:rPr lang="tr-TR" sz="900" b="1" dirty="0" err="1"/>
              <a:t>library</a:t>
            </a:r>
            <a:r>
              <a:rPr lang="tr-TR" sz="900" b="1" dirty="0"/>
              <a:t> </a:t>
            </a:r>
            <a:r>
              <a:rPr lang="tr-TR" sz="900" b="1" dirty="0" err="1"/>
              <a:t>services</a:t>
            </a:r>
            <a:r>
              <a:rPr lang="tr-TR" sz="900" b="1" dirty="0"/>
              <a:t>: A </a:t>
            </a:r>
            <a:r>
              <a:rPr lang="tr-TR" sz="900" b="1" dirty="0" err="1"/>
              <a:t>best</a:t>
            </a:r>
            <a:r>
              <a:rPr lang="tr-TR" sz="900" b="1" dirty="0"/>
              <a:t> </a:t>
            </a:r>
            <a:r>
              <a:rPr lang="tr-TR" sz="900" b="1" dirty="0" err="1"/>
              <a:t>practice</a:t>
            </a:r>
            <a:r>
              <a:rPr lang="tr-TR" sz="900" b="1" dirty="0"/>
              <a:t> at </a:t>
            </a:r>
            <a:r>
              <a:rPr lang="tr-TR" sz="900" b="1" dirty="0" err="1"/>
              <a:t>Binghamton</a:t>
            </a:r>
            <a:r>
              <a:rPr lang="tr-TR" sz="900" b="1" dirty="0"/>
              <a:t> </a:t>
            </a:r>
            <a:r>
              <a:rPr lang="tr-TR" sz="900" b="1" dirty="0" err="1"/>
              <a:t>University</a:t>
            </a:r>
            <a:r>
              <a:rPr lang="tr-TR" sz="900" b="1" dirty="0"/>
              <a:t> Library. </a:t>
            </a:r>
            <a:r>
              <a:rPr lang="tr-TR" sz="900" b="1" i="1" dirty="0"/>
              <a:t>12th International CALIBER-2019, KIIT </a:t>
            </a:r>
            <a:r>
              <a:rPr lang="tr-TR" sz="900" b="1" dirty="0"/>
              <a:t>içinde (s. 207-212). 28-30. Kasım 2019, </a:t>
            </a:r>
            <a:r>
              <a:rPr lang="tr-TR" sz="900" b="1" dirty="0" err="1"/>
              <a:t>Bhubaneswar</a:t>
            </a:r>
            <a:r>
              <a:rPr lang="tr-TR" sz="900" b="1" dirty="0"/>
              <a:t>, </a:t>
            </a:r>
            <a:r>
              <a:rPr lang="tr-TR" sz="900" b="1" dirty="0" err="1"/>
              <a:t>Odisha</a:t>
            </a:r>
            <a:r>
              <a:rPr lang="tr-TR" sz="900" b="1" dirty="0"/>
              <a:t>: INFLIBNET </a:t>
            </a:r>
            <a:r>
              <a:rPr lang="tr-TR" sz="900" b="1" dirty="0" err="1"/>
              <a:t>Centre</a:t>
            </a:r>
            <a:r>
              <a:rPr lang="tr-TR" sz="900" b="1" dirty="0"/>
              <a:t>. </a:t>
            </a:r>
            <a:r>
              <a:rPr lang="tr-TR" sz="900" b="1" dirty="0">
                <a:hlinkClick r:id="rId6"/>
              </a:rPr>
              <a:t>https://ir.inflibnet.ac.in/bitstream/1944/2351/1/22.pdf</a:t>
            </a:r>
            <a:endParaRPr lang="tr-TR" sz="900" b="1" dirty="0"/>
          </a:p>
          <a:p>
            <a:r>
              <a:rPr lang="en-US" sz="900" b="1" dirty="0"/>
              <a:t>Singh, D. (2004). Reference services in the digital age. </a:t>
            </a:r>
            <a:r>
              <a:rPr lang="en-US" sz="900" b="1" i="1" dirty="0"/>
              <a:t>Rizal</a:t>
            </a:r>
            <a:r>
              <a:rPr lang="tr-TR" sz="900" b="1" i="1" dirty="0"/>
              <a:t> </a:t>
            </a:r>
            <a:r>
              <a:rPr lang="en-US" sz="900" b="1" i="1" dirty="0"/>
              <a:t>Library Conference on Library Management in the 21st Century.</a:t>
            </a:r>
            <a:r>
              <a:rPr lang="tr-TR" sz="900" b="1" i="1" dirty="0"/>
              <a:t> </a:t>
            </a:r>
            <a:r>
              <a:rPr lang="en-US" sz="900" b="1" dirty="0">
                <a:hlinkClick r:id="rId7"/>
              </a:rPr>
              <a:t>http://rizal.lib.admu.edu.ph/rlconflibmgt/PDF/singh.pdf</a:t>
            </a:r>
            <a:endParaRPr lang="tr-TR" sz="900" b="1" dirty="0"/>
          </a:p>
          <a:p>
            <a:r>
              <a:rPr lang="tr-TR" sz="900" b="1" dirty="0"/>
              <a:t>Smith, E. (1993). </a:t>
            </a:r>
            <a:r>
              <a:rPr lang="tr-TR" sz="900" b="1" i="1" dirty="0"/>
              <a:t>Kütüphaneci, bilim adamı ve araştırma kütüphanesinin geleceği </a:t>
            </a:r>
            <a:r>
              <a:rPr lang="tr-TR" sz="900" b="1" dirty="0"/>
              <a:t>(A. Çelik, Çev.). Ankara: ÜNAK.</a:t>
            </a:r>
          </a:p>
          <a:p>
            <a:r>
              <a:rPr lang="en-US" sz="900" b="1" dirty="0"/>
              <a:t>Tsuji, K., Arai, S., Suga, R., Ikeuchi, A. </a:t>
            </a:r>
            <a:r>
              <a:rPr lang="en-US" sz="900" b="1" dirty="0" err="1"/>
              <a:t>ve</a:t>
            </a:r>
            <a:r>
              <a:rPr lang="en-US" sz="900" b="1" dirty="0"/>
              <a:t> </a:t>
            </a:r>
            <a:r>
              <a:rPr lang="en-US" sz="900" b="1" dirty="0" err="1"/>
              <a:t>Yoshikane</a:t>
            </a:r>
            <a:r>
              <a:rPr lang="en-US" sz="900" b="1" dirty="0"/>
              <a:t>, F.</a:t>
            </a:r>
            <a:r>
              <a:rPr lang="tr-TR" sz="900" b="1" dirty="0"/>
              <a:t> </a:t>
            </a:r>
            <a:r>
              <a:rPr lang="en-US" sz="900" b="1" dirty="0"/>
              <a:t>(2013). Analysis of the questions asked through digital and face-</a:t>
            </a:r>
            <a:r>
              <a:rPr lang="en-US" sz="900" b="1" dirty="0" err="1"/>
              <a:t>toface</a:t>
            </a:r>
            <a:r>
              <a:rPr lang="en-US" sz="900" b="1" dirty="0"/>
              <a:t> reference services. </a:t>
            </a:r>
            <a:r>
              <a:rPr lang="en-US" sz="900" b="1" i="1" dirty="0"/>
              <a:t>US-China Education Review A</a:t>
            </a:r>
            <a:r>
              <a:rPr lang="en-US" sz="900" b="1" dirty="0"/>
              <a:t>, 3(1), 51-58.</a:t>
            </a:r>
            <a:endParaRPr lang="tr-TR" sz="900" b="1" dirty="0"/>
          </a:p>
          <a:p>
            <a:r>
              <a:rPr lang="en-US" sz="900" b="1" dirty="0" err="1"/>
              <a:t>Tyckoson</a:t>
            </a:r>
            <a:r>
              <a:rPr lang="en-US" sz="900" b="1" dirty="0"/>
              <a:t>, D. A. (2011). History and functions of reference</a:t>
            </a:r>
            <a:r>
              <a:rPr lang="tr-TR" sz="900" b="1" dirty="0"/>
              <a:t> </a:t>
            </a:r>
            <a:r>
              <a:rPr lang="en-US" sz="900" b="1" dirty="0"/>
              <a:t>service. R. E. Bopp </a:t>
            </a:r>
            <a:r>
              <a:rPr lang="en-US" sz="900" b="1" dirty="0" err="1"/>
              <a:t>ve</a:t>
            </a:r>
            <a:r>
              <a:rPr lang="en-US" sz="900" b="1" dirty="0"/>
              <a:t> L. C. Smith (Ed.). </a:t>
            </a:r>
            <a:r>
              <a:rPr lang="en-US" sz="900" b="1" i="1" dirty="0"/>
              <a:t>Reference and information</a:t>
            </a:r>
            <a:r>
              <a:rPr lang="tr-TR" sz="900" b="1" i="1" dirty="0"/>
              <a:t> </a:t>
            </a:r>
            <a:r>
              <a:rPr lang="en-US" sz="900" b="1" i="1" dirty="0"/>
              <a:t>services: An introduction </a:t>
            </a:r>
            <a:r>
              <a:rPr lang="en-US" sz="900" b="1" dirty="0"/>
              <a:t>(4th ed.) </a:t>
            </a:r>
            <a:r>
              <a:rPr lang="en-US" sz="900" b="1" dirty="0" err="1"/>
              <a:t>içinde</a:t>
            </a:r>
            <a:r>
              <a:rPr lang="en-US" sz="900" b="1" dirty="0"/>
              <a:t> (s</a:t>
            </a:r>
            <a:r>
              <a:rPr lang="tr-TR" sz="900" b="1" dirty="0"/>
              <a:t>s</a:t>
            </a:r>
            <a:r>
              <a:rPr lang="en-US" sz="900" b="1" dirty="0"/>
              <a:t>. 3-28). Libraries</a:t>
            </a:r>
            <a:r>
              <a:rPr lang="tr-TR" sz="900" b="1" dirty="0"/>
              <a:t> </a:t>
            </a:r>
            <a:r>
              <a:rPr lang="en-US" sz="900" b="1" dirty="0"/>
              <a:t>Unlimited.</a:t>
            </a:r>
            <a:endParaRPr lang="tr-TR" sz="900" b="1" dirty="0"/>
          </a:p>
          <a:p>
            <a:r>
              <a:rPr lang="en-US" sz="900" b="1" dirty="0" err="1"/>
              <a:t>Tyckoson</a:t>
            </a:r>
            <a:r>
              <a:rPr lang="en-US" sz="900" b="1" dirty="0"/>
              <a:t>, D. (2003). On the desirableness of personal</a:t>
            </a:r>
            <a:r>
              <a:rPr lang="tr-TR" sz="900" b="1" dirty="0"/>
              <a:t> </a:t>
            </a:r>
            <a:r>
              <a:rPr lang="en-US" sz="900" b="1" dirty="0"/>
              <a:t>relations between librarians and readers: The past and future of</a:t>
            </a:r>
            <a:r>
              <a:rPr lang="tr-TR" sz="900" b="1" dirty="0"/>
              <a:t> </a:t>
            </a:r>
            <a:r>
              <a:rPr lang="en-US" sz="900" b="1" dirty="0"/>
              <a:t>reference service. </a:t>
            </a:r>
            <a:r>
              <a:rPr lang="en-US" sz="900" b="1" i="1" dirty="0"/>
              <a:t>Reference Services Review</a:t>
            </a:r>
            <a:r>
              <a:rPr lang="en-US" sz="900" b="1" dirty="0"/>
              <a:t>, 31(1), 12-16</a:t>
            </a:r>
            <a:r>
              <a:rPr lang="tr-TR" sz="900" b="1" dirty="0"/>
              <a:t>.</a:t>
            </a:r>
          </a:p>
          <a:p>
            <a:r>
              <a:rPr lang="en-US" sz="900" b="1" dirty="0"/>
              <a:t>Weak, E. </a:t>
            </a:r>
            <a:r>
              <a:rPr lang="en-US" sz="900" b="1" dirty="0" err="1"/>
              <a:t>ve</a:t>
            </a:r>
            <a:r>
              <a:rPr lang="en-US" sz="900" b="1" dirty="0"/>
              <a:t> Luo, L. (2014). Collaborative virtual reference</a:t>
            </a:r>
            <a:r>
              <a:rPr lang="tr-TR" sz="900" b="1" dirty="0"/>
              <a:t> </a:t>
            </a:r>
            <a:r>
              <a:rPr lang="en-US" sz="900" b="1" dirty="0"/>
              <a:t>service: Lessons from the past decade. Mergers and Alliances: The</a:t>
            </a:r>
            <a:r>
              <a:rPr lang="tr-TR" sz="900" b="1" dirty="0"/>
              <a:t> </a:t>
            </a:r>
            <a:r>
              <a:rPr lang="en-US" sz="900" b="1" dirty="0"/>
              <a:t>Operational View and Cases (</a:t>
            </a:r>
            <a:r>
              <a:rPr lang="en-US" sz="900" b="1" i="1" dirty="0"/>
              <a:t>Advances in Librarianship</a:t>
            </a:r>
            <a:r>
              <a:rPr lang="en-US" sz="900" b="1" dirty="0"/>
              <a:t>, Vol. 37),</a:t>
            </a:r>
            <a:r>
              <a:rPr lang="tr-TR" sz="900" b="1" dirty="0"/>
              <a:t> </a:t>
            </a:r>
            <a:r>
              <a:rPr lang="en-US" sz="900" b="1" dirty="0"/>
              <a:t>Emerald Group Publishing Limited, Bingley, 81-112. </a:t>
            </a:r>
            <a:endParaRPr lang="tr-TR" sz="900" b="1" dirty="0"/>
          </a:p>
          <a:p>
            <a:r>
              <a:rPr lang="en-US" sz="900" b="1" dirty="0"/>
              <a:t>Wilson, K. (2006). </a:t>
            </a:r>
            <a:r>
              <a:rPr lang="en-US" sz="900" b="1" i="1" dirty="0"/>
              <a:t>Computers in libraries: An introduction</a:t>
            </a:r>
            <a:r>
              <a:rPr lang="tr-TR" sz="900" b="1" i="1" dirty="0"/>
              <a:t> </a:t>
            </a:r>
            <a:r>
              <a:rPr lang="en-US" sz="900" b="1" i="1" dirty="0"/>
              <a:t>for library technicians</a:t>
            </a:r>
            <a:r>
              <a:rPr lang="en-US" sz="900" b="1" dirty="0"/>
              <a:t>. New York: The Haworth Information Press</a:t>
            </a:r>
            <a:endParaRPr lang="tr-TR" sz="900" b="1" dirty="0"/>
          </a:p>
          <a:p>
            <a:r>
              <a:rPr lang="en-US" sz="900" b="1" dirty="0" err="1"/>
              <a:t>Zemengue</a:t>
            </a:r>
            <a:r>
              <a:rPr lang="en-US" sz="900" b="1" dirty="0"/>
              <a:t>, J. (2021). Reference services in the Libraries of</a:t>
            </a:r>
            <a:r>
              <a:rPr lang="tr-TR" sz="900" b="1" dirty="0"/>
              <a:t> </a:t>
            </a:r>
            <a:r>
              <a:rPr lang="en-US" sz="900" b="1" dirty="0"/>
              <a:t>the Republic of Cameroon: Current state, problems and prospects.</a:t>
            </a:r>
            <a:r>
              <a:rPr lang="tr-TR" sz="900" b="1" dirty="0"/>
              <a:t> </a:t>
            </a:r>
            <a:r>
              <a:rPr lang="en-US" sz="900" b="1" i="1" dirty="0" err="1"/>
              <a:t>Bibliosphere</a:t>
            </a:r>
            <a:r>
              <a:rPr lang="en-US" sz="900" b="1" dirty="0"/>
              <a:t>, 3, 45-50. </a:t>
            </a:r>
            <a:r>
              <a:rPr lang="en-US" sz="900" b="1" dirty="0">
                <a:hlinkClick r:id="rId8"/>
              </a:rPr>
              <a:t>http://dx.doi.org/10.20913/1815-3186-2021-3-45-50</a:t>
            </a:r>
            <a:endParaRPr lang="tr-TR" sz="900" b="1" dirty="0"/>
          </a:p>
        </p:txBody>
      </p:sp>
    </p:spTree>
    <p:extLst>
      <p:ext uri="{BB962C8B-B14F-4D97-AF65-F5344CB8AC3E}">
        <p14:creationId xmlns:p14="http://schemas.microsoft.com/office/powerpoint/2010/main" val="1079201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2531806" y="210320"/>
            <a:ext cx="5299584" cy="595925"/>
          </a:xfrm>
        </p:spPr>
        <p:txBody>
          <a:bodyPr>
            <a:normAutofit fontScale="90000"/>
          </a:bodyPr>
          <a:lstStyle/>
          <a:p>
            <a:pPr algn="ctr"/>
            <a:r>
              <a:rPr lang="tr-TR" b="1" dirty="0">
                <a:solidFill>
                  <a:schemeClr val="tx1"/>
                </a:solidFill>
              </a:rPr>
              <a:t>GİRİŞ</a:t>
            </a:r>
            <a:br>
              <a:rPr lang="tr-TR" b="1" dirty="0">
                <a:solidFill>
                  <a:schemeClr val="tx1"/>
                </a:solidFill>
              </a:rPr>
            </a:b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30760" y="897187"/>
            <a:ext cx="9438005" cy="4729329"/>
          </a:xfrm>
        </p:spPr>
        <p:txBody>
          <a:bodyPr>
            <a:noAutofit/>
          </a:bodyPr>
          <a:lstStyle/>
          <a:p>
            <a:pPr marL="0" indent="0" algn="just">
              <a:buNone/>
            </a:pPr>
            <a:r>
              <a:rPr lang="tr-TR" sz="2000" b="1" dirty="0"/>
              <a:t>Bilgi merkezleri ve kütüphaneler, kullanıcıların bilgi gereksinimlerine uygun, etkin ve verimli hizmet sunmayı amaçlayan karmaşık yapılar olup, bilgi erişim ve hizmet süreçlerinin planlanması önemli bir sorumluluktur. </a:t>
            </a:r>
          </a:p>
          <a:p>
            <a:pPr marL="0" indent="0" algn="just">
              <a:buNone/>
            </a:pPr>
            <a:r>
              <a:rPr lang="tr-TR" sz="2000" b="1" dirty="0"/>
              <a:t>Bu süreçler, kullanıcıların bilgi gereksinimlerinin çeşitliliği ve belirsizliği ile biçimlenirken, referans soruları türlerine göre kategorize edilerek daha etkili çözümler geliştirilmiştir. </a:t>
            </a:r>
          </a:p>
          <a:p>
            <a:pPr marL="0" indent="0" algn="just">
              <a:buNone/>
            </a:pPr>
            <a:r>
              <a:rPr lang="tr-TR" sz="2000" b="1" dirty="0"/>
              <a:t>Geleneksel ve dijital araçların kullanımını içeren bu hizmetlerin evrimi, teknolojik gelişmeler ve kullanıcı beklentilerinin değişimiyle birlikte şekillenmiş ve günümüzde dijital referans hizmetleri bilgi erişiminde önemli bir rol üstlenmiştir. </a:t>
            </a:r>
          </a:p>
          <a:p>
            <a:pPr marL="0" indent="0" algn="just">
              <a:buNone/>
            </a:pPr>
            <a:r>
              <a:rPr lang="tr-TR" sz="2000" b="1" dirty="0"/>
              <a:t>Bu derste, referans sorularının sınıflandırılması, temel işlevleri ve evrimi, teknolojik dönüşüm ve dijital referans hizmetlerinin günümüzdeki uygulamalarının incelenmesi ile bilgi merkezlerinin hizmet anlayışındaki dönüşümüne ışık tutulması amaçlanmaktadır.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219D1-939D-753F-6E9A-4E10E77EB1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B004F27-5911-9F46-7057-B0E9C15EC85E}"/>
              </a:ext>
            </a:extLst>
          </p:cNvPr>
          <p:cNvSpPr>
            <a:spLocks noGrp="1"/>
          </p:cNvSpPr>
          <p:nvPr>
            <p:ph type="title"/>
          </p:nvPr>
        </p:nvSpPr>
        <p:spPr>
          <a:xfrm>
            <a:off x="677331" y="146409"/>
            <a:ext cx="9744860" cy="487772"/>
          </a:xfrm>
        </p:spPr>
        <p:txBody>
          <a:bodyPr>
            <a:noAutofit/>
          </a:bodyPr>
          <a:lstStyle/>
          <a:p>
            <a:pPr algn="ctr"/>
            <a:r>
              <a:rPr lang="tr-TR" sz="2400" b="1" dirty="0">
                <a:solidFill>
                  <a:schemeClr val="tx1"/>
                </a:solidFill>
              </a:rPr>
              <a:t>Referans Hizmetleri (Reference Services)</a:t>
            </a:r>
            <a:br>
              <a:rPr lang="tr-TR" sz="24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D7B10BDC-C7F8-90C0-EF23-389A8DB47F08}"/>
              </a:ext>
            </a:extLst>
          </p:cNvPr>
          <p:cNvSpPr>
            <a:spLocks noGrp="1"/>
          </p:cNvSpPr>
          <p:nvPr>
            <p:ph idx="1"/>
          </p:nvPr>
        </p:nvSpPr>
        <p:spPr>
          <a:xfrm>
            <a:off x="830758" y="634181"/>
            <a:ext cx="9660261" cy="5275005"/>
          </a:xfrm>
        </p:spPr>
        <p:txBody>
          <a:bodyPr>
            <a:noAutofit/>
          </a:bodyPr>
          <a:lstStyle/>
          <a:p>
            <a:pPr marL="0" indent="0" algn="just">
              <a:spcBef>
                <a:spcPts val="600"/>
              </a:spcBef>
              <a:buNone/>
            </a:pPr>
            <a:r>
              <a:rPr lang="tr-TR" sz="1600" b="1" dirty="0"/>
              <a:t>Eğitimli bir kütüphanecinin, kullanıcıların bilgi gereksinimlerini karşılamak için gerçekleştirdiği tüm işlevlere (yüz yüze, telefonla veya elektronik ortamda) ilişkin süreçler referans hizmetleri;  bu süreçlerin gerçekleştiği bölüm/birim ise referans bölümü/birimidir. </a:t>
            </a:r>
          </a:p>
          <a:p>
            <a:pPr marL="0" indent="0" algn="just">
              <a:spcBef>
                <a:spcPts val="600"/>
              </a:spcBef>
              <a:buNone/>
            </a:pPr>
            <a:r>
              <a:rPr lang="tr-TR" sz="1600" b="1" u="sng" dirty="0"/>
              <a:t>Bu hizmetler arasında (bunlarla sınırlı olmamak üzere):</a:t>
            </a:r>
          </a:p>
          <a:p>
            <a:pPr algn="just">
              <a:spcBef>
                <a:spcPts val="600"/>
              </a:spcBef>
            </a:pPr>
            <a:r>
              <a:rPr lang="tr-TR" sz="1600" b="1" dirty="0"/>
              <a:t>Önemli soruları yanıtlamak</a:t>
            </a:r>
          </a:p>
          <a:p>
            <a:pPr algn="just">
              <a:spcBef>
                <a:spcPts val="600"/>
              </a:spcBef>
            </a:pPr>
            <a:r>
              <a:rPr lang="tr-TR" sz="1600" b="1" dirty="0"/>
              <a:t>Kullanıcılara bilgi bulmak için uygun araç ve tekniklerin seçimi ve kullanımı konusunda talimat/eğitim verme</a:t>
            </a:r>
          </a:p>
          <a:p>
            <a:pPr algn="just">
              <a:spcBef>
                <a:spcPts val="600"/>
              </a:spcBef>
            </a:pPr>
            <a:r>
              <a:rPr lang="tr-TR" sz="1600" b="1" dirty="0"/>
              <a:t>Kullanıcı adına arama yapma</a:t>
            </a:r>
          </a:p>
          <a:p>
            <a:pPr algn="just">
              <a:spcBef>
                <a:spcPts val="600"/>
              </a:spcBef>
            </a:pPr>
            <a:r>
              <a:rPr lang="tr-TR" sz="1600" b="1" dirty="0"/>
              <a:t>Kullanıcıları kütüphane kaynaklarının konumuna yönlendirme</a:t>
            </a:r>
          </a:p>
          <a:p>
            <a:pPr algn="just">
              <a:spcBef>
                <a:spcPts val="600"/>
              </a:spcBef>
            </a:pPr>
            <a:r>
              <a:rPr lang="tr-TR" sz="1600" b="1" dirty="0"/>
              <a:t>Bilgilerin değerlendirilmesine yardımcı olma</a:t>
            </a:r>
          </a:p>
          <a:p>
            <a:pPr algn="just">
              <a:spcBef>
                <a:spcPts val="600"/>
              </a:spcBef>
            </a:pPr>
            <a:r>
              <a:rPr lang="tr-TR" sz="1600" b="1" dirty="0"/>
              <a:t>Gerektiğinde kullanıcıları kütüphane dışındaki kaynaklara yönlendirme</a:t>
            </a:r>
          </a:p>
          <a:p>
            <a:pPr algn="just">
              <a:spcBef>
                <a:spcPts val="600"/>
              </a:spcBef>
            </a:pPr>
            <a:r>
              <a:rPr lang="tr-TR" sz="1600" b="1" dirty="0"/>
              <a:t>Referans istatistikleri tutma ve referans dermesinin geliştirilmesine katılma yer alır (</a:t>
            </a:r>
            <a:r>
              <a:rPr lang="tr-TR" sz="1600" b="1" dirty="0" err="1"/>
              <a:t>Reitz</a:t>
            </a:r>
            <a:r>
              <a:rPr lang="tr-TR" sz="1600" b="1" dirty="0"/>
              <a:t>, 2014). </a:t>
            </a:r>
          </a:p>
          <a:p>
            <a:pPr marL="0" indent="0" algn="just">
              <a:spcBef>
                <a:spcPts val="600"/>
              </a:spcBef>
              <a:buNone/>
            </a:pPr>
            <a:r>
              <a:rPr lang="tr-TR" sz="1600" b="1" dirty="0"/>
              <a:t>Hızla gelişen sanal referans hizmeti (VRS: </a:t>
            </a:r>
            <a:r>
              <a:rPr lang="tr-TR" sz="1600" b="1" dirty="0" err="1"/>
              <a:t>virtual</a:t>
            </a:r>
            <a:r>
              <a:rPr lang="tr-TR" sz="1600" b="1" dirty="0"/>
              <a:t> reference service), sohbet ve e-posta gibi dijital araçlar aracılığıyla uzaktan ve gerçek zamanlı (</a:t>
            </a:r>
            <a:r>
              <a:rPr lang="tr-TR" sz="1600" b="1" dirty="0" err="1"/>
              <a:t>real</a:t>
            </a:r>
            <a:r>
              <a:rPr lang="tr-TR" sz="1600" b="1" dirty="0"/>
              <a:t>-time) desteklerle kullanıcıların bilgiye anında erişimini sağlar. Çoğu kütüphane, hızlı ve çevrimiçi yardım bekleyen dijital yerlilerin tercihlerini karşılamak için geleneksel yüz yüze desteği dijital seçeneklerle birleştiren hibrit bir model kullanır (</a:t>
            </a:r>
            <a:r>
              <a:rPr lang="de-DE" sz="1600" b="1" dirty="0"/>
              <a:t>Nicholas &amp; Sterling, </a:t>
            </a:r>
            <a:r>
              <a:rPr lang="tr-TR" sz="1600" b="1" dirty="0"/>
              <a:t>2014, </a:t>
            </a:r>
            <a:r>
              <a:rPr lang="tr-TR" sz="1600" b="1" dirty="0" err="1"/>
              <a:t>ss</a:t>
            </a:r>
            <a:r>
              <a:rPr lang="tr-TR" sz="1600" b="1" dirty="0"/>
              <a:t>. 4-5).</a:t>
            </a:r>
          </a:p>
        </p:txBody>
      </p:sp>
    </p:spTree>
    <p:extLst>
      <p:ext uri="{BB962C8B-B14F-4D97-AF65-F5344CB8AC3E}">
        <p14:creationId xmlns:p14="http://schemas.microsoft.com/office/powerpoint/2010/main" val="1487011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D22D4-6B16-DC7A-E696-18621AABAD9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35245F8-4818-E342-F6A5-198BDC239259}"/>
              </a:ext>
            </a:extLst>
          </p:cNvPr>
          <p:cNvSpPr>
            <a:spLocks noGrp="1"/>
          </p:cNvSpPr>
          <p:nvPr>
            <p:ph type="title"/>
          </p:nvPr>
        </p:nvSpPr>
        <p:spPr>
          <a:xfrm>
            <a:off x="667499" y="259480"/>
            <a:ext cx="9744860" cy="532017"/>
          </a:xfrm>
        </p:spPr>
        <p:txBody>
          <a:bodyPr>
            <a:noAutofit/>
          </a:bodyPr>
          <a:lstStyle/>
          <a:p>
            <a:pPr algn="ctr"/>
            <a:r>
              <a:rPr lang="tr-TR" sz="2800" b="1" dirty="0">
                <a:solidFill>
                  <a:schemeClr val="tx1"/>
                </a:solidFill>
              </a:rPr>
              <a:t>Referans Hizmetleri (Reference Services): Sorular</a:t>
            </a:r>
            <a:br>
              <a:rPr lang="tr-TR" sz="2800" b="1" dirty="0">
                <a:solidFill>
                  <a:schemeClr val="tx1"/>
                </a:solidFill>
              </a:rPr>
            </a:br>
            <a:endParaRPr lang="en-US" sz="2800" b="1" dirty="0"/>
          </a:p>
        </p:txBody>
      </p:sp>
      <p:sp>
        <p:nvSpPr>
          <p:cNvPr id="3" name="İçerik Yer Tutucusu 2">
            <a:extLst>
              <a:ext uri="{FF2B5EF4-FFF2-40B4-BE49-F238E27FC236}">
                <a16:creationId xmlns:a16="http://schemas.microsoft.com/office/drawing/2014/main" id="{3282EA1A-3445-6ECA-FD81-0C053D921F44}"/>
              </a:ext>
            </a:extLst>
          </p:cNvPr>
          <p:cNvSpPr>
            <a:spLocks noGrp="1"/>
          </p:cNvSpPr>
          <p:nvPr>
            <p:ph idx="1"/>
          </p:nvPr>
        </p:nvSpPr>
        <p:spPr>
          <a:xfrm>
            <a:off x="820926" y="916851"/>
            <a:ext cx="9438005" cy="4729329"/>
          </a:xfrm>
        </p:spPr>
        <p:txBody>
          <a:bodyPr>
            <a:noAutofit/>
          </a:bodyPr>
          <a:lstStyle/>
          <a:p>
            <a:pPr marL="0" indent="0" algn="just">
              <a:buNone/>
            </a:pPr>
            <a:r>
              <a:rPr lang="tr-TR" b="1" dirty="0"/>
              <a:t>Bilgi gereksinimi olan kullanıcıların soruları basit bir sorudan karmaşık sorulara kadar değişir. Bu sorulara yanıt bulma uğraşları, bilgi merkezleri için zaman, enerji ve emek gerektiren önemli süreçlerin planlanması demektir.</a:t>
            </a:r>
          </a:p>
          <a:p>
            <a:pPr marL="0" indent="0" algn="just">
              <a:buNone/>
            </a:pPr>
            <a:r>
              <a:rPr lang="tr-TR" b="1" dirty="0"/>
              <a:t>Bilgi hizmetlerinin zorluğunun büyük bir kısmı, belirli bir sorunun gerektirdiği hizmetin türü veya bilginin genişliği konusundaki belirsizlikten kaynaklanır. </a:t>
            </a:r>
          </a:p>
          <a:p>
            <a:pPr marL="0" indent="0" algn="just">
              <a:buNone/>
            </a:pPr>
            <a:r>
              <a:rPr lang="tr-TR" b="1" dirty="0"/>
              <a:t>Referans sorularını türlerine göre kategorize etmek, bu tür kaygıları gidermek ve soruları anlamlandırmak için yararlı bir yoldur. </a:t>
            </a:r>
          </a:p>
          <a:p>
            <a:pPr marL="0" indent="0" algn="just">
              <a:buNone/>
            </a:pPr>
            <a:r>
              <a:rPr lang="tr-TR" b="1" u="sng" dirty="0"/>
              <a:t>Bu bağlamda ışık tutan üç yaygın referans sorusu türü:</a:t>
            </a:r>
          </a:p>
          <a:p>
            <a:pPr algn="just"/>
            <a:r>
              <a:rPr lang="tr-TR" b="1" dirty="0"/>
              <a:t>«Hazır referans soruları” (</a:t>
            </a:r>
            <a:r>
              <a:rPr lang="tr-TR" b="1" dirty="0" err="1"/>
              <a:t>ready</a:t>
            </a:r>
            <a:r>
              <a:rPr lang="tr-TR" b="1" dirty="0"/>
              <a:t> reference </a:t>
            </a:r>
            <a:r>
              <a:rPr lang="tr-TR" b="1" dirty="0" err="1"/>
              <a:t>questions</a:t>
            </a:r>
            <a:r>
              <a:rPr lang="tr-TR" b="1" dirty="0"/>
              <a:t>) </a:t>
            </a:r>
          </a:p>
          <a:p>
            <a:pPr algn="just"/>
            <a:r>
              <a:rPr lang="tr-TR" b="1" dirty="0"/>
              <a:t>«Araştırma soruları» (</a:t>
            </a:r>
            <a:r>
              <a:rPr lang="tr-TR" b="1" dirty="0" err="1"/>
              <a:t>research</a:t>
            </a:r>
            <a:r>
              <a:rPr lang="tr-TR" b="1" dirty="0"/>
              <a:t> </a:t>
            </a:r>
            <a:r>
              <a:rPr lang="tr-TR" b="1" dirty="0" err="1"/>
              <a:t>questions</a:t>
            </a:r>
            <a:r>
              <a:rPr lang="tr-TR" b="1" dirty="0"/>
              <a:t>) ve</a:t>
            </a:r>
          </a:p>
          <a:p>
            <a:pPr algn="just"/>
            <a:r>
              <a:rPr lang="tr-TR" b="1" dirty="0"/>
              <a:t>«Bibliyografik </a:t>
            </a:r>
            <a:r>
              <a:rPr lang="tr-TR" b="1" dirty="0" err="1"/>
              <a:t>doğrulama»dır</a:t>
            </a:r>
            <a:r>
              <a:rPr lang="tr-TR" b="1" dirty="0"/>
              <a:t> (</a:t>
            </a:r>
            <a:r>
              <a:rPr lang="tr-TR" b="1" dirty="0" err="1"/>
              <a:t>bibliographic</a:t>
            </a:r>
            <a:r>
              <a:rPr lang="tr-TR" b="1" dirty="0"/>
              <a:t> </a:t>
            </a:r>
            <a:r>
              <a:rPr lang="tr-TR" b="1" dirty="0" err="1"/>
              <a:t>verification</a:t>
            </a:r>
            <a:r>
              <a:rPr lang="tr-TR" b="1" dirty="0"/>
              <a:t>) (</a:t>
            </a:r>
            <a:r>
              <a:rPr lang="tr-TR" b="1" dirty="0" err="1"/>
              <a:t>Cassell</a:t>
            </a:r>
            <a:r>
              <a:rPr lang="tr-TR" b="1" dirty="0"/>
              <a:t> ve </a:t>
            </a:r>
            <a:r>
              <a:rPr lang="tr-TR" b="1" dirty="0" err="1"/>
              <a:t>Hiremath</a:t>
            </a:r>
            <a:r>
              <a:rPr lang="tr-TR" b="1" dirty="0"/>
              <a:t>, 2013, s. 6).</a:t>
            </a:r>
            <a:endParaRPr lang="tr-TR" sz="1600" b="1" dirty="0"/>
          </a:p>
        </p:txBody>
      </p:sp>
    </p:spTree>
    <p:extLst>
      <p:ext uri="{BB962C8B-B14F-4D97-AF65-F5344CB8AC3E}">
        <p14:creationId xmlns:p14="http://schemas.microsoft.com/office/powerpoint/2010/main" val="54685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A0576-FED9-822B-D043-A3898306B2F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38A3D21-771D-4AE7-9F6C-9EA905227C51}"/>
              </a:ext>
            </a:extLst>
          </p:cNvPr>
          <p:cNvSpPr>
            <a:spLocks noGrp="1"/>
          </p:cNvSpPr>
          <p:nvPr>
            <p:ph type="title"/>
          </p:nvPr>
        </p:nvSpPr>
        <p:spPr>
          <a:xfrm>
            <a:off x="667499" y="259480"/>
            <a:ext cx="9744860" cy="541849"/>
          </a:xfrm>
        </p:spPr>
        <p:txBody>
          <a:bodyPr>
            <a:normAutofit fontScale="90000"/>
          </a:bodyPr>
          <a:lstStyle/>
          <a:p>
            <a:pPr algn="ctr"/>
            <a:r>
              <a:rPr lang="tr-TR" b="1" dirty="0">
                <a:solidFill>
                  <a:schemeClr val="tx1"/>
                </a:solidFill>
              </a:rPr>
              <a:t>Hazır Referans Soruları</a:t>
            </a:r>
            <a:endParaRPr lang="en-US" b="1" dirty="0"/>
          </a:p>
        </p:txBody>
      </p:sp>
      <p:sp>
        <p:nvSpPr>
          <p:cNvPr id="3" name="İçerik Yer Tutucusu 2">
            <a:extLst>
              <a:ext uri="{FF2B5EF4-FFF2-40B4-BE49-F238E27FC236}">
                <a16:creationId xmlns:a16="http://schemas.microsoft.com/office/drawing/2014/main" id="{B16C7903-5871-270D-75D0-845DFD49F58C}"/>
              </a:ext>
            </a:extLst>
          </p:cNvPr>
          <p:cNvSpPr>
            <a:spLocks noGrp="1"/>
          </p:cNvSpPr>
          <p:nvPr>
            <p:ph idx="1"/>
          </p:nvPr>
        </p:nvSpPr>
        <p:spPr>
          <a:xfrm>
            <a:off x="781598" y="902103"/>
            <a:ext cx="9438005" cy="4721949"/>
          </a:xfrm>
        </p:spPr>
        <p:txBody>
          <a:bodyPr>
            <a:noAutofit/>
          </a:bodyPr>
          <a:lstStyle/>
          <a:p>
            <a:pPr marL="0" indent="0" algn="just">
              <a:buNone/>
            </a:pPr>
            <a:r>
              <a:rPr lang="tr-TR" sz="1700" b="1" dirty="0"/>
              <a:t>Genellikle gerçeklere dayalı ve karmaşık olmayan, basit bir yanıt gerektiren sorulardır. Bu tür soruların yanıtlanmasında, ansiklopediler veya almanaklar gibi standart referans kaynaklarının kullanımı yaygındır (Baker ve Lancaster, 1991, s. 236; </a:t>
            </a:r>
            <a:r>
              <a:rPr lang="tr-TR" sz="1700" b="1" dirty="0" err="1"/>
              <a:t>akt</a:t>
            </a:r>
            <a:r>
              <a:rPr lang="tr-TR" sz="1700" b="1" dirty="0"/>
              <a:t>. </a:t>
            </a:r>
            <a:r>
              <a:rPr lang="tr-TR" sz="1700" b="1" dirty="0" err="1"/>
              <a:t>Crowe</a:t>
            </a:r>
            <a:r>
              <a:rPr lang="tr-TR" sz="1700" b="1" dirty="0"/>
              <a:t>, 1997, s. 4). </a:t>
            </a:r>
          </a:p>
          <a:p>
            <a:pPr marL="0" indent="0" algn="just">
              <a:buNone/>
            </a:pPr>
            <a:r>
              <a:rPr lang="tr-TR" sz="1700" b="1" dirty="0"/>
              <a:t>Kütüphaneciler, zaman zaman, hızlı soruları yanıtlamak için en sık kullanılan kaynaklardan (basılı ya da kütüphanenin web sitesinde) oluşan bir "hazır referans" bölümü oluşturmayı tercih etmektedirler.</a:t>
            </a:r>
          </a:p>
          <a:p>
            <a:pPr marL="0" indent="0" algn="just">
              <a:buNone/>
            </a:pPr>
            <a:r>
              <a:rPr lang="tr-TR" sz="1700" b="1" dirty="0"/>
              <a:t>Bu tür bölümler genellikle çok amaçlı genel bir ansiklopedi, sözlükler, almanaklar ve el kitaplarını içerir. Bu kaynakların sürekli güncellenmesi önemlidir ancak yalnız gerekli olduklarında kullanılmaları önerilmektedir; kullanıcıları gereğinden fazla bu kaynaklara yönlendirecek düzeyde bir bağımlılık geliştirilmemelidir. Google gibi arama motorları aracılığıyla temel soruları yanıtlamanın kolaylığı nedeniyle hazır referans soruları azalmış olsa da bilgi merkezlerine gelen soruların yaklaşık yüzde 30'unun hazır referans sorusu olduğunu gösteren araştırmalar bulunmaktadır (</a:t>
            </a:r>
            <a:r>
              <a:rPr lang="tr-TR" sz="1700" b="1" dirty="0" err="1"/>
              <a:t>Connaway</a:t>
            </a:r>
            <a:r>
              <a:rPr lang="tr-TR" sz="1700" b="1" dirty="0"/>
              <a:t> ve </a:t>
            </a:r>
            <a:r>
              <a:rPr lang="tr-TR" sz="1700" b="1" dirty="0" err="1"/>
              <a:t>Radford</a:t>
            </a:r>
            <a:r>
              <a:rPr lang="tr-TR" sz="1700" b="1" dirty="0"/>
              <a:t>, 2011). </a:t>
            </a:r>
          </a:p>
          <a:p>
            <a:pPr marL="0" indent="0" algn="just">
              <a:buNone/>
            </a:pPr>
            <a:r>
              <a:rPr lang="tr-TR" sz="1700" b="1" dirty="0"/>
              <a:t>Hazır referansın bilgi hizmetlerinin temel taşlarından biri olmaya devam ettiği söylenebilir.</a:t>
            </a:r>
          </a:p>
        </p:txBody>
      </p:sp>
    </p:spTree>
    <p:extLst>
      <p:ext uri="{BB962C8B-B14F-4D97-AF65-F5344CB8AC3E}">
        <p14:creationId xmlns:p14="http://schemas.microsoft.com/office/powerpoint/2010/main" val="3706113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01B29-33B5-E51D-1086-FBB453B132A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76945AF-B9E7-5D53-A99E-03156BB06623}"/>
              </a:ext>
            </a:extLst>
          </p:cNvPr>
          <p:cNvSpPr>
            <a:spLocks noGrp="1"/>
          </p:cNvSpPr>
          <p:nvPr>
            <p:ph type="title"/>
          </p:nvPr>
        </p:nvSpPr>
        <p:spPr>
          <a:xfrm>
            <a:off x="667499" y="175906"/>
            <a:ext cx="9744860" cy="762000"/>
          </a:xfrm>
        </p:spPr>
        <p:txBody>
          <a:bodyPr>
            <a:normAutofit/>
          </a:bodyPr>
          <a:lstStyle/>
          <a:p>
            <a:pPr algn="ctr"/>
            <a:r>
              <a:rPr lang="tr-TR" b="1" dirty="0">
                <a:solidFill>
                  <a:schemeClr val="tx1"/>
                </a:solidFill>
              </a:rPr>
              <a:t>Araştırma Soruları</a:t>
            </a:r>
            <a:endParaRPr lang="en-US" b="1" dirty="0"/>
          </a:p>
        </p:txBody>
      </p:sp>
      <p:sp>
        <p:nvSpPr>
          <p:cNvPr id="3" name="İçerik Yer Tutucusu 2">
            <a:extLst>
              <a:ext uri="{FF2B5EF4-FFF2-40B4-BE49-F238E27FC236}">
                <a16:creationId xmlns:a16="http://schemas.microsoft.com/office/drawing/2014/main" id="{6A9697DA-DE23-56D3-BEAC-BB25DFC5AD8A}"/>
              </a:ext>
            </a:extLst>
          </p:cNvPr>
          <p:cNvSpPr>
            <a:spLocks noGrp="1"/>
          </p:cNvSpPr>
          <p:nvPr>
            <p:ph idx="1"/>
          </p:nvPr>
        </p:nvSpPr>
        <p:spPr>
          <a:xfrm>
            <a:off x="820926" y="937906"/>
            <a:ext cx="9438005" cy="4729329"/>
          </a:xfrm>
        </p:spPr>
        <p:txBody>
          <a:bodyPr>
            <a:noAutofit/>
          </a:bodyPr>
          <a:lstStyle/>
          <a:p>
            <a:pPr marL="0" indent="0" algn="just">
              <a:buNone/>
            </a:pPr>
            <a:r>
              <a:rPr lang="tr-TR" b="1" dirty="0"/>
              <a:t>Belirli bir konu hakkında, belirli türde ve sayıda kitap, makale ve benzeri talepleri içeren ve/ya da belirli bir konu veya sorunun açıklığa kavuşturulmasını isteyen sorulardır. </a:t>
            </a:r>
          </a:p>
          <a:p>
            <a:pPr marL="0" indent="0" algn="just">
              <a:buNone/>
            </a:pPr>
            <a:r>
              <a:rPr lang="tr-TR" b="1" dirty="0"/>
              <a:t>Hazır referans soruları, sadece bir veya iki referans aracına başvurularak hızlı bir biçimde yanıtlanabilecek türden sorularken, belirli ögeler ya da konularla ilgili daha ayrıntılı açıklama gerektiren araştırma sorularının yanıtlanması için birçok kaynağa başvurulması gerekir (</a:t>
            </a:r>
            <a:r>
              <a:rPr lang="tr-TR" b="1" dirty="0" err="1"/>
              <a:t>Tsuji</a:t>
            </a:r>
            <a:r>
              <a:rPr lang="tr-TR" b="1" dirty="0"/>
              <a:t> vd., 2013, </a:t>
            </a:r>
            <a:r>
              <a:rPr lang="tr-TR" b="1" dirty="0" err="1"/>
              <a:t>ss</a:t>
            </a:r>
            <a:r>
              <a:rPr lang="tr-TR" b="1" dirty="0"/>
              <a:t>. 52-53). </a:t>
            </a:r>
          </a:p>
          <a:p>
            <a:pPr marL="0" indent="0" algn="just">
              <a:buNone/>
            </a:pPr>
            <a:r>
              <a:rPr lang="tr-TR" b="1" dirty="0"/>
              <a:t>Kütüphanecinin kullanıcıyı aktif bir biçimde yönlendirmesi ve kullanıcıyla etkileşimli süreçlere katılımını gerektirir. Bu tür bir katılımın içeriği de bir durumdan diğerine değişebilecektir. Farklı kütüphane türleri, kütüphanecilerin araştırma soruları için kullanıcılarla ne kadar zaman geçirmeleri gerektiği konusunda, kendilerine özgü, belli başlı standartlar geliştirme eğilimindedir. Birçok halk kütüphanesi, kullanıcılara beş ya da on dakika kişisel yardım verilmesini ve daha fazla yardım gerekirse dönüş yapmalarının istenmesini önerir (</a:t>
            </a:r>
            <a:r>
              <a:rPr lang="tr-TR" b="1" dirty="0" err="1"/>
              <a:t>Cassell</a:t>
            </a:r>
            <a:r>
              <a:rPr lang="tr-TR" b="1" dirty="0"/>
              <a:t> ve </a:t>
            </a:r>
            <a:r>
              <a:rPr lang="tr-TR" b="1" dirty="0" err="1"/>
              <a:t>Hiremath</a:t>
            </a:r>
            <a:r>
              <a:rPr lang="tr-TR" b="1" dirty="0"/>
              <a:t>, 2013, s. 7). </a:t>
            </a:r>
          </a:p>
        </p:txBody>
      </p:sp>
    </p:spTree>
    <p:extLst>
      <p:ext uri="{BB962C8B-B14F-4D97-AF65-F5344CB8AC3E}">
        <p14:creationId xmlns:p14="http://schemas.microsoft.com/office/powerpoint/2010/main" val="1668971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5CE57-7C33-1F7D-3747-DF65DC7DA11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9F54880-5AB8-EB8B-A646-05D351B35758}"/>
              </a:ext>
            </a:extLst>
          </p:cNvPr>
          <p:cNvSpPr>
            <a:spLocks noGrp="1"/>
          </p:cNvSpPr>
          <p:nvPr>
            <p:ph type="title"/>
          </p:nvPr>
        </p:nvSpPr>
        <p:spPr>
          <a:xfrm>
            <a:off x="667499" y="259480"/>
            <a:ext cx="9744860" cy="762000"/>
          </a:xfrm>
        </p:spPr>
        <p:txBody>
          <a:bodyPr>
            <a:normAutofit/>
          </a:bodyPr>
          <a:lstStyle/>
          <a:p>
            <a:pPr algn="ctr"/>
            <a:r>
              <a:rPr lang="tr-TR" b="1" dirty="0">
                <a:solidFill>
                  <a:schemeClr val="tx1"/>
                </a:solidFill>
              </a:rPr>
              <a:t>Araştırma Soruları</a:t>
            </a:r>
            <a:endParaRPr lang="en-US" b="1" dirty="0"/>
          </a:p>
        </p:txBody>
      </p:sp>
      <p:sp>
        <p:nvSpPr>
          <p:cNvPr id="3" name="İçerik Yer Tutucusu 2">
            <a:extLst>
              <a:ext uri="{FF2B5EF4-FFF2-40B4-BE49-F238E27FC236}">
                <a16:creationId xmlns:a16="http://schemas.microsoft.com/office/drawing/2014/main" id="{BD4D22A9-6DDF-5515-A0B0-7E8FDC7B9796}"/>
              </a:ext>
            </a:extLst>
          </p:cNvPr>
          <p:cNvSpPr>
            <a:spLocks noGrp="1"/>
          </p:cNvSpPr>
          <p:nvPr>
            <p:ph idx="1"/>
          </p:nvPr>
        </p:nvSpPr>
        <p:spPr>
          <a:xfrm>
            <a:off x="820927" y="1064335"/>
            <a:ext cx="9438005" cy="4729329"/>
          </a:xfrm>
        </p:spPr>
        <p:txBody>
          <a:bodyPr>
            <a:noAutofit/>
          </a:bodyPr>
          <a:lstStyle/>
          <a:p>
            <a:pPr marL="0" indent="0" algn="just">
              <a:buNone/>
            </a:pPr>
            <a:r>
              <a:rPr lang="tr-TR" b="1" dirty="0"/>
              <a:t>Bir üniversite kütüphanesi de benzer bir standarda sahip olabilir ya da kuruma bağlı olarak, kütüphaneci kullanıcıyı daha derinlemesine araştırma yardımı için randevu almaya davet edebilir. Kütüphanecinin olası en iyi yardımı sunmaya hazır olabilmesi için kullanıcıların ziyaretlerinden önce aramalarını veya e-posta göndermelerini önermek de başvurulan bir diğer yöntemdir. Bu tür bir yöntem, daha hazırlıklı ve uzun süreli referans oturumlarına olanak sağlar. </a:t>
            </a:r>
          </a:p>
          <a:p>
            <a:pPr marL="0" indent="0" algn="just">
              <a:buNone/>
            </a:pPr>
            <a:r>
              <a:rPr lang="tr-TR" b="1" dirty="0"/>
              <a:t>Ayrıca, kütüphanecilerin kullanıcıları araştırma yaptıkları alanda daha uzmanlaşmış materyallere sahip diğer kurumlara yönlendirebilmesi de olasıdır (</a:t>
            </a:r>
            <a:r>
              <a:rPr lang="tr-TR" b="1" dirty="0" err="1"/>
              <a:t>Cassell</a:t>
            </a:r>
            <a:r>
              <a:rPr lang="tr-TR" b="1" dirty="0"/>
              <a:t> ve </a:t>
            </a:r>
            <a:r>
              <a:rPr lang="tr-TR" b="1" dirty="0" err="1"/>
              <a:t>Hiremath</a:t>
            </a:r>
            <a:r>
              <a:rPr lang="tr-TR" b="1" dirty="0"/>
              <a:t>, 2013, s. 7).</a:t>
            </a:r>
          </a:p>
        </p:txBody>
      </p:sp>
    </p:spTree>
    <p:extLst>
      <p:ext uri="{BB962C8B-B14F-4D97-AF65-F5344CB8AC3E}">
        <p14:creationId xmlns:p14="http://schemas.microsoft.com/office/powerpoint/2010/main" val="201643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FF39A-4BB0-61E4-0C02-187B933997F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BAD50B8-3CFD-9266-50B8-3C71233BF866}"/>
              </a:ext>
            </a:extLst>
          </p:cNvPr>
          <p:cNvSpPr>
            <a:spLocks noGrp="1"/>
          </p:cNvSpPr>
          <p:nvPr>
            <p:ph type="title"/>
          </p:nvPr>
        </p:nvSpPr>
        <p:spPr>
          <a:xfrm>
            <a:off x="667499" y="259480"/>
            <a:ext cx="9744860" cy="762000"/>
          </a:xfrm>
        </p:spPr>
        <p:txBody>
          <a:bodyPr>
            <a:normAutofit/>
          </a:bodyPr>
          <a:lstStyle/>
          <a:p>
            <a:pPr algn="ctr"/>
            <a:r>
              <a:rPr lang="tr-TR" b="1" dirty="0">
                <a:solidFill>
                  <a:schemeClr val="tx1"/>
                </a:solidFill>
              </a:rPr>
              <a:t>Bibliyografik Doğrulama</a:t>
            </a:r>
            <a:endParaRPr lang="en-US" b="1" dirty="0"/>
          </a:p>
        </p:txBody>
      </p:sp>
      <p:sp>
        <p:nvSpPr>
          <p:cNvPr id="3" name="İçerik Yer Tutucusu 2">
            <a:extLst>
              <a:ext uri="{FF2B5EF4-FFF2-40B4-BE49-F238E27FC236}">
                <a16:creationId xmlns:a16="http://schemas.microsoft.com/office/drawing/2014/main" id="{40D711D2-2C52-3F5C-E3D4-E670CD9320AF}"/>
              </a:ext>
            </a:extLst>
          </p:cNvPr>
          <p:cNvSpPr>
            <a:spLocks noGrp="1"/>
          </p:cNvSpPr>
          <p:nvPr>
            <p:ph idx="1"/>
          </p:nvPr>
        </p:nvSpPr>
        <p:spPr>
          <a:xfrm>
            <a:off x="820927" y="1064335"/>
            <a:ext cx="9438005" cy="4729329"/>
          </a:xfrm>
        </p:spPr>
        <p:txBody>
          <a:bodyPr>
            <a:noAutofit/>
          </a:bodyPr>
          <a:lstStyle/>
          <a:p>
            <a:pPr marL="0" indent="0" algn="just">
              <a:buNone/>
            </a:pPr>
            <a:r>
              <a:rPr lang="tr-TR" b="1" dirty="0"/>
              <a:t>Bibliyografik doğrulama, kullanıcının ulaştığı bilgilerin/kaynakların doğruluğunu ve eksiksizliğini doğrulamak amacıyla bibliyografik araçların kullanılmasıdır. Bu sürecin başarılı biçimde sonuçlanması için referans kütüphanecisi, standart bibliyografik çalışmaların hem manuel hem de elektronik versiyonlarına danışarak arama yapar. Bibliyografik araçlar arasında özler (</a:t>
            </a:r>
            <a:r>
              <a:rPr lang="tr-TR" b="1" dirty="0" err="1"/>
              <a:t>abstract</a:t>
            </a:r>
            <a:r>
              <a:rPr lang="tr-TR" b="1" dirty="0"/>
              <a:t>) ve dizinler, gazeteler, ansiklopediler, almanaklar, kataloglar, bibliyografyalar vb. kaynaklar yer alır (</a:t>
            </a:r>
            <a:r>
              <a:rPr lang="tr-TR" b="1" dirty="0" err="1"/>
              <a:t>Ezeani</a:t>
            </a:r>
            <a:r>
              <a:rPr lang="tr-TR" b="1" dirty="0"/>
              <a:t> ve Ezama, 2011; </a:t>
            </a:r>
            <a:r>
              <a:rPr lang="tr-TR" b="1" dirty="0" err="1"/>
              <a:t>akt</a:t>
            </a:r>
            <a:r>
              <a:rPr lang="tr-TR" b="1" dirty="0"/>
              <a:t>. </a:t>
            </a:r>
            <a:r>
              <a:rPr lang="tr-TR" b="1" dirty="0" err="1"/>
              <a:t>Zemengue</a:t>
            </a:r>
            <a:r>
              <a:rPr lang="tr-TR" b="1" dirty="0"/>
              <a:t>, 2021, s. 47). </a:t>
            </a:r>
          </a:p>
          <a:p>
            <a:pPr marL="0" indent="0" algn="just">
              <a:buNone/>
            </a:pPr>
            <a:r>
              <a:rPr lang="tr-TR" b="1" dirty="0"/>
              <a:t>Kullanıcılar aradıkları bilgiyi elde ettiklerinde ancak kaynakları doğrulamaları gerektiğinde bibliyografik doğrulama yapılmasını isteyebilir. Bu tür hizmetler, kaynakların bibliyografik kimliklerinin doğrulanması ile ilgili olabileceği gibi, araştırmalarını tamamlamış ancak tam atıf bilgilerine sahip olmayan kullanıcılara destek vermek biçiminde de gerçekleştirilebilir. </a:t>
            </a:r>
          </a:p>
        </p:txBody>
      </p:sp>
    </p:spTree>
    <p:extLst>
      <p:ext uri="{BB962C8B-B14F-4D97-AF65-F5344CB8AC3E}">
        <p14:creationId xmlns:p14="http://schemas.microsoft.com/office/powerpoint/2010/main" val="203719261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6152</TotalTime>
  <Words>4624</Words>
  <Application>Microsoft Office PowerPoint</Application>
  <PresentationFormat>Geniş ekran</PresentationFormat>
  <Paragraphs>196</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Trebuchet MS</vt:lpstr>
      <vt:lpstr>Wingdings</vt:lpstr>
      <vt:lpstr>Wingdings 3</vt:lpstr>
      <vt:lpstr>Yüzeyler</vt:lpstr>
      <vt:lpstr> BİLGİ HİZMETLERİ 5. HAFTA  Kütüphane ve Bilgi Merkezlerinde Referans Hizmetlerinin Evrimi ve Dijital Dönüşüm</vt:lpstr>
      <vt:lpstr>KAPSAM </vt:lpstr>
      <vt:lpstr>GİRİŞ </vt:lpstr>
      <vt:lpstr>Referans Hizmetleri (Reference Services) </vt:lpstr>
      <vt:lpstr>Referans Hizmetleri (Reference Services): Sorular </vt:lpstr>
      <vt:lpstr>Hazır Referans Soruları</vt:lpstr>
      <vt:lpstr>Araştırma Soruları</vt:lpstr>
      <vt:lpstr>Araştırma Soruları</vt:lpstr>
      <vt:lpstr>Bibliyografik Doğrulama</vt:lpstr>
      <vt:lpstr>Bibliyografik Doğrulama</vt:lpstr>
      <vt:lpstr>Kütüphane ve Bilgi Merkezlerinin Temel İşlevleri ve Evrimi:  Referans Hizmetleri Bağlamı </vt:lpstr>
      <vt:lpstr>Kütüphane ve Bilgi Merkezlerinin Temel İşlevleri ve Evrimi:  Referans Hizmetleri Bağlamı </vt:lpstr>
      <vt:lpstr>Kütüphanelerde Referans Hizmetlerinin Tarihsel Evrimi ve Teknolojik Dönüşüm</vt:lpstr>
      <vt:lpstr>Dijital Çağda Referans Hizmetlerinin Evrimi ve  Kütüphanecinin Rolü</vt:lpstr>
      <vt:lpstr>Dijital Kütüphane Hizmetlerinin Geliştirilmesinde Dijital Referansın Gelişen Rolü</vt:lpstr>
      <vt:lpstr>Dijital Kütüphane Hizmetlerinin Geliştirilmesinde Dijital Referansın Gelişen Rolü</vt:lpstr>
      <vt:lpstr>Dijital Referans Hizmetleri ve Teknolojik Yaklaşımlar</vt:lpstr>
      <vt:lpstr>Dijital Referans Hizmetleri ve Teknolojik Yaklaşımlar</vt:lpstr>
      <vt:lpstr>Asenkron (Zaman Farkıyla) Hizmetler</vt:lpstr>
      <vt:lpstr>Senkron (Eş Zamanlı) Hizmetler</vt:lpstr>
      <vt:lpstr>Dijital Referans Hizmetleri ve Teknolojik Yaklaşımlar</vt:lpstr>
      <vt:lpstr>Dijital Referans Hizmetleri ve Teknolojik Yaklaşımlar</vt:lpstr>
      <vt:lpstr>Dijital Referans Hizmetleri ve Teknolojik Yaklaşımlar</vt:lpstr>
      <vt:lpstr>SONUÇ VE DEĞERLENDİRME</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2025-08-11T12:32:00Z</dcterms:modified>
</cp:coreProperties>
</file>