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28"/>
  </p:notesMasterIdLst>
  <p:sldIdLst>
    <p:sldId id="256" r:id="rId3"/>
    <p:sldId id="280" r:id="rId4"/>
    <p:sldId id="307" r:id="rId5"/>
    <p:sldId id="306" r:id="rId6"/>
    <p:sldId id="310" r:id="rId7"/>
    <p:sldId id="311" r:id="rId8"/>
    <p:sldId id="281" r:id="rId9"/>
    <p:sldId id="283" r:id="rId10"/>
    <p:sldId id="284" r:id="rId11"/>
    <p:sldId id="286" r:id="rId12"/>
    <p:sldId id="304" r:id="rId13"/>
    <p:sldId id="305" r:id="rId14"/>
    <p:sldId id="285" r:id="rId15"/>
    <p:sldId id="287" r:id="rId16"/>
    <p:sldId id="295" r:id="rId17"/>
    <p:sldId id="288" r:id="rId18"/>
    <p:sldId id="296" r:id="rId19"/>
    <p:sldId id="297" r:id="rId20"/>
    <p:sldId id="299" r:id="rId21"/>
    <p:sldId id="300" r:id="rId22"/>
    <p:sldId id="301" r:id="rId23"/>
    <p:sldId id="303" r:id="rId24"/>
    <p:sldId id="302" r:id="rId25"/>
    <p:sldId id="308" r:id="rId26"/>
    <p:sldId id="259"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2"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15" autoAdjust="0"/>
    <p:restoredTop sz="82987" autoAdjust="0"/>
  </p:normalViewPr>
  <p:slideViewPr>
    <p:cSldViewPr snapToGrid="0">
      <p:cViewPr varScale="1">
        <p:scale>
          <a:sx n="87" d="100"/>
          <a:sy n="87" d="100"/>
        </p:scale>
        <p:origin x="753" y="39"/>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9" d="100"/>
          <a:sy n="79" d="100"/>
        </p:scale>
        <p:origin x="1701"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A7370B96-75E1-4694-89C6-49FC0A02983A}"/>
    <pc:docChg chg="undo redo custSel addSld delSld modSld sldOrd">
      <pc:chgData name="Güler Demir" userId="51ad5cf4d1839854" providerId="LiveId" clId="{A7370B96-75E1-4694-89C6-49FC0A02983A}" dt="2025-07-26T14:58:22.714" v="2695" actId="20577"/>
      <pc:docMkLst>
        <pc:docMk/>
      </pc:docMkLst>
      <pc:sldChg chg="modSp mod">
        <pc:chgData name="Güler Demir" userId="51ad5cf4d1839854" providerId="LiveId" clId="{A7370B96-75E1-4694-89C6-49FC0A02983A}" dt="2025-07-26T10:17:05.747" v="77" actId="6549"/>
        <pc:sldMkLst>
          <pc:docMk/>
          <pc:sldMk cId="951358384" sldId="256"/>
        </pc:sldMkLst>
        <pc:spChg chg="mod">
          <ac:chgData name="Güler Demir" userId="51ad5cf4d1839854" providerId="LiveId" clId="{A7370B96-75E1-4694-89C6-49FC0A02983A}" dt="2025-07-26T10:17:05.747" v="77" actId="6549"/>
          <ac:spMkLst>
            <pc:docMk/>
            <pc:sldMk cId="951358384" sldId="256"/>
            <ac:spMk id="2" creationId="{00000000-0000-0000-0000-000000000000}"/>
          </ac:spMkLst>
        </pc:spChg>
      </pc:sldChg>
      <pc:sldChg chg="modSp mod ord">
        <pc:chgData name="Güler Demir" userId="51ad5cf4d1839854" providerId="LiveId" clId="{A7370B96-75E1-4694-89C6-49FC0A02983A}" dt="2025-07-26T14:39:31.516" v="2492" actId="6549"/>
        <pc:sldMkLst>
          <pc:docMk/>
          <pc:sldMk cId="2053632720" sldId="259"/>
        </pc:sldMkLst>
        <pc:spChg chg="mod">
          <ac:chgData name="Güler Demir" userId="51ad5cf4d1839854" providerId="LiveId" clId="{A7370B96-75E1-4694-89C6-49FC0A02983A}" dt="2025-07-26T14:39:31.516" v="2492" actId="6549"/>
          <ac:spMkLst>
            <pc:docMk/>
            <pc:sldMk cId="2053632720" sldId="259"/>
            <ac:spMk id="3" creationId="{00000000-0000-0000-0000-000000000000}"/>
          </ac:spMkLst>
        </pc:spChg>
      </pc:sldChg>
      <pc:sldChg chg="del">
        <pc:chgData name="Güler Demir" userId="51ad5cf4d1839854" providerId="LiveId" clId="{A7370B96-75E1-4694-89C6-49FC0A02983A}" dt="2025-07-25T19:12:58.108" v="45" actId="47"/>
        <pc:sldMkLst>
          <pc:docMk/>
          <pc:sldMk cId="1632662317" sldId="260"/>
        </pc:sldMkLst>
      </pc:sldChg>
      <pc:sldChg chg="del">
        <pc:chgData name="Güler Demir" userId="51ad5cf4d1839854" providerId="LiveId" clId="{A7370B96-75E1-4694-89C6-49FC0A02983A}" dt="2025-07-25T19:13:01.069" v="49" actId="47"/>
        <pc:sldMkLst>
          <pc:docMk/>
          <pc:sldMk cId="1670514564" sldId="261"/>
        </pc:sldMkLst>
      </pc:sldChg>
      <pc:sldChg chg="delSp modSp mod">
        <pc:chgData name="Güler Demir" userId="51ad5cf4d1839854" providerId="LiveId" clId="{A7370B96-75E1-4694-89C6-49FC0A02983A}" dt="2025-07-26T14:49:32.159" v="2611" actId="20577"/>
        <pc:sldMkLst>
          <pc:docMk/>
          <pc:sldMk cId="2061053331" sldId="262"/>
        </pc:sldMkLst>
      </pc:sldChg>
      <pc:sldChg chg="del">
        <pc:chgData name="Güler Demir" userId="51ad5cf4d1839854" providerId="LiveId" clId="{A7370B96-75E1-4694-89C6-49FC0A02983A}" dt="2025-07-25T19:13:00.897" v="48" actId="47"/>
        <pc:sldMkLst>
          <pc:docMk/>
          <pc:sldMk cId="2214118342" sldId="263"/>
        </pc:sldMkLst>
      </pc:sldChg>
      <pc:sldChg chg="modSp add mod">
        <pc:chgData name="Güler Demir" userId="51ad5cf4d1839854" providerId="LiveId" clId="{A7370B96-75E1-4694-89C6-49FC0A02983A}" dt="2025-07-26T11:19:15.582" v="575" actId="20577"/>
        <pc:sldMkLst>
          <pc:docMk/>
          <pc:sldMk cId="3719239285" sldId="263"/>
        </pc:sldMkLst>
      </pc:sldChg>
      <pc:sldChg chg="del">
        <pc:chgData name="Güler Demir" userId="51ad5cf4d1839854" providerId="LiveId" clId="{A7370B96-75E1-4694-89C6-49FC0A02983A}" dt="2025-07-25T19:13:00.561" v="46" actId="47"/>
        <pc:sldMkLst>
          <pc:docMk/>
          <pc:sldMk cId="3535601651" sldId="264"/>
        </pc:sldMkLst>
      </pc:sldChg>
      <pc:sldChg chg="modSp add mod">
        <pc:chgData name="Güler Demir" userId="51ad5cf4d1839854" providerId="LiveId" clId="{A7370B96-75E1-4694-89C6-49FC0A02983A}" dt="2025-07-26T11:22:14.556" v="784" actId="20577"/>
        <pc:sldMkLst>
          <pc:docMk/>
          <pc:sldMk cId="4238868765" sldId="264"/>
        </pc:sldMkLst>
      </pc:sldChg>
      <pc:sldChg chg="addSp delSp modSp add mod">
        <pc:chgData name="Güler Demir" userId="51ad5cf4d1839854" providerId="LiveId" clId="{A7370B96-75E1-4694-89C6-49FC0A02983A}" dt="2025-07-26T14:48:29.430" v="2609" actId="14100"/>
        <pc:sldMkLst>
          <pc:docMk/>
          <pc:sldMk cId="1359927673" sldId="265"/>
        </pc:sldMkLst>
      </pc:sldChg>
      <pc:sldChg chg="del">
        <pc:chgData name="Güler Demir" userId="51ad5cf4d1839854" providerId="LiveId" clId="{A7370B96-75E1-4694-89C6-49FC0A02983A}" dt="2025-07-25T19:13:00.694" v="47" actId="47"/>
        <pc:sldMkLst>
          <pc:docMk/>
          <pc:sldMk cId="1751334992" sldId="266"/>
        </pc:sldMkLst>
      </pc:sldChg>
      <pc:sldChg chg="modSp add mod">
        <pc:chgData name="Güler Demir" userId="51ad5cf4d1839854" providerId="LiveId" clId="{A7370B96-75E1-4694-89C6-49FC0A02983A}" dt="2025-07-26T11:44:31.664" v="957" actId="20577"/>
        <pc:sldMkLst>
          <pc:docMk/>
          <pc:sldMk cId="1808728161" sldId="266"/>
        </pc:sldMkLst>
      </pc:sldChg>
      <pc:sldChg chg="del">
        <pc:chgData name="Güler Demir" userId="51ad5cf4d1839854" providerId="LiveId" clId="{A7370B96-75E1-4694-89C6-49FC0A02983A}" dt="2025-07-25T19:13:01.272" v="50" actId="47"/>
        <pc:sldMkLst>
          <pc:docMk/>
          <pc:sldMk cId="1998958333" sldId="267"/>
        </pc:sldMkLst>
      </pc:sldChg>
      <pc:sldChg chg="modSp add mod">
        <pc:chgData name="Güler Demir" userId="51ad5cf4d1839854" providerId="LiveId" clId="{A7370B96-75E1-4694-89C6-49FC0A02983A}" dt="2025-07-26T11:47:18.927" v="1001" actId="20577"/>
        <pc:sldMkLst>
          <pc:docMk/>
          <pc:sldMk cId="3541991949" sldId="267"/>
        </pc:sldMkLst>
      </pc:sldChg>
      <pc:sldChg chg="modSp add mod">
        <pc:chgData name="Güler Demir" userId="51ad5cf4d1839854" providerId="LiveId" clId="{A7370B96-75E1-4694-89C6-49FC0A02983A}" dt="2025-07-26T12:51:28.435" v="1563" actId="6549"/>
        <pc:sldMkLst>
          <pc:docMk/>
          <pc:sldMk cId="1227201838" sldId="268"/>
        </pc:sldMkLst>
      </pc:sldChg>
      <pc:sldChg chg="del">
        <pc:chgData name="Güler Demir" userId="51ad5cf4d1839854" providerId="LiveId" clId="{A7370B96-75E1-4694-89C6-49FC0A02983A}" dt="2025-07-25T19:13:01.444" v="51" actId="47"/>
        <pc:sldMkLst>
          <pc:docMk/>
          <pc:sldMk cId="2509749626" sldId="268"/>
        </pc:sldMkLst>
      </pc:sldChg>
      <pc:sldChg chg="del">
        <pc:chgData name="Güler Demir" userId="51ad5cf4d1839854" providerId="LiveId" clId="{A7370B96-75E1-4694-89C6-49FC0A02983A}" dt="2025-07-25T19:13:01.648" v="52" actId="47"/>
        <pc:sldMkLst>
          <pc:docMk/>
          <pc:sldMk cId="1035208881" sldId="269"/>
        </pc:sldMkLst>
      </pc:sldChg>
      <pc:sldChg chg="modSp add mod">
        <pc:chgData name="Güler Demir" userId="51ad5cf4d1839854" providerId="LiveId" clId="{A7370B96-75E1-4694-89C6-49FC0A02983A}" dt="2025-07-26T12:37:47.515" v="1353" actId="6549"/>
        <pc:sldMkLst>
          <pc:docMk/>
          <pc:sldMk cId="2834531737" sldId="269"/>
        </pc:sldMkLst>
      </pc:sldChg>
      <pc:sldChg chg="del">
        <pc:chgData name="Güler Demir" userId="51ad5cf4d1839854" providerId="LiveId" clId="{A7370B96-75E1-4694-89C6-49FC0A02983A}" dt="2025-07-25T19:13:01.851" v="53" actId="47"/>
        <pc:sldMkLst>
          <pc:docMk/>
          <pc:sldMk cId="1701914987" sldId="270"/>
        </pc:sldMkLst>
      </pc:sldChg>
      <pc:sldChg chg="addSp modSp add mod">
        <pc:chgData name="Güler Demir" userId="51ad5cf4d1839854" providerId="LiveId" clId="{A7370B96-75E1-4694-89C6-49FC0A02983A}" dt="2025-07-26T12:40:07.545" v="1382" actId="14100"/>
        <pc:sldMkLst>
          <pc:docMk/>
          <pc:sldMk cId="3686302732" sldId="270"/>
        </pc:sldMkLst>
      </pc:sldChg>
      <pc:sldChg chg="modSp add mod ord">
        <pc:chgData name="Güler Demir" userId="51ad5cf4d1839854" providerId="LiveId" clId="{A7370B96-75E1-4694-89C6-49FC0A02983A}" dt="2025-07-26T12:54:11.180" v="1565" actId="20577"/>
        <pc:sldMkLst>
          <pc:docMk/>
          <pc:sldMk cId="2333041372" sldId="271"/>
        </pc:sldMkLst>
      </pc:sldChg>
      <pc:sldChg chg="del">
        <pc:chgData name="Güler Demir" userId="51ad5cf4d1839854" providerId="LiveId" clId="{A7370B96-75E1-4694-89C6-49FC0A02983A}" dt="2025-07-25T19:13:02.023" v="54" actId="47"/>
        <pc:sldMkLst>
          <pc:docMk/>
          <pc:sldMk cId="3733843832" sldId="271"/>
        </pc:sldMkLst>
      </pc:sldChg>
      <pc:sldChg chg="add del">
        <pc:chgData name="Güler Demir" userId="51ad5cf4d1839854" providerId="LiveId" clId="{A7370B96-75E1-4694-89C6-49FC0A02983A}" dt="2025-07-26T12:48:46.052" v="1536" actId="2696"/>
        <pc:sldMkLst>
          <pc:docMk/>
          <pc:sldMk cId="334875189" sldId="272"/>
        </pc:sldMkLst>
      </pc:sldChg>
      <pc:sldChg chg="del">
        <pc:chgData name="Güler Demir" userId="51ad5cf4d1839854" providerId="LiveId" clId="{A7370B96-75E1-4694-89C6-49FC0A02983A}" dt="2025-07-25T19:13:02.210" v="55" actId="47"/>
        <pc:sldMkLst>
          <pc:docMk/>
          <pc:sldMk cId="509778924" sldId="272"/>
        </pc:sldMkLst>
      </pc:sldChg>
      <pc:sldChg chg="modSp add mod">
        <pc:chgData name="Güler Demir" userId="51ad5cf4d1839854" providerId="LiveId" clId="{A7370B96-75E1-4694-89C6-49FC0A02983A}" dt="2025-07-26T12:59:59.103" v="1697" actId="6549"/>
        <pc:sldMkLst>
          <pc:docMk/>
          <pc:sldMk cId="3788740892" sldId="272"/>
        </pc:sldMkLst>
      </pc:sldChg>
      <pc:sldChg chg="modSp add mod">
        <pc:chgData name="Güler Demir" userId="51ad5cf4d1839854" providerId="LiveId" clId="{A7370B96-75E1-4694-89C6-49FC0A02983A}" dt="2025-07-26T13:01:40.181" v="1740" actId="6549"/>
        <pc:sldMkLst>
          <pc:docMk/>
          <pc:sldMk cId="2093657175" sldId="273"/>
        </pc:sldMkLst>
      </pc:sldChg>
      <pc:sldChg chg="del">
        <pc:chgData name="Güler Demir" userId="51ad5cf4d1839854" providerId="LiveId" clId="{A7370B96-75E1-4694-89C6-49FC0A02983A}" dt="2025-07-25T19:13:02.413" v="56" actId="47"/>
        <pc:sldMkLst>
          <pc:docMk/>
          <pc:sldMk cId="2865930140" sldId="273"/>
        </pc:sldMkLst>
      </pc:sldChg>
      <pc:sldChg chg="del">
        <pc:chgData name="Güler Demir" userId="51ad5cf4d1839854" providerId="LiveId" clId="{A7370B96-75E1-4694-89C6-49FC0A02983A}" dt="2025-07-25T19:13:02.585" v="57" actId="47"/>
        <pc:sldMkLst>
          <pc:docMk/>
          <pc:sldMk cId="255094323" sldId="274"/>
        </pc:sldMkLst>
      </pc:sldChg>
      <pc:sldChg chg="modSp add mod">
        <pc:chgData name="Güler Demir" userId="51ad5cf4d1839854" providerId="LiveId" clId="{A7370B96-75E1-4694-89C6-49FC0A02983A}" dt="2025-07-26T13:05:26.446" v="1760" actId="6549"/>
        <pc:sldMkLst>
          <pc:docMk/>
          <pc:sldMk cId="2488546575" sldId="274"/>
        </pc:sldMkLst>
      </pc:sldChg>
      <pc:sldChg chg="modSp add del mod">
        <pc:chgData name="Güler Demir" userId="51ad5cf4d1839854" providerId="LiveId" clId="{A7370B96-75E1-4694-89C6-49FC0A02983A}" dt="2025-07-26T13:15:09.698" v="1839" actId="2696"/>
        <pc:sldMkLst>
          <pc:docMk/>
          <pc:sldMk cId="876779665" sldId="275"/>
        </pc:sldMkLst>
      </pc:sldChg>
      <pc:sldChg chg="del">
        <pc:chgData name="Güler Demir" userId="51ad5cf4d1839854" providerId="LiveId" clId="{A7370B96-75E1-4694-89C6-49FC0A02983A}" dt="2025-07-25T19:13:02.820" v="58" actId="47"/>
        <pc:sldMkLst>
          <pc:docMk/>
          <pc:sldMk cId="3912191222" sldId="275"/>
        </pc:sldMkLst>
      </pc:sldChg>
      <pc:sldChg chg="modSp add mod ord">
        <pc:chgData name="Güler Demir" userId="51ad5cf4d1839854" providerId="LiveId" clId="{A7370B96-75E1-4694-89C6-49FC0A02983A}" dt="2025-07-26T13:34:55.360" v="1988"/>
        <pc:sldMkLst>
          <pc:docMk/>
          <pc:sldMk cId="1233160952" sldId="276"/>
        </pc:sldMkLst>
      </pc:sldChg>
      <pc:sldChg chg="del">
        <pc:chgData name="Güler Demir" userId="51ad5cf4d1839854" providerId="LiveId" clId="{A7370B96-75E1-4694-89C6-49FC0A02983A}" dt="2025-07-25T19:13:05.359" v="61" actId="47"/>
        <pc:sldMkLst>
          <pc:docMk/>
          <pc:sldMk cId="1591617626" sldId="276"/>
        </pc:sldMkLst>
      </pc:sldChg>
      <pc:sldChg chg="del">
        <pc:chgData name="Güler Demir" userId="51ad5cf4d1839854" providerId="LiveId" clId="{A7370B96-75E1-4694-89C6-49FC0A02983A}" dt="2025-07-25T19:13:02.991" v="59" actId="47"/>
        <pc:sldMkLst>
          <pc:docMk/>
          <pc:sldMk cId="554532472" sldId="277"/>
        </pc:sldMkLst>
      </pc:sldChg>
      <pc:sldChg chg="modSp add mod ord">
        <pc:chgData name="Güler Demir" userId="51ad5cf4d1839854" providerId="LiveId" clId="{A7370B96-75E1-4694-89C6-49FC0A02983A}" dt="2025-07-26T13:36:00.095" v="1994"/>
        <pc:sldMkLst>
          <pc:docMk/>
          <pc:sldMk cId="2516224783" sldId="277"/>
        </pc:sldMkLst>
      </pc:sldChg>
      <pc:sldChg chg="modSp add del mod">
        <pc:chgData name="Güler Demir" userId="51ad5cf4d1839854" providerId="LiveId" clId="{A7370B96-75E1-4694-89C6-49FC0A02983A}" dt="2025-07-26T14:27:01.672" v="2328" actId="2696"/>
        <pc:sldMkLst>
          <pc:docMk/>
          <pc:sldMk cId="1116127666" sldId="278"/>
        </pc:sldMkLst>
      </pc:sldChg>
      <pc:sldChg chg="del">
        <pc:chgData name="Güler Demir" userId="51ad5cf4d1839854" providerId="LiveId" clId="{A7370B96-75E1-4694-89C6-49FC0A02983A}" dt="2025-07-25T19:13:04.088" v="60" actId="47"/>
        <pc:sldMkLst>
          <pc:docMk/>
          <pc:sldMk cId="1485348747" sldId="278"/>
        </pc:sldMkLst>
      </pc:sldChg>
      <pc:sldChg chg="modSp add mod">
        <pc:chgData name="Güler Demir" userId="51ad5cf4d1839854" providerId="LiveId" clId="{A7370B96-75E1-4694-89C6-49FC0A02983A}" dt="2025-07-26T14:32:16.863" v="2379" actId="6549"/>
        <pc:sldMkLst>
          <pc:docMk/>
          <pc:sldMk cId="4134400400" sldId="279"/>
        </pc:sldMkLst>
      </pc:sldChg>
      <pc:sldChg chg="add del">
        <pc:chgData name="Güler Demir" userId="51ad5cf4d1839854" providerId="LiveId" clId="{A7370B96-75E1-4694-89C6-49FC0A02983A}" dt="2025-07-26T14:27:10.916" v="2329" actId="2696"/>
        <pc:sldMkLst>
          <pc:docMk/>
          <pc:sldMk cId="1116343265" sldId="280"/>
        </pc:sldMkLst>
      </pc:sldChg>
      <pc:sldChg chg="addSp modSp add mod">
        <pc:chgData name="Güler Demir" userId="51ad5cf4d1839854" providerId="LiveId" clId="{A7370B96-75E1-4694-89C6-49FC0A02983A}" dt="2025-07-26T14:47:16.213" v="2602" actId="1076"/>
        <pc:sldMkLst>
          <pc:docMk/>
          <pc:sldMk cId="3600689707" sldId="280"/>
        </pc:sldMkLst>
        <pc:spChg chg="mod">
          <ac:chgData name="Güler Demir" userId="51ad5cf4d1839854" providerId="LiveId" clId="{A7370B96-75E1-4694-89C6-49FC0A02983A}" dt="2025-07-26T14:47:14.147" v="2601" actId="14100"/>
          <ac:spMkLst>
            <pc:docMk/>
            <pc:sldMk cId="3600689707" sldId="280"/>
            <ac:spMk id="3" creationId="{76F6DEEB-FE6A-5B58-3FDD-124ED0866608}"/>
          </ac:spMkLst>
        </pc:spChg>
      </pc:sldChg>
      <pc:sldChg chg="modSp add mod">
        <pc:chgData name="Güler Demir" userId="51ad5cf4d1839854" providerId="LiveId" clId="{A7370B96-75E1-4694-89C6-49FC0A02983A}" dt="2025-07-26T14:58:22.714" v="2695" actId="20577"/>
        <pc:sldMkLst>
          <pc:docMk/>
          <pc:sldMk cId="1297789338" sldId="281"/>
        </pc:sldMkLst>
      </pc:sldChg>
      <pc:sldChg chg="add del">
        <pc:chgData name="Güler Demir" userId="51ad5cf4d1839854" providerId="LiveId" clId="{A7370B96-75E1-4694-89C6-49FC0A02983A}" dt="2025-07-26T14:26:55.959" v="2327" actId="2696"/>
        <pc:sldMkLst>
          <pc:docMk/>
          <pc:sldMk cId="3375794798" sldId="281"/>
        </pc:sldMkLst>
      </pc:sldChg>
    </pc:docChg>
  </pc:docChgLst>
  <pc:docChgLst>
    <pc:chgData name="Güler Demir" userId="51ad5cf4d1839854" providerId="LiveId" clId="{22D4ABAE-09BA-41AD-B85B-2EF781DCCC37}"/>
    <pc:docChg chg="undo redo custSel addSld delSld modSld sldOrd">
      <pc:chgData name="Güler Demir" userId="51ad5cf4d1839854" providerId="LiveId" clId="{22D4ABAE-09BA-41AD-B85B-2EF781DCCC37}" dt="2025-07-25T19:06:21.584" v="2730" actId="122"/>
      <pc:docMkLst>
        <pc:docMk/>
      </pc:docMkLst>
      <pc:sldChg chg="modSp mod">
        <pc:chgData name="Güler Demir" userId="51ad5cf4d1839854" providerId="LiveId" clId="{22D4ABAE-09BA-41AD-B85B-2EF781DCCC37}" dt="2025-07-25T17:00:15.314" v="1368" actId="6549"/>
        <pc:sldMkLst>
          <pc:docMk/>
          <pc:sldMk cId="951358384" sldId="256"/>
        </pc:sldMkLst>
        <pc:spChg chg="mod">
          <ac:chgData name="Güler Demir" userId="51ad5cf4d1839854" providerId="LiveId" clId="{22D4ABAE-09BA-41AD-B85B-2EF781DCCC37}" dt="2025-07-25T17:00:15.314" v="1368" actId="6549"/>
          <ac:spMkLst>
            <pc:docMk/>
            <pc:sldMk cId="951358384" sldId="256"/>
            <ac:spMk id="2" creationId="{00000000-0000-0000-0000-000000000000}"/>
          </ac:spMkLst>
        </pc:spChg>
      </pc:sldChg>
      <pc:sldChg chg="del">
        <pc:chgData name="Güler Demir" userId="51ad5cf4d1839854" providerId="LiveId" clId="{22D4ABAE-09BA-41AD-B85B-2EF781DCCC37}" dt="2025-07-25T14:15:27.613" v="1" actId="47"/>
        <pc:sldMkLst>
          <pc:docMk/>
          <pc:sldMk cId="2988615369" sldId="258"/>
        </pc:sldMkLst>
      </pc:sldChg>
      <pc:sldChg chg="modSp mod ord">
        <pc:chgData name="Güler Demir" userId="51ad5cf4d1839854" providerId="LiveId" clId="{22D4ABAE-09BA-41AD-B85B-2EF781DCCC37}" dt="2025-07-25T18:52:17.190" v="2622" actId="114"/>
        <pc:sldMkLst>
          <pc:docMk/>
          <pc:sldMk cId="2053632720" sldId="259"/>
        </pc:sldMkLst>
        <pc:spChg chg="mod">
          <ac:chgData name="Güler Demir" userId="51ad5cf4d1839854" providerId="LiveId" clId="{22D4ABAE-09BA-41AD-B85B-2EF781DCCC37}" dt="2025-07-25T18:52:17.190" v="2622" actId="114"/>
          <ac:spMkLst>
            <pc:docMk/>
            <pc:sldMk cId="2053632720" sldId="259"/>
            <ac:spMk id="3" creationId="{00000000-0000-0000-0000-000000000000}"/>
          </ac:spMkLst>
        </pc:spChg>
      </pc:sldChg>
      <pc:sldChg chg="modSp mod">
        <pc:chgData name="Güler Demir" userId="51ad5cf4d1839854" providerId="LiveId" clId="{22D4ABAE-09BA-41AD-B85B-2EF781DCCC37}" dt="2025-07-25T14:57:08.787" v="367" actId="6549"/>
        <pc:sldMkLst>
          <pc:docMk/>
          <pc:sldMk cId="1632662317" sldId="260"/>
        </pc:sldMkLst>
      </pc:sldChg>
      <pc:sldChg chg="modSp add mod ord">
        <pc:chgData name="Güler Demir" userId="51ad5cf4d1839854" providerId="LiveId" clId="{22D4ABAE-09BA-41AD-B85B-2EF781DCCC37}" dt="2025-07-25T17:18:30.543" v="1591" actId="20577"/>
        <pc:sldMkLst>
          <pc:docMk/>
          <pc:sldMk cId="1670514564" sldId="261"/>
        </pc:sldMkLst>
      </pc:sldChg>
      <pc:sldChg chg="del">
        <pc:chgData name="Güler Demir" userId="51ad5cf4d1839854" providerId="LiveId" clId="{22D4ABAE-09BA-41AD-B85B-2EF781DCCC37}" dt="2025-07-25T14:15:27.863" v="2" actId="47"/>
        <pc:sldMkLst>
          <pc:docMk/>
          <pc:sldMk cId="2622949257" sldId="261"/>
        </pc:sldMkLst>
      </pc:sldChg>
      <pc:sldChg chg="addSp modSp add mod">
        <pc:chgData name="Güler Demir" userId="51ad5cf4d1839854" providerId="LiveId" clId="{22D4ABAE-09BA-41AD-B85B-2EF781DCCC37}" dt="2025-07-25T19:06:21.584" v="2730" actId="122"/>
        <pc:sldMkLst>
          <pc:docMk/>
          <pc:sldMk cId="2061053331" sldId="262"/>
        </pc:sldMkLst>
      </pc:sldChg>
      <pc:sldChg chg="del">
        <pc:chgData name="Güler Demir" userId="51ad5cf4d1839854" providerId="LiveId" clId="{22D4ABAE-09BA-41AD-B85B-2EF781DCCC37}" dt="2025-07-25T14:15:28.222" v="4" actId="47"/>
        <pc:sldMkLst>
          <pc:docMk/>
          <pc:sldMk cId="3643270047" sldId="262"/>
        </pc:sldMkLst>
      </pc:sldChg>
      <pc:sldChg chg="del">
        <pc:chgData name="Güler Demir" userId="51ad5cf4d1839854" providerId="LiveId" clId="{22D4ABAE-09BA-41AD-B85B-2EF781DCCC37}" dt="2025-07-25T14:15:28.019" v="3" actId="47"/>
        <pc:sldMkLst>
          <pc:docMk/>
          <pc:sldMk cId="248742030" sldId="263"/>
        </pc:sldMkLst>
      </pc:sldChg>
      <pc:sldChg chg="addSp delSp modSp add mod">
        <pc:chgData name="Güler Demir" userId="51ad5cf4d1839854" providerId="LiveId" clId="{22D4ABAE-09BA-41AD-B85B-2EF781DCCC37}" dt="2025-07-25T18:47:21.803" v="2573" actId="6549"/>
        <pc:sldMkLst>
          <pc:docMk/>
          <pc:sldMk cId="2214118342" sldId="263"/>
        </pc:sldMkLst>
      </pc:sldChg>
      <pc:sldChg chg="addSp delSp modSp add mod ord">
        <pc:chgData name="Güler Demir" userId="51ad5cf4d1839854" providerId="LiveId" clId="{22D4ABAE-09BA-41AD-B85B-2EF781DCCC37}" dt="2025-07-25T16:45:19.707" v="1236" actId="1076"/>
        <pc:sldMkLst>
          <pc:docMk/>
          <pc:sldMk cId="3535601651" sldId="264"/>
        </pc:sldMkLst>
      </pc:sldChg>
      <pc:sldChg chg="del">
        <pc:chgData name="Güler Demir" userId="51ad5cf4d1839854" providerId="LiveId" clId="{22D4ABAE-09BA-41AD-B85B-2EF781DCCC37}" dt="2025-07-25T14:15:28.395" v="5" actId="47"/>
        <pc:sldMkLst>
          <pc:docMk/>
          <pc:sldMk cId="3579052761" sldId="264"/>
        </pc:sldMkLst>
      </pc:sldChg>
      <pc:sldChg chg="delSp modSp add del mod ord">
        <pc:chgData name="Güler Demir" userId="51ad5cf4d1839854" providerId="LiveId" clId="{22D4ABAE-09BA-41AD-B85B-2EF781DCCC37}" dt="2025-07-25T18:47:32.452" v="2574" actId="2696"/>
        <pc:sldMkLst>
          <pc:docMk/>
          <pc:sldMk cId="232206907" sldId="265"/>
        </pc:sldMkLst>
      </pc:sldChg>
      <pc:sldChg chg="del">
        <pc:chgData name="Güler Demir" userId="51ad5cf4d1839854" providerId="LiveId" clId="{22D4ABAE-09BA-41AD-B85B-2EF781DCCC37}" dt="2025-07-25T14:15:29.160" v="9" actId="47"/>
        <pc:sldMkLst>
          <pc:docMk/>
          <pc:sldMk cId="2516170478" sldId="265"/>
        </pc:sldMkLst>
      </pc:sldChg>
      <pc:sldChg chg="addSp modSp add mod ord">
        <pc:chgData name="Güler Demir" userId="51ad5cf4d1839854" providerId="LiveId" clId="{22D4ABAE-09BA-41AD-B85B-2EF781DCCC37}" dt="2025-07-25T18:45:38.646" v="2536"/>
        <pc:sldMkLst>
          <pc:docMk/>
          <pc:sldMk cId="1751334992" sldId="266"/>
        </pc:sldMkLst>
      </pc:sldChg>
      <pc:sldChg chg="modSp add mod">
        <pc:chgData name="Güler Demir" userId="51ad5cf4d1839854" providerId="LiveId" clId="{22D4ABAE-09BA-41AD-B85B-2EF781DCCC37}" dt="2025-07-25T16:57:52.808" v="1340" actId="14100"/>
        <pc:sldMkLst>
          <pc:docMk/>
          <pc:sldMk cId="1998958333" sldId="267"/>
        </pc:sldMkLst>
      </pc:sldChg>
      <pc:sldChg chg="del">
        <pc:chgData name="Güler Demir" userId="51ad5cf4d1839854" providerId="LiveId" clId="{22D4ABAE-09BA-41AD-B85B-2EF781DCCC37}" dt="2025-07-25T14:15:28.588" v="6" actId="47"/>
        <pc:sldMkLst>
          <pc:docMk/>
          <pc:sldMk cId="4182613657" sldId="267"/>
        </pc:sldMkLst>
      </pc:sldChg>
      <pc:sldChg chg="modSp add mod">
        <pc:chgData name="Güler Demir" userId="51ad5cf4d1839854" providerId="LiveId" clId="{22D4ABAE-09BA-41AD-B85B-2EF781DCCC37}" dt="2025-07-25T17:18:15.096" v="1589" actId="20577"/>
        <pc:sldMkLst>
          <pc:docMk/>
          <pc:sldMk cId="2509749626" sldId="268"/>
        </pc:sldMkLst>
      </pc:sldChg>
      <pc:sldChg chg="del">
        <pc:chgData name="Güler Demir" userId="51ad5cf4d1839854" providerId="LiveId" clId="{22D4ABAE-09BA-41AD-B85B-2EF781DCCC37}" dt="2025-07-25T14:15:28.989" v="8" actId="47"/>
        <pc:sldMkLst>
          <pc:docMk/>
          <pc:sldMk cId="4069610959" sldId="268"/>
        </pc:sldMkLst>
      </pc:sldChg>
      <pc:sldChg chg="modSp add mod">
        <pc:chgData name="Güler Demir" userId="51ad5cf4d1839854" providerId="LiveId" clId="{22D4ABAE-09BA-41AD-B85B-2EF781DCCC37}" dt="2025-07-25T17:14:07.264" v="1561" actId="20577"/>
        <pc:sldMkLst>
          <pc:docMk/>
          <pc:sldMk cId="1035208881" sldId="269"/>
        </pc:sldMkLst>
      </pc:sldChg>
      <pc:sldChg chg="del">
        <pc:chgData name="Güler Demir" userId="51ad5cf4d1839854" providerId="LiveId" clId="{22D4ABAE-09BA-41AD-B85B-2EF781DCCC37}" dt="2025-07-25T14:15:29.895" v="11" actId="47"/>
        <pc:sldMkLst>
          <pc:docMk/>
          <pc:sldMk cId="3344766644" sldId="269"/>
        </pc:sldMkLst>
      </pc:sldChg>
      <pc:sldChg chg="del">
        <pc:chgData name="Güler Demir" userId="51ad5cf4d1839854" providerId="LiveId" clId="{22D4ABAE-09BA-41AD-B85B-2EF781DCCC37}" dt="2025-07-25T14:15:27.378" v="0" actId="47"/>
        <pc:sldMkLst>
          <pc:docMk/>
          <pc:sldMk cId="1420453401" sldId="270"/>
        </pc:sldMkLst>
      </pc:sldChg>
      <pc:sldChg chg="modSp add mod">
        <pc:chgData name="Güler Demir" userId="51ad5cf4d1839854" providerId="LiveId" clId="{22D4ABAE-09BA-41AD-B85B-2EF781DCCC37}" dt="2025-07-25T17:28:26.638" v="1643" actId="20577"/>
        <pc:sldMkLst>
          <pc:docMk/>
          <pc:sldMk cId="1701914987" sldId="270"/>
        </pc:sldMkLst>
      </pc:sldChg>
      <pc:sldChg chg="del">
        <pc:chgData name="Güler Demir" userId="51ad5cf4d1839854" providerId="LiveId" clId="{22D4ABAE-09BA-41AD-B85B-2EF781DCCC37}" dt="2025-07-25T14:15:28.770" v="7" actId="47"/>
        <pc:sldMkLst>
          <pc:docMk/>
          <pc:sldMk cId="2880719131" sldId="271"/>
        </pc:sldMkLst>
      </pc:sldChg>
      <pc:sldChg chg="addSp delSp modSp add mod">
        <pc:chgData name="Güler Demir" userId="51ad5cf4d1839854" providerId="LiveId" clId="{22D4ABAE-09BA-41AD-B85B-2EF781DCCC37}" dt="2025-07-25T17:45:00.533" v="1902" actId="14100"/>
        <pc:sldMkLst>
          <pc:docMk/>
          <pc:sldMk cId="3733843832" sldId="271"/>
        </pc:sldMkLst>
      </pc:sldChg>
      <pc:sldChg chg="modSp add mod">
        <pc:chgData name="Güler Demir" userId="51ad5cf4d1839854" providerId="LiveId" clId="{22D4ABAE-09BA-41AD-B85B-2EF781DCCC37}" dt="2025-07-25T17:51:45.909" v="2004" actId="20577"/>
        <pc:sldMkLst>
          <pc:docMk/>
          <pc:sldMk cId="509778924" sldId="272"/>
        </pc:sldMkLst>
      </pc:sldChg>
      <pc:sldChg chg="del">
        <pc:chgData name="Güler Demir" userId="51ad5cf4d1839854" providerId="LiveId" clId="{22D4ABAE-09BA-41AD-B85B-2EF781DCCC37}" dt="2025-07-25T14:15:29.364" v="10" actId="47"/>
        <pc:sldMkLst>
          <pc:docMk/>
          <pc:sldMk cId="3025657415" sldId="272"/>
        </pc:sldMkLst>
      </pc:sldChg>
      <pc:sldChg chg="modSp add mod">
        <pc:chgData name="Güler Demir" userId="51ad5cf4d1839854" providerId="LiveId" clId="{22D4ABAE-09BA-41AD-B85B-2EF781DCCC37}" dt="2025-07-25T18:05:08.374" v="2059" actId="6549"/>
        <pc:sldMkLst>
          <pc:docMk/>
          <pc:sldMk cId="2865930140" sldId="273"/>
        </pc:sldMkLst>
      </pc:sldChg>
      <pc:sldChg chg="del">
        <pc:chgData name="Güler Demir" userId="51ad5cf4d1839854" providerId="LiveId" clId="{22D4ABAE-09BA-41AD-B85B-2EF781DCCC37}" dt="2025-07-25T14:15:30.115" v="12" actId="47"/>
        <pc:sldMkLst>
          <pc:docMk/>
          <pc:sldMk cId="3671853562" sldId="273"/>
        </pc:sldMkLst>
      </pc:sldChg>
      <pc:sldChg chg="modSp add mod">
        <pc:chgData name="Güler Demir" userId="51ad5cf4d1839854" providerId="LiveId" clId="{22D4ABAE-09BA-41AD-B85B-2EF781DCCC37}" dt="2025-07-25T18:10:24.942" v="2174" actId="6549"/>
        <pc:sldMkLst>
          <pc:docMk/>
          <pc:sldMk cId="255094323" sldId="274"/>
        </pc:sldMkLst>
      </pc:sldChg>
      <pc:sldChg chg="del">
        <pc:chgData name="Güler Demir" userId="51ad5cf4d1839854" providerId="LiveId" clId="{22D4ABAE-09BA-41AD-B85B-2EF781DCCC37}" dt="2025-07-25T14:15:30.302" v="13" actId="47"/>
        <pc:sldMkLst>
          <pc:docMk/>
          <pc:sldMk cId="3189390810" sldId="274"/>
        </pc:sldMkLst>
      </pc:sldChg>
      <pc:sldChg chg="del">
        <pc:chgData name="Güler Demir" userId="51ad5cf4d1839854" providerId="LiveId" clId="{22D4ABAE-09BA-41AD-B85B-2EF781DCCC37}" dt="2025-07-25T14:15:30.505" v="14" actId="47"/>
        <pc:sldMkLst>
          <pc:docMk/>
          <pc:sldMk cId="2916493566" sldId="275"/>
        </pc:sldMkLst>
      </pc:sldChg>
      <pc:sldChg chg="addSp modSp add mod">
        <pc:chgData name="Güler Demir" userId="51ad5cf4d1839854" providerId="LiveId" clId="{22D4ABAE-09BA-41AD-B85B-2EF781DCCC37}" dt="2025-07-25T18:20:37.784" v="2368" actId="6549"/>
        <pc:sldMkLst>
          <pc:docMk/>
          <pc:sldMk cId="3912191222" sldId="275"/>
        </pc:sldMkLst>
      </pc:sldChg>
      <pc:sldChg chg="modSp add mod">
        <pc:chgData name="Güler Demir" userId="51ad5cf4d1839854" providerId="LiveId" clId="{22D4ABAE-09BA-41AD-B85B-2EF781DCCC37}" dt="2025-07-25T18:43:03.812" v="2534" actId="6549"/>
        <pc:sldMkLst>
          <pc:docMk/>
          <pc:sldMk cId="1591617626" sldId="276"/>
        </pc:sldMkLst>
      </pc:sldChg>
      <pc:sldChg chg="del">
        <pc:chgData name="Güler Demir" userId="51ad5cf4d1839854" providerId="LiveId" clId="{22D4ABAE-09BA-41AD-B85B-2EF781DCCC37}" dt="2025-07-25T14:15:30.771" v="15" actId="47"/>
        <pc:sldMkLst>
          <pc:docMk/>
          <pc:sldMk cId="2896014113" sldId="276"/>
        </pc:sldMkLst>
      </pc:sldChg>
      <pc:sldChg chg="modSp add mod ord">
        <pc:chgData name="Güler Demir" userId="51ad5cf4d1839854" providerId="LiveId" clId="{22D4ABAE-09BA-41AD-B85B-2EF781DCCC37}" dt="2025-07-25T19:01:27.513" v="2684" actId="20577"/>
        <pc:sldMkLst>
          <pc:docMk/>
          <pc:sldMk cId="554532472" sldId="277"/>
        </pc:sldMkLst>
      </pc:sldChg>
      <pc:sldChg chg="del">
        <pc:chgData name="Güler Demir" userId="51ad5cf4d1839854" providerId="LiveId" clId="{22D4ABAE-09BA-41AD-B85B-2EF781DCCC37}" dt="2025-07-25T14:15:31.193" v="16" actId="47"/>
        <pc:sldMkLst>
          <pc:docMk/>
          <pc:sldMk cId="2495040497" sldId="277"/>
        </pc:sldMkLst>
      </pc:sldChg>
      <pc:sldChg chg="addSp delSp modSp add mod ord">
        <pc:chgData name="Güler Demir" userId="51ad5cf4d1839854" providerId="LiveId" clId="{22D4ABAE-09BA-41AD-B85B-2EF781DCCC37}" dt="2025-07-25T19:01:53.841" v="2686"/>
        <pc:sldMkLst>
          <pc:docMk/>
          <pc:sldMk cId="1485348747" sldId="278"/>
        </pc:sldMkLst>
      </pc:sldChg>
      <pc:sldChg chg="del">
        <pc:chgData name="Güler Demir" userId="51ad5cf4d1839854" providerId="LiveId" clId="{22D4ABAE-09BA-41AD-B85B-2EF781DCCC37}" dt="2025-07-25T14:15:31.757" v="17" actId="47"/>
        <pc:sldMkLst>
          <pc:docMk/>
          <pc:sldMk cId="3136241400" sldId="278"/>
        </pc:sldMkLst>
      </pc:sldChg>
      <pc:sldChg chg="del">
        <pc:chgData name="Güler Demir" userId="51ad5cf4d1839854" providerId="LiveId" clId="{22D4ABAE-09BA-41AD-B85B-2EF781DCCC37}" dt="2025-07-25T14:15:33.496" v="18" actId="47"/>
        <pc:sldMkLst>
          <pc:docMk/>
          <pc:sldMk cId="1457631776" sldId="279"/>
        </pc:sldMkLst>
      </pc:sldChg>
    </pc:docChg>
  </pc:docChgLst>
  <pc:docChgLst>
    <pc:chgData name="Güler Demir" userId="51ad5cf4d1839854" providerId="LiveId" clId="{31EABDE5-AFD6-4D07-8D01-AF1694BA0622}"/>
    <pc:docChg chg="undo custSel addSld modSld sldOrd">
      <pc:chgData name="Güler Demir" userId="51ad5cf4d1839854" providerId="LiveId" clId="{31EABDE5-AFD6-4D07-8D01-AF1694BA0622}" dt="2025-07-25T14:04:36.982" v="892" actId="27636"/>
      <pc:docMkLst>
        <pc:docMk/>
      </pc:docMkLst>
      <pc:sldChg chg="addSp delSp modSp mod modClrScheme chgLayout">
        <pc:chgData name="Güler Demir" userId="51ad5cf4d1839854" providerId="LiveId" clId="{31EABDE5-AFD6-4D07-8D01-AF1694BA0622}" dt="2025-07-25T13:29:35.236" v="351" actId="20577"/>
        <pc:sldMkLst>
          <pc:docMk/>
          <pc:sldMk cId="951358384" sldId="256"/>
        </pc:sldMkLst>
        <pc:spChg chg="mod ord">
          <ac:chgData name="Güler Demir" userId="51ad5cf4d1839854" providerId="LiveId" clId="{31EABDE5-AFD6-4D07-8D01-AF1694BA0622}" dt="2025-07-25T13:29:35.236" v="351" actId="20577"/>
          <ac:spMkLst>
            <pc:docMk/>
            <pc:sldMk cId="951358384" sldId="256"/>
            <ac:spMk id="2" creationId="{00000000-0000-0000-0000-000000000000}"/>
          </ac:spMkLst>
        </pc:spChg>
        <pc:spChg chg="mod ord">
          <ac:chgData name="Güler Demir" userId="51ad5cf4d1839854" providerId="LiveId" clId="{31EABDE5-AFD6-4D07-8D01-AF1694BA0622}" dt="2025-07-25T13:03:08.108" v="6" actId="6264"/>
          <ac:spMkLst>
            <pc:docMk/>
            <pc:sldMk cId="951358384" sldId="256"/>
            <ac:spMk id="3" creationId="{00000000-0000-0000-0000-000000000000}"/>
          </ac:spMkLst>
        </pc:spChg>
      </pc:sldChg>
      <pc:sldChg chg="modSp mod">
        <pc:chgData name="Güler Demir" userId="51ad5cf4d1839854" providerId="LiveId" clId="{31EABDE5-AFD6-4D07-8D01-AF1694BA0622}" dt="2025-07-25T14:04:36.982" v="892" actId="27636"/>
        <pc:sldMkLst>
          <pc:docMk/>
          <pc:sldMk cId="2053632720" sldId="259"/>
        </pc:sldMkLst>
        <pc:spChg chg="mod">
          <ac:chgData name="Güler Demir" userId="51ad5cf4d1839854" providerId="LiveId" clId="{31EABDE5-AFD6-4D07-8D01-AF1694BA0622}" dt="2025-07-25T14:04:36.982" v="892" actId="27636"/>
          <ac:spMkLst>
            <pc:docMk/>
            <pc:sldMk cId="2053632720" sldId="259"/>
            <ac:spMk id="3" creationId="{00000000-0000-0000-0000-000000000000}"/>
          </ac:spMkLst>
        </pc:spChg>
      </pc:sldChg>
      <pc:sldChg chg="modSp mod">
        <pc:chgData name="Güler Demir" userId="51ad5cf4d1839854" providerId="LiveId" clId="{31EABDE5-AFD6-4D07-8D01-AF1694BA0622}" dt="2025-07-25T13:05:20.355" v="43" actId="20577"/>
        <pc:sldMkLst>
          <pc:docMk/>
          <pc:sldMk cId="2516170478" sldId="265"/>
        </pc:sldMkLst>
      </pc:sldChg>
      <pc:sldChg chg="modSp mod">
        <pc:chgData name="Güler Demir" userId="51ad5cf4d1839854" providerId="LiveId" clId="{31EABDE5-AFD6-4D07-8D01-AF1694BA0622}" dt="2025-07-25T13:36:38.677" v="463" actId="20577"/>
        <pc:sldMkLst>
          <pc:docMk/>
          <pc:sldMk cId="3344766644" sldId="269"/>
        </pc:sldMkLst>
      </pc:sldChg>
      <pc:sldChg chg="addSp modSp add mod">
        <pc:chgData name="Güler Demir" userId="51ad5cf4d1839854" providerId="LiveId" clId="{31EABDE5-AFD6-4D07-8D01-AF1694BA0622}" dt="2025-07-25T13:27:57.260" v="313" actId="6549"/>
        <pc:sldMkLst>
          <pc:docMk/>
          <pc:sldMk cId="3025657415" sldId="272"/>
        </pc:sldMkLst>
      </pc:sldChg>
      <pc:sldChg chg="modSp add mod">
        <pc:chgData name="Güler Demir" userId="51ad5cf4d1839854" providerId="LiveId" clId="{31EABDE5-AFD6-4D07-8D01-AF1694BA0622}" dt="2025-07-25T13:42:29.284" v="569" actId="6549"/>
        <pc:sldMkLst>
          <pc:docMk/>
          <pc:sldMk cId="3671853562" sldId="273"/>
        </pc:sldMkLst>
      </pc:sldChg>
      <pc:sldChg chg="modSp add mod ord">
        <pc:chgData name="Güler Demir" userId="51ad5cf4d1839854" providerId="LiveId" clId="{31EABDE5-AFD6-4D07-8D01-AF1694BA0622}" dt="2025-07-25T13:49:52.341" v="702" actId="20578"/>
        <pc:sldMkLst>
          <pc:docMk/>
          <pc:sldMk cId="3189390810" sldId="274"/>
        </pc:sldMkLst>
      </pc:sldChg>
      <pc:sldChg chg="modSp add mod">
        <pc:chgData name="Güler Demir" userId="51ad5cf4d1839854" providerId="LiveId" clId="{31EABDE5-AFD6-4D07-8D01-AF1694BA0622}" dt="2025-07-25T13:52:21.290" v="716" actId="20577"/>
        <pc:sldMkLst>
          <pc:docMk/>
          <pc:sldMk cId="2916493566" sldId="275"/>
        </pc:sldMkLst>
      </pc:sldChg>
      <pc:sldChg chg="modSp add mod">
        <pc:chgData name="Güler Demir" userId="51ad5cf4d1839854" providerId="LiveId" clId="{31EABDE5-AFD6-4D07-8D01-AF1694BA0622}" dt="2025-07-25T13:52:34.047" v="723" actId="20577"/>
        <pc:sldMkLst>
          <pc:docMk/>
          <pc:sldMk cId="2896014113" sldId="276"/>
        </pc:sldMkLst>
      </pc:sldChg>
      <pc:sldChg chg="modSp add mod">
        <pc:chgData name="Güler Demir" userId="51ad5cf4d1839854" providerId="LiveId" clId="{31EABDE5-AFD6-4D07-8D01-AF1694BA0622}" dt="2025-07-25T13:53:52.427" v="754" actId="6549"/>
        <pc:sldMkLst>
          <pc:docMk/>
          <pc:sldMk cId="2495040497" sldId="277"/>
        </pc:sldMkLst>
      </pc:sldChg>
      <pc:sldChg chg="modSp add mod">
        <pc:chgData name="Güler Demir" userId="51ad5cf4d1839854" providerId="LiveId" clId="{31EABDE5-AFD6-4D07-8D01-AF1694BA0622}" dt="2025-07-25T13:57:09.045" v="806" actId="20577"/>
        <pc:sldMkLst>
          <pc:docMk/>
          <pc:sldMk cId="3136241400" sldId="278"/>
        </pc:sldMkLst>
      </pc:sldChg>
      <pc:sldChg chg="modSp add mod">
        <pc:chgData name="Güler Demir" userId="51ad5cf4d1839854" providerId="LiveId" clId="{31EABDE5-AFD6-4D07-8D01-AF1694BA0622}" dt="2025-07-25T14:02:18.442" v="838" actId="20577"/>
        <pc:sldMkLst>
          <pc:docMk/>
          <pc:sldMk cId="1457631776" sldId="279"/>
        </pc:sldMkLst>
      </pc:sldChg>
    </pc:docChg>
  </pc:docChgLst>
  <pc:docChgLst>
    <pc:chgData name="Güler Demir" userId="51ad5cf4d1839854" providerId="LiveId" clId="{36C0E472-3CB6-4A87-9F67-447E49966655}"/>
    <pc:docChg chg="undo redo custSel addSld delSld modSld sldOrd">
      <pc:chgData name="Güler Demir" userId="51ad5cf4d1839854" providerId="LiveId" clId="{36C0E472-3CB6-4A87-9F67-447E49966655}" dt="2025-08-09T16:48:58.275" v="4140" actId="6549"/>
      <pc:docMkLst>
        <pc:docMk/>
      </pc:docMkLst>
      <pc:sldChg chg="modSp mod">
        <pc:chgData name="Güler Demir" userId="51ad5cf4d1839854" providerId="LiveId" clId="{36C0E472-3CB6-4A87-9F67-447E49966655}" dt="2025-08-08T16:38:22.958" v="3539" actId="20577"/>
        <pc:sldMkLst>
          <pc:docMk/>
          <pc:sldMk cId="951358384" sldId="256"/>
        </pc:sldMkLst>
        <pc:spChg chg="mod">
          <ac:chgData name="Güler Demir" userId="51ad5cf4d1839854" providerId="LiveId" clId="{36C0E472-3CB6-4A87-9F67-447E49966655}" dt="2025-08-08T16:38:22.958" v="3539" actId="20577"/>
          <ac:spMkLst>
            <pc:docMk/>
            <pc:sldMk cId="951358384" sldId="256"/>
            <ac:spMk id="2" creationId="{00000000-0000-0000-0000-000000000000}"/>
          </ac:spMkLst>
        </pc:spChg>
      </pc:sldChg>
      <pc:sldChg chg="modSp add del mod">
        <pc:chgData name="Güler Demir" userId="51ad5cf4d1839854" providerId="LiveId" clId="{36C0E472-3CB6-4A87-9F67-447E49966655}" dt="2025-08-09T16:37:16.510" v="3801" actId="114"/>
        <pc:sldMkLst>
          <pc:docMk/>
          <pc:sldMk cId="2053632720" sldId="259"/>
        </pc:sldMkLst>
        <pc:spChg chg="mod">
          <ac:chgData name="Güler Demir" userId="51ad5cf4d1839854" providerId="LiveId" clId="{36C0E472-3CB6-4A87-9F67-447E49966655}" dt="2025-08-09T16:37:16.510" v="3801" actId="114"/>
          <ac:spMkLst>
            <pc:docMk/>
            <pc:sldMk cId="2053632720" sldId="259"/>
            <ac:spMk id="3" creationId="{00000000-0000-0000-0000-000000000000}"/>
          </ac:spMkLst>
        </pc:spChg>
      </pc:sldChg>
      <pc:sldChg chg="modSp mod">
        <pc:chgData name="Güler Demir" userId="51ad5cf4d1839854" providerId="LiveId" clId="{36C0E472-3CB6-4A87-9F67-447E49966655}" dt="2025-08-08T18:08:15.447" v="3542" actId="1076"/>
        <pc:sldMkLst>
          <pc:docMk/>
          <pc:sldMk cId="3600689707" sldId="280"/>
        </pc:sldMkLst>
        <pc:spChg chg="mod">
          <ac:chgData name="Güler Demir" userId="51ad5cf4d1839854" providerId="LiveId" clId="{36C0E472-3CB6-4A87-9F67-447E49966655}" dt="2025-08-08T16:22:54.740" v="3447" actId="6549"/>
          <ac:spMkLst>
            <pc:docMk/>
            <pc:sldMk cId="3600689707" sldId="280"/>
            <ac:spMk id="2" creationId="{4E40B9A7-5FE6-DA92-2FE0-3597E0418BC1}"/>
          </ac:spMkLst>
        </pc:spChg>
        <pc:spChg chg="mod">
          <ac:chgData name="Güler Demir" userId="51ad5cf4d1839854" providerId="LiveId" clId="{36C0E472-3CB6-4A87-9F67-447E49966655}" dt="2025-08-08T18:08:15.447" v="3542" actId="1076"/>
          <ac:spMkLst>
            <pc:docMk/>
            <pc:sldMk cId="3600689707" sldId="280"/>
            <ac:spMk id="3" creationId="{76F6DEEB-FE6A-5B58-3FDD-124ED0866608}"/>
          </ac:spMkLst>
        </pc:spChg>
      </pc:sldChg>
      <pc:sldChg chg="del">
        <pc:chgData name="Güler Demir" userId="51ad5cf4d1839854" providerId="LiveId" clId="{36C0E472-3CB6-4A87-9F67-447E49966655}" dt="2025-07-27T08:17:40.149" v="19" actId="47"/>
        <pc:sldMkLst>
          <pc:docMk/>
          <pc:sldMk cId="1016754339" sldId="281"/>
        </pc:sldMkLst>
      </pc:sldChg>
      <pc:sldChg chg="modSp add mod">
        <pc:chgData name="Güler Demir" userId="51ad5cf4d1839854" providerId="LiveId" clId="{36C0E472-3CB6-4A87-9F67-447E49966655}" dt="2025-08-08T15:10:53.434" v="3323" actId="115"/>
        <pc:sldMkLst>
          <pc:docMk/>
          <pc:sldMk cId="3179256762" sldId="281"/>
        </pc:sldMkLst>
        <pc:spChg chg="mod">
          <ac:chgData name="Güler Demir" userId="51ad5cf4d1839854" providerId="LiveId" clId="{36C0E472-3CB6-4A87-9F67-447E49966655}" dt="2025-07-27T08:33:11.599" v="175" actId="20577"/>
          <ac:spMkLst>
            <pc:docMk/>
            <pc:sldMk cId="3179256762" sldId="281"/>
            <ac:spMk id="2" creationId="{92D1B10D-CA24-AC13-96E5-30EC405473C8}"/>
          </ac:spMkLst>
        </pc:spChg>
        <pc:spChg chg="mod">
          <ac:chgData name="Güler Demir" userId="51ad5cf4d1839854" providerId="LiveId" clId="{36C0E472-3CB6-4A87-9F67-447E49966655}" dt="2025-08-08T15:10:53.434" v="3323" actId="115"/>
          <ac:spMkLst>
            <pc:docMk/>
            <pc:sldMk cId="3179256762" sldId="281"/>
            <ac:spMk id="3" creationId="{CD24B8E4-0EDF-9FE5-80E2-A2693B9A28BA}"/>
          </ac:spMkLst>
        </pc:spChg>
      </pc:sldChg>
      <pc:sldChg chg="modSp add del mod">
        <pc:chgData name="Güler Demir" userId="51ad5cf4d1839854" providerId="LiveId" clId="{36C0E472-3CB6-4A87-9F67-447E49966655}" dt="2025-07-27T09:53:50.241" v="797" actId="2696"/>
        <pc:sldMkLst>
          <pc:docMk/>
          <pc:sldMk cId="2610216149" sldId="282"/>
        </pc:sldMkLst>
      </pc:sldChg>
      <pc:sldChg chg="del">
        <pc:chgData name="Güler Demir" userId="51ad5cf4d1839854" providerId="LiveId" clId="{36C0E472-3CB6-4A87-9F67-447E49966655}" dt="2025-07-27T08:17:40.729" v="20" actId="47"/>
        <pc:sldMkLst>
          <pc:docMk/>
          <pc:sldMk cId="3001786959" sldId="282"/>
        </pc:sldMkLst>
      </pc:sldChg>
      <pc:sldChg chg="del">
        <pc:chgData name="Güler Demir" userId="51ad5cf4d1839854" providerId="LiveId" clId="{36C0E472-3CB6-4A87-9F67-447E49966655}" dt="2025-07-27T08:17:41.530" v="21" actId="47"/>
        <pc:sldMkLst>
          <pc:docMk/>
          <pc:sldMk cId="1321611415" sldId="283"/>
        </pc:sldMkLst>
      </pc:sldChg>
      <pc:sldChg chg="addSp modSp add mod">
        <pc:chgData name="Güler Demir" userId="51ad5cf4d1839854" providerId="LiveId" clId="{36C0E472-3CB6-4A87-9F67-447E49966655}" dt="2025-08-09T10:19:49.754" v="3554" actId="6549"/>
        <pc:sldMkLst>
          <pc:docMk/>
          <pc:sldMk cId="1760798321" sldId="283"/>
        </pc:sldMkLst>
        <pc:spChg chg="mod">
          <ac:chgData name="Güler Demir" userId="51ad5cf4d1839854" providerId="LiveId" clId="{36C0E472-3CB6-4A87-9F67-447E49966655}" dt="2025-08-09T10:19:49.754" v="3554" actId="6549"/>
          <ac:spMkLst>
            <pc:docMk/>
            <pc:sldMk cId="1760798321" sldId="283"/>
            <ac:spMk id="3" creationId="{AA5C0A8D-1B54-A669-3B7C-2F7D9BD9649F}"/>
          </ac:spMkLst>
        </pc:spChg>
      </pc:sldChg>
      <pc:sldChg chg="del">
        <pc:chgData name="Güler Demir" userId="51ad5cf4d1839854" providerId="LiveId" clId="{36C0E472-3CB6-4A87-9F67-447E49966655}" dt="2025-07-27T08:17:29.217" v="6" actId="47"/>
        <pc:sldMkLst>
          <pc:docMk/>
          <pc:sldMk cId="998888583" sldId="284"/>
        </pc:sldMkLst>
      </pc:sldChg>
      <pc:sldChg chg="modSp add mod">
        <pc:chgData name="Güler Demir" userId="51ad5cf4d1839854" providerId="LiveId" clId="{36C0E472-3CB6-4A87-9F67-447E49966655}" dt="2025-08-08T15:15:11.183" v="3355" actId="255"/>
        <pc:sldMkLst>
          <pc:docMk/>
          <pc:sldMk cId="1472598695" sldId="284"/>
        </pc:sldMkLst>
        <pc:spChg chg="mod">
          <ac:chgData name="Güler Demir" userId="51ad5cf4d1839854" providerId="LiveId" clId="{36C0E472-3CB6-4A87-9F67-447E49966655}" dt="2025-08-08T15:15:11.183" v="3355" actId="255"/>
          <ac:spMkLst>
            <pc:docMk/>
            <pc:sldMk cId="1472598695" sldId="284"/>
            <ac:spMk id="2" creationId="{5BAB492B-0372-D881-43A3-B53C38D2DE4A}"/>
          </ac:spMkLst>
        </pc:spChg>
        <pc:spChg chg="mod">
          <ac:chgData name="Güler Demir" userId="51ad5cf4d1839854" providerId="LiveId" clId="{36C0E472-3CB6-4A87-9F67-447E49966655}" dt="2025-08-08T15:15:01.539" v="3354" actId="6549"/>
          <ac:spMkLst>
            <pc:docMk/>
            <pc:sldMk cId="1472598695" sldId="284"/>
            <ac:spMk id="3" creationId="{F612634F-0ED3-5755-EB40-D61B22B4F46E}"/>
          </ac:spMkLst>
        </pc:spChg>
      </pc:sldChg>
      <pc:sldChg chg="modSp add mod">
        <pc:chgData name="Güler Demir" userId="51ad5cf4d1839854" providerId="LiveId" clId="{36C0E472-3CB6-4A87-9F67-447E49966655}" dt="2025-08-09T10:25:13.285" v="3629" actId="6549"/>
        <pc:sldMkLst>
          <pc:docMk/>
          <pc:sldMk cId="1211647138" sldId="285"/>
        </pc:sldMkLst>
        <pc:spChg chg="mod">
          <ac:chgData name="Güler Demir" userId="51ad5cf4d1839854" providerId="LiveId" clId="{36C0E472-3CB6-4A87-9F67-447E49966655}" dt="2025-07-27T10:10:56.995" v="902" actId="20577"/>
          <ac:spMkLst>
            <pc:docMk/>
            <pc:sldMk cId="1211647138" sldId="285"/>
            <ac:spMk id="2" creationId="{8BC0F759-7C97-415E-5F4D-827751DB6A05}"/>
          </ac:spMkLst>
        </pc:spChg>
        <pc:spChg chg="mod">
          <ac:chgData name="Güler Demir" userId="51ad5cf4d1839854" providerId="LiveId" clId="{36C0E472-3CB6-4A87-9F67-447E49966655}" dt="2025-08-09T10:25:13.285" v="3629" actId="6549"/>
          <ac:spMkLst>
            <pc:docMk/>
            <pc:sldMk cId="1211647138" sldId="285"/>
            <ac:spMk id="3" creationId="{809310CB-E889-1929-B7C1-A2DB5C091142}"/>
          </ac:spMkLst>
        </pc:spChg>
      </pc:sldChg>
      <pc:sldChg chg="modSp add mod">
        <pc:chgData name="Güler Demir" userId="51ad5cf4d1839854" providerId="LiveId" clId="{36C0E472-3CB6-4A87-9F67-447E49966655}" dt="2025-08-08T15:15:51.128" v="3357" actId="6549"/>
        <pc:sldMkLst>
          <pc:docMk/>
          <pc:sldMk cId="2912990223" sldId="286"/>
        </pc:sldMkLst>
        <pc:spChg chg="mod">
          <ac:chgData name="Güler Demir" userId="51ad5cf4d1839854" providerId="LiveId" clId="{36C0E472-3CB6-4A87-9F67-447E49966655}" dt="2025-08-08T15:15:49.023" v="3356" actId="255"/>
          <ac:spMkLst>
            <pc:docMk/>
            <pc:sldMk cId="2912990223" sldId="286"/>
            <ac:spMk id="2" creationId="{5ACC3FC5-E11F-FD50-468D-45149CE958D4}"/>
          </ac:spMkLst>
        </pc:spChg>
        <pc:spChg chg="mod">
          <ac:chgData name="Güler Demir" userId="51ad5cf4d1839854" providerId="LiveId" clId="{36C0E472-3CB6-4A87-9F67-447E49966655}" dt="2025-08-08T15:15:51.128" v="3357" actId="6549"/>
          <ac:spMkLst>
            <pc:docMk/>
            <pc:sldMk cId="2912990223" sldId="286"/>
            <ac:spMk id="3" creationId="{CB2EA42B-65FE-A262-6367-2051FE3C29B3}"/>
          </ac:spMkLst>
        </pc:spChg>
      </pc:sldChg>
      <pc:sldChg chg="del">
        <pc:chgData name="Güler Demir" userId="51ad5cf4d1839854" providerId="LiveId" clId="{36C0E472-3CB6-4A87-9F67-447E49966655}" dt="2025-07-27T08:17:29.421" v="7" actId="47"/>
        <pc:sldMkLst>
          <pc:docMk/>
          <pc:sldMk cId="1055208451" sldId="287"/>
        </pc:sldMkLst>
      </pc:sldChg>
      <pc:sldChg chg="modSp add mod">
        <pc:chgData name="Güler Demir" userId="51ad5cf4d1839854" providerId="LiveId" clId="{36C0E472-3CB6-4A87-9F67-447E49966655}" dt="2025-08-09T16:45:27.017" v="3990" actId="20577"/>
        <pc:sldMkLst>
          <pc:docMk/>
          <pc:sldMk cId="2547195603" sldId="287"/>
        </pc:sldMkLst>
        <pc:spChg chg="mod">
          <ac:chgData name="Güler Demir" userId="51ad5cf4d1839854" providerId="LiveId" clId="{36C0E472-3CB6-4A87-9F67-447E49966655}" dt="2025-07-27T10:15:10.817" v="924" actId="6549"/>
          <ac:spMkLst>
            <pc:docMk/>
            <pc:sldMk cId="2547195603" sldId="287"/>
            <ac:spMk id="2" creationId="{88478C8D-0694-A147-D76A-7DCF48314CD0}"/>
          </ac:spMkLst>
        </pc:spChg>
        <pc:spChg chg="mod">
          <ac:chgData name="Güler Demir" userId="51ad5cf4d1839854" providerId="LiveId" clId="{36C0E472-3CB6-4A87-9F67-447E49966655}" dt="2025-08-09T16:45:27.017" v="3990" actId="20577"/>
          <ac:spMkLst>
            <pc:docMk/>
            <pc:sldMk cId="2547195603" sldId="287"/>
            <ac:spMk id="3" creationId="{C95BFF87-1C91-EA47-840A-63C2FFC72BA5}"/>
          </ac:spMkLst>
        </pc:spChg>
      </pc:sldChg>
      <pc:sldChg chg="del">
        <pc:chgData name="Güler Demir" userId="51ad5cf4d1839854" providerId="LiveId" clId="{36C0E472-3CB6-4A87-9F67-447E49966655}" dt="2025-07-27T08:17:29.608" v="8" actId="47"/>
        <pc:sldMkLst>
          <pc:docMk/>
          <pc:sldMk cId="250079020" sldId="288"/>
        </pc:sldMkLst>
      </pc:sldChg>
      <pc:sldChg chg="addSp modSp add mod">
        <pc:chgData name="Güler Demir" userId="51ad5cf4d1839854" providerId="LiveId" clId="{36C0E472-3CB6-4A87-9F67-447E49966655}" dt="2025-08-09T16:46:27.296" v="4046" actId="6549"/>
        <pc:sldMkLst>
          <pc:docMk/>
          <pc:sldMk cId="823166081" sldId="288"/>
        </pc:sldMkLst>
        <pc:spChg chg="mod">
          <ac:chgData name="Güler Demir" userId="51ad5cf4d1839854" providerId="LiveId" clId="{36C0E472-3CB6-4A87-9F67-447E49966655}" dt="2025-08-08T15:19:45.233" v="3371" actId="1076"/>
          <ac:spMkLst>
            <pc:docMk/>
            <pc:sldMk cId="823166081" sldId="288"/>
            <ac:spMk id="2" creationId="{8D31BFDF-889B-7F3D-9AB0-1A7BD82E529F}"/>
          </ac:spMkLst>
        </pc:spChg>
        <pc:spChg chg="mod">
          <ac:chgData name="Güler Demir" userId="51ad5cf4d1839854" providerId="LiveId" clId="{36C0E472-3CB6-4A87-9F67-447E49966655}" dt="2025-08-09T16:46:27.296" v="4046" actId="6549"/>
          <ac:spMkLst>
            <pc:docMk/>
            <pc:sldMk cId="823166081" sldId="288"/>
            <ac:spMk id="3" creationId="{E3778748-7076-C210-DA94-4051190E86D1}"/>
          </ac:spMkLst>
        </pc:spChg>
      </pc:sldChg>
      <pc:sldChg chg="del">
        <pc:chgData name="Güler Demir" userId="51ad5cf4d1839854" providerId="LiveId" clId="{36C0E472-3CB6-4A87-9F67-447E49966655}" dt="2025-07-27T08:17:29.890" v="9" actId="47"/>
        <pc:sldMkLst>
          <pc:docMk/>
          <pc:sldMk cId="115118850" sldId="289"/>
        </pc:sldMkLst>
      </pc:sldChg>
      <pc:sldChg chg="modSp add del mod">
        <pc:chgData name="Güler Demir" userId="51ad5cf4d1839854" providerId="LiveId" clId="{36C0E472-3CB6-4A87-9F67-447E49966655}" dt="2025-07-27T15:24:30.884" v="3167" actId="2696"/>
        <pc:sldMkLst>
          <pc:docMk/>
          <pc:sldMk cId="2323168454" sldId="289"/>
        </pc:sldMkLst>
      </pc:sldChg>
      <pc:sldChg chg="del">
        <pc:chgData name="Güler Demir" userId="51ad5cf4d1839854" providerId="LiveId" clId="{36C0E472-3CB6-4A87-9F67-447E49966655}" dt="2025-07-27T08:17:28.998" v="5" actId="47"/>
        <pc:sldMkLst>
          <pc:docMk/>
          <pc:sldMk cId="2809261561" sldId="290"/>
        </pc:sldMkLst>
      </pc:sldChg>
      <pc:sldChg chg="modSp add del mod">
        <pc:chgData name="Güler Demir" userId="51ad5cf4d1839854" providerId="LiveId" clId="{36C0E472-3CB6-4A87-9F67-447E49966655}" dt="2025-07-27T18:36:26.360" v="3185" actId="2696"/>
        <pc:sldMkLst>
          <pc:docMk/>
          <pc:sldMk cId="3825628260" sldId="290"/>
        </pc:sldMkLst>
      </pc:sldChg>
      <pc:sldChg chg="modSp add del mod">
        <pc:chgData name="Güler Demir" userId="51ad5cf4d1839854" providerId="LiveId" clId="{36C0E472-3CB6-4A87-9F67-447E49966655}" dt="2025-07-27T18:36:31.326" v="3186" actId="2696"/>
        <pc:sldMkLst>
          <pc:docMk/>
          <pc:sldMk cId="3075695239" sldId="291"/>
        </pc:sldMkLst>
      </pc:sldChg>
      <pc:sldChg chg="del">
        <pc:chgData name="Güler Demir" userId="51ad5cf4d1839854" providerId="LiveId" clId="{36C0E472-3CB6-4A87-9F67-447E49966655}" dt="2025-07-27T08:17:28.793" v="4" actId="47"/>
        <pc:sldMkLst>
          <pc:docMk/>
          <pc:sldMk cId="4014110052" sldId="291"/>
        </pc:sldMkLst>
      </pc:sldChg>
      <pc:sldChg chg="modSp add del mod">
        <pc:chgData name="Güler Demir" userId="51ad5cf4d1839854" providerId="LiveId" clId="{36C0E472-3CB6-4A87-9F67-447E49966655}" dt="2025-07-27T13:15:19.994" v="1949" actId="2696"/>
        <pc:sldMkLst>
          <pc:docMk/>
          <pc:sldMk cId="2059978905" sldId="292"/>
        </pc:sldMkLst>
      </pc:sldChg>
      <pc:sldChg chg="del">
        <pc:chgData name="Güler Demir" userId="51ad5cf4d1839854" providerId="LiveId" clId="{36C0E472-3CB6-4A87-9F67-447E49966655}" dt="2025-07-27T08:17:28.543" v="3" actId="47"/>
        <pc:sldMkLst>
          <pc:docMk/>
          <pc:sldMk cId="2753075542" sldId="292"/>
        </pc:sldMkLst>
      </pc:sldChg>
      <pc:sldChg chg="del">
        <pc:chgData name="Güler Demir" userId="51ad5cf4d1839854" providerId="LiveId" clId="{36C0E472-3CB6-4A87-9F67-447E49966655}" dt="2025-07-27T08:17:30.046" v="10" actId="47"/>
        <pc:sldMkLst>
          <pc:docMk/>
          <pc:sldMk cId="508213671" sldId="293"/>
        </pc:sldMkLst>
      </pc:sldChg>
      <pc:sldChg chg="modSp add del mod">
        <pc:chgData name="Güler Demir" userId="51ad5cf4d1839854" providerId="LiveId" clId="{36C0E472-3CB6-4A87-9F67-447E49966655}" dt="2025-07-27T13:15:23.708" v="1950" actId="2696"/>
        <pc:sldMkLst>
          <pc:docMk/>
          <pc:sldMk cId="2477930499" sldId="293"/>
        </pc:sldMkLst>
      </pc:sldChg>
      <pc:sldChg chg="del">
        <pc:chgData name="Güler Demir" userId="51ad5cf4d1839854" providerId="LiveId" clId="{36C0E472-3CB6-4A87-9F67-447E49966655}" dt="2025-07-27T08:17:30.266" v="11" actId="47"/>
        <pc:sldMkLst>
          <pc:docMk/>
          <pc:sldMk cId="1317178588" sldId="294"/>
        </pc:sldMkLst>
      </pc:sldChg>
      <pc:sldChg chg="modSp add del mod">
        <pc:chgData name="Güler Demir" userId="51ad5cf4d1839854" providerId="LiveId" clId="{36C0E472-3CB6-4A87-9F67-447E49966655}" dt="2025-07-27T15:21:54.457" v="3141" actId="2696"/>
        <pc:sldMkLst>
          <pc:docMk/>
          <pc:sldMk cId="3527128589" sldId="294"/>
        </pc:sldMkLst>
      </pc:sldChg>
      <pc:sldChg chg="modSp add mod">
        <pc:chgData name="Güler Demir" userId="51ad5cf4d1839854" providerId="LiveId" clId="{36C0E472-3CB6-4A87-9F67-447E49966655}" dt="2025-08-09T16:19:58.699" v="3702" actId="20577"/>
        <pc:sldMkLst>
          <pc:docMk/>
          <pc:sldMk cId="3765605218" sldId="295"/>
        </pc:sldMkLst>
        <pc:spChg chg="mod">
          <ac:chgData name="Güler Demir" userId="51ad5cf4d1839854" providerId="LiveId" clId="{36C0E472-3CB6-4A87-9F67-447E49966655}" dt="2025-08-09T16:19:58.699" v="3702" actId="20577"/>
          <ac:spMkLst>
            <pc:docMk/>
            <pc:sldMk cId="3765605218" sldId="295"/>
            <ac:spMk id="3" creationId="{0DD02703-1183-058B-8461-CE00E7C22B45}"/>
          </ac:spMkLst>
        </pc:spChg>
      </pc:sldChg>
      <pc:sldChg chg="del">
        <pc:chgData name="Güler Demir" userId="51ad5cf4d1839854" providerId="LiveId" clId="{36C0E472-3CB6-4A87-9F67-447E49966655}" dt="2025-07-27T08:17:30.438" v="12" actId="47"/>
        <pc:sldMkLst>
          <pc:docMk/>
          <pc:sldMk cId="4083946880" sldId="295"/>
        </pc:sldMkLst>
      </pc:sldChg>
      <pc:sldChg chg="del">
        <pc:chgData name="Güler Demir" userId="51ad5cf4d1839854" providerId="LiveId" clId="{36C0E472-3CB6-4A87-9F67-447E49966655}" dt="2025-07-27T08:17:30.609" v="13" actId="47"/>
        <pc:sldMkLst>
          <pc:docMk/>
          <pc:sldMk cId="3386430625" sldId="296"/>
        </pc:sldMkLst>
      </pc:sldChg>
      <pc:sldChg chg="modSp add mod">
        <pc:chgData name="Güler Demir" userId="51ad5cf4d1839854" providerId="LiveId" clId="{36C0E472-3CB6-4A87-9F67-447E49966655}" dt="2025-08-09T16:46:57.912" v="4052" actId="20577"/>
        <pc:sldMkLst>
          <pc:docMk/>
          <pc:sldMk cId="3670241502" sldId="296"/>
        </pc:sldMkLst>
        <pc:spChg chg="mod">
          <ac:chgData name="Güler Demir" userId="51ad5cf4d1839854" providerId="LiveId" clId="{36C0E472-3CB6-4A87-9F67-447E49966655}" dt="2025-08-09T16:46:57.912" v="4052" actId="20577"/>
          <ac:spMkLst>
            <pc:docMk/>
            <pc:sldMk cId="3670241502" sldId="296"/>
            <ac:spMk id="3" creationId="{CB315997-69D5-B6CB-5011-EDE7C6DFF7CE}"/>
          </ac:spMkLst>
        </pc:spChg>
      </pc:sldChg>
      <pc:sldChg chg="del">
        <pc:chgData name="Güler Demir" userId="51ad5cf4d1839854" providerId="LiveId" clId="{36C0E472-3CB6-4A87-9F67-447E49966655}" dt="2025-07-27T08:17:30.829" v="14" actId="47"/>
        <pc:sldMkLst>
          <pc:docMk/>
          <pc:sldMk cId="1261892806" sldId="297"/>
        </pc:sldMkLst>
      </pc:sldChg>
      <pc:sldChg chg="addSp modSp add mod">
        <pc:chgData name="Güler Demir" userId="51ad5cf4d1839854" providerId="LiveId" clId="{36C0E472-3CB6-4A87-9F67-447E49966655}" dt="2025-08-09T16:20:42.529" v="3709" actId="20577"/>
        <pc:sldMkLst>
          <pc:docMk/>
          <pc:sldMk cId="2636235179" sldId="297"/>
        </pc:sldMkLst>
        <pc:spChg chg="mod">
          <ac:chgData name="Güler Demir" userId="51ad5cf4d1839854" providerId="LiveId" clId="{36C0E472-3CB6-4A87-9F67-447E49966655}" dt="2025-08-08T15:20:22.523" v="3373" actId="1076"/>
          <ac:spMkLst>
            <pc:docMk/>
            <pc:sldMk cId="2636235179" sldId="297"/>
            <ac:spMk id="2" creationId="{B4ABDDA5-7CE5-423D-3A6A-C829C80DF659}"/>
          </ac:spMkLst>
        </pc:spChg>
        <pc:spChg chg="mod">
          <ac:chgData name="Güler Demir" userId="51ad5cf4d1839854" providerId="LiveId" clId="{36C0E472-3CB6-4A87-9F67-447E49966655}" dt="2025-08-09T16:20:42.529" v="3709" actId="20577"/>
          <ac:spMkLst>
            <pc:docMk/>
            <pc:sldMk cId="2636235179" sldId="297"/>
            <ac:spMk id="3" creationId="{0467D21C-65E8-BB63-0A36-B9FFAE9DC190}"/>
          </ac:spMkLst>
        </pc:spChg>
        <pc:spChg chg="add mod">
          <ac:chgData name="Güler Demir" userId="51ad5cf4d1839854" providerId="LiveId" clId="{36C0E472-3CB6-4A87-9F67-447E49966655}" dt="2025-08-09T10:30:55.891" v="3652" actId="1076"/>
          <ac:spMkLst>
            <pc:docMk/>
            <pc:sldMk cId="2636235179" sldId="297"/>
            <ac:spMk id="6" creationId="{BEF2D706-F4EB-407F-D9D9-FC493807B3D6}"/>
          </ac:spMkLst>
        </pc:spChg>
        <pc:picChg chg="add mod">
          <ac:chgData name="Güler Demir" userId="51ad5cf4d1839854" providerId="LiveId" clId="{36C0E472-3CB6-4A87-9F67-447E49966655}" dt="2025-08-09T15:51:08.173" v="3653" actId="1076"/>
          <ac:picMkLst>
            <pc:docMk/>
            <pc:sldMk cId="2636235179" sldId="297"/>
            <ac:picMk id="4" creationId="{2ECC8A1E-344D-13AF-F6EA-CD93802E4664}"/>
          </ac:picMkLst>
        </pc:picChg>
      </pc:sldChg>
      <pc:sldChg chg="modSp add del mod">
        <pc:chgData name="Güler Demir" userId="51ad5cf4d1839854" providerId="LiveId" clId="{36C0E472-3CB6-4A87-9F67-447E49966655}" dt="2025-07-27T15:21:49.698" v="3140" actId="2696"/>
        <pc:sldMkLst>
          <pc:docMk/>
          <pc:sldMk cId="3338161210" sldId="298"/>
        </pc:sldMkLst>
      </pc:sldChg>
      <pc:sldChg chg="del">
        <pc:chgData name="Güler Demir" userId="51ad5cf4d1839854" providerId="LiveId" clId="{36C0E472-3CB6-4A87-9F67-447E49966655}" dt="2025-07-27T08:17:31.048" v="15" actId="47"/>
        <pc:sldMkLst>
          <pc:docMk/>
          <pc:sldMk cId="3620837380" sldId="298"/>
        </pc:sldMkLst>
      </pc:sldChg>
      <pc:sldChg chg="del">
        <pc:chgData name="Güler Demir" userId="51ad5cf4d1839854" providerId="LiveId" clId="{36C0E472-3CB6-4A87-9F67-447E49966655}" dt="2025-07-27T08:17:31.267" v="16" actId="47"/>
        <pc:sldMkLst>
          <pc:docMk/>
          <pc:sldMk cId="1915421" sldId="299"/>
        </pc:sldMkLst>
      </pc:sldChg>
      <pc:sldChg chg="modSp add mod ord">
        <pc:chgData name="Güler Demir" userId="51ad5cf4d1839854" providerId="LiveId" clId="{36C0E472-3CB6-4A87-9F67-447E49966655}" dt="2025-08-08T15:21:09.862" v="3378" actId="6549"/>
        <pc:sldMkLst>
          <pc:docMk/>
          <pc:sldMk cId="3202011216" sldId="299"/>
        </pc:sldMkLst>
        <pc:spChg chg="mod">
          <ac:chgData name="Güler Demir" userId="51ad5cf4d1839854" providerId="LiveId" clId="{36C0E472-3CB6-4A87-9F67-447E49966655}" dt="2025-08-08T15:21:09.862" v="3378" actId="6549"/>
          <ac:spMkLst>
            <pc:docMk/>
            <pc:sldMk cId="3202011216" sldId="299"/>
            <ac:spMk id="3" creationId="{9131873D-6572-4B41-A94B-58BA97045B68}"/>
          </ac:spMkLst>
        </pc:spChg>
      </pc:sldChg>
      <pc:sldChg chg="modSp add mod">
        <pc:chgData name="Güler Demir" userId="51ad5cf4d1839854" providerId="LiveId" clId="{36C0E472-3CB6-4A87-9F67-447E49966655}" dt="2025-08-08T15:21:54.795" v="3379" actId="1076"/>
        <pc:sldMkLst>
          <pc:docMk/>
          <pc:sldMk cId="636083671" sldId="300"/>
        </pc:sldMkLst>
        <pc:spChg chg="mod">
          <ac:chgData name="Güler Demir" userId="51ad5cf4d1839854" providerId="LiveId" clId="{36C0E472-3CB6-4A87-9F67-447E49966655}" dt="2025-08-08T15:21:54.795" v="3379" actId="1076"/>
          <ac:spMkLst>
            <pc:docMk/>
            <pc:sldMk cId="636083671" sldId="300"/>
            <ac:spMk id="3" creationId="{BFF5276A-AB9F-2063-9DC7-298CDFDFE3E8}"/>
          </ac:spMkLst>
        </pc:spChg>
      </pc:sldChg>
      <pc:sldChg chg="addSp modSp add mod">
        <pc:chgData name="Güler Demir" userId="51ad5cf4d1839854" providerId="LiveId" clId="{36C0E472-3CB6-4A87-9F67-447E49966655}" dt="2025-08-09T16:47:31.023" v="4080" actId="6549"/>
        <pc:sldMkLst>
          <pc:docMk/>
          <pc:sldMk cId="3244782233" sldId="301"/>
        </pc:sldMkLst>
        <pc:spChg chg="mod">
          <ac:chgData name="Güler Demir" userId="51ad5cf4d1839854" providerId="LiveId" clId="{36C0E472-3CB6-4A87-9F67-447E49966655}" dt="2025-07-27T14:05:50.888" v="2684" actId="6549"/>
          <ac:spMkLst>
            <pc:docMk/>
            <pc:sldMk cId="3244782233" sldId="301"/>
            <ac:spMk id="2" creationId="{4C24664A-A7E3-B11E-7BA2-8905D2858792}"/>
          </ac:spMkLst>
        </pc:spChg>
        <pc:spChg chg="mod">
          <ac:chgData name="Güler Demir" userId="51ad5cf4d1839854" providerId="LiveId" clId="{36C0E472-3CB6-4A87-9F67-447E49966655}" dt="2025-08-09T16:47:31.023" v="4080" actId="6549"/>
          <ac:spMkLst>
            <pc:docMk/>
            <pc:sldMk cId="3244782233" sldId="301"/>
            <ac:spMk id="3" creationId="{1CB263CA-15C0-2E5F-8E8E-9EC750AEC5D6}"/>
          </ac:spMkLst>
        </pc:spChg>
      </pc:sldChg>
      <pc:sldChg chg="modSp add mod">
        <pc:chgData name="Güler Demir" userId="51ad5cf4d1839854" providerId="LiveId" clId="{36C0E472-3CB6-4A87-9F67-447E49966655}" dt="2025-08-09T16:48:58.275" v="4140" actId="6549"/>
        <pc:sldMkLst>
          <pc:docMk/>
          <pc:sldMk cId="1996868268" sldId="302"/>
        </pc:sldMkLst>
        <pc:spChg chg="mod">
          <ac:chgData name="Güler Demir" userId="51ad5cf4d1839854" providerId="LiveId" clId="{36C0E472-3CB6-4A87-9F67-447E49966655}" dt="2025-08-08T15:23:42.622" v="3383" actId="20577"/>
          <ac:spMkLst>
            <pc:docMk/>
            <pc:sldMk cId="1996868268" sldId="302"/>
            <ac:spMk id="2" creationId="{84F02CAD-D0C9-8A83-BA7E-9139D6325269}"/>
          </ac:spMkLst>
        </pc:spChg>
        <pc:spChg chg="mod">
          <ac:chgData name="Güler Demir" userId="51ad5cf4d1839854" providerId="LiveId" clId="{36C0E472-3CB6-4A87-9F67-447E49966655}" dt="2025-08-09T16:48:58.275" v="4140" actId="6549"/>
          <ac:spMkLst>
            <pc:docMk/>
            <pc:sldMk cId="1996868268" sldId="302"/>
            <ac:spMk id="3" creationId="{62A18C1E-E2F7-33FD-9BA5-3D8EFE4E68CF}"/>
          </ac:spMkLst>
        </pc:spChg>
      </pc:sldChg>
      <pc:sldChg chg="addSp modSp add mod">
        <pc:chgData name="Güler Demir" userId="51ad5cf4d1839854" providerId="LiveId" clId="{36C0E472-3CB6-4A87-9F67-447E49966655}" dt="2025-08-09T16:21:22.269" v="3714" actId="20577"/>
        <pc:sldMkLst>
          <pc:docMk/>
          <pc:sldMk cId="2154332301" sldId="303"/>
        </pc:sldMkLst>
        <pc:spChg chg="mod">
          <ac:chgData name="Güler Demir" userId="51ad5cf4d1839854" providerId="LiveId" clId="{36C0E472-3CB6-4A87-9F67-447E49966655}" dt="2025-08-09T16:21:22.269" v="3714" actId="20577"/>
          <ac:spMkLst>
            <pc:docMk/>
            <pc:sldMk cId="2154332301" sldId="303"/>
            <ac:spMk id="3" creationId="{4870D304-43D9-4E4F-EFA6-6617961F6CC3}"/>
          </ac:spMkLst>
        </pc:spChg>
      </pc:sldChg>
      <pc:sldChg chg="modSp add mod">
        <pc:chgData name="Güler Demir" userId="51ad5cf4d1839854" providerId="LiveId" clId="{36C0E472-3CB6-4A87-9F67-447E49966655}" dt="2025-08-09T10:21:31.293" v="3584" actId="6549"/>
        <pc:sldMkLst>
          <pc:docMk/>
          <pc:sldMk cId="1309125249" sldId="304"/>
        </pc:sldMkLst>
        <pc:spChg chg="mod">
          <ac:chgData name="Güler Demir" userId="51ad5cf4d1839854" providerId="LiveId" clId="{36C0E472-3CB6-4A87-9F67-447E49966655}" dt="2025-08-08T15:16:24.656" v="3360" actId="1076"/>
          <ac:spMkLst>
            <pc:docMk/>
            <pc:sldMk cId="1309125249" sldId="304"/>
            <ac:spMk id="2" creationId="{40CAACE3-7529-594A-6D57-A860C12D6B80}"/>
          </ac:spMkLst>
        </pc:spChg>
        <pc:spChg chg="mod">
          <ac:chgData name="Güler Demir" userId="51ad5cf4d1839854" providerId="LiveId" clId="{36C0E472-3CB6-4A87-9F67-447E49966655}" dt="2025-08-09T10:21:31.293" v="3584" actId="6549"/>
          <ac:spMkLst>
            <pc:docMk/>
            <pc:sldMk cId="1309125249" sldId="304"/>
            <ac:spMk id="3" creationId="{900ED649-AED4-29A0-AD9D-9F6AEAD40188}"/>
          </ac:spMkLst>
        </pc:spChg>
      </pc:sldChg>
      <pc:sldChg chg="add del">
        <pc:chgData name="Güler Demir" userId="51ad5cf4d1839854" providerId="LiveId" clId="{36C0E472-3CB6-4A87-9F67-447E49966655}" dt="2025-07-27T18:38:30.839" v="3194" actId="2696"/>
        <pc:sldMkLst>
          <pc:docMk/>
          <pc:sldMk cId="3554645157" sldId="305"/>
        </pc:sldMkLst>
      </pc:sldChg>
      <pc:sldChg chg="modSp add mod">
        <pc:chgData name="Güler Demir" userId="51ad5cf4d1839854" providerId="LiveId" clId="{36C0E472-3CB6-4A87-9F67-447E49966655}" dt="2025-08-09T10:24:51.671" v="3628" actId="6549"/>
        <pc:sldMkLst>
          <pc:docMk/>
          <pc:sldMk cId="3698643110" sldId="305"/>
        </pc:sldMkLst>
        <pc:spChg chg="mod">
          <ac:chgData name="Güler Demir" userId="51ad5cf4d1839854" providerId="LiveId" clId="{36C0E472-3CB6-4A87-9F67-447E49966655}" dt="2025-08-09T10:24:51.671" v="3628" actId="6549"/>
          <ac:spMkLst>
            <pc:docMk/>
            <pc:sldMk cId="3698643110" sldId="305"/>
            <ac:spMk id="3" creationId="{C1003772-B57E-EFB2-01E5-BFF769F02EFC}"/>
          </ac:spMkLst>
        </pc:spChg>
      </pc:sldChg>
      <pc:sldChg chg="addSp modSp add mod ord">
        <pc:chgData name="Güler Demir" userId="51ad5cf4d1839854" providerId="LiveId" clId="{36C0E472-3CB6-4A87-9F67-447E49966655}" dt="2025-08-09T16:25:18.978" v="3728" actId="6549"/>
        <pc:sldMkLst>
          <pc:docMk/>
          <pc:sldMk cId="3421098938" sldId="306"/>
        </pc:sldMkLst>
        <pc:spChg chg="mod">
          <ac:chgData name="Güler Demir" userId="51ad5cf4d1839854" providerId="LiveId" clId="{36C0E472-3CB6-4A87-9F67-447E49966655}" dt="2025-08-09T16:25:18.978" v="3728" actId="6549"/>
          <ac:spMkLst>
            <pc:docMk/>
            <pc:sldMk cId="3421098938" sldId="306"/>
            <ac:spMk id="3" creationId="{0D148A9F-3E01-D2BA-F9D0-5B2F441C010E}"/>
          </ac:spMkLst>
        </pc:spChg>
        <pc:picChg chg="add">
          <ac:chgData name="Güler Demir" userId="51ad5cf4d1839854" providerId="LiveId" clId="{36C0E472-3CB6-4A87-9F67-447E49966655}" dt="2025-08-09T16:01:04.102" v="3666"/>
          <ac:picMkLst>
            <pc:docMk/>
            <pc:sldMk cId="3421098938" sldId="306"/>
            <ac:picMk id="4" creationId="{B4D20D2D-C920-1511-6321-03E4BE1FFCE6}"/>
          </ac:picMkLst>
        </pc:picChg>
      </pc:sldChg>
      <pc:sldChg chg="modSp add mod">
        <pc:chgData name="Güler Demir" userId="51ad5cf4d1839854" providerId="LiveId" clId="{36C0E472-3CB6-4A87-9F67-447E49966655}" dt="2025-08-09T15:54:34.153" v="3654" actId="20577"/>
        <pc:sldMkLst>
          <pc:docMk/>
          <pc:sldMk cId="1901761287" sldId="307"/>
        </pc:sldMkLst>
        <pc:spChg chg="mod">
          <ac:chgData name="Güler Demir" userId="51ad5cf4d1839854" providerId="LiveId" clId="{36C0E472-3CB6-4A87-9F67-447E49966655}" dt="2025-08-08T16:22:47.345" v="3439" actId="20577"/>
          <ac:spMkLst>
            <pc:docMk/>
            <pc:sldMk cId="1901761287" sldId="307"/>
            <ac:spMk id="2" creationId="{EDBD1EDE-C8AD-46A4-6811-0861B3D41DBB}"/>
          </ac:spMkLst>
        </pc:spChg>
        <pc:spChg chg="mod">
          <ac:chgData name="Güler Demir" userId="51ad5cf4d1839854" providerId="LiveId" clId="{36C0E472-3CB6-4A87-9F67-447E49966655}" dt="2025-08-09T15:54:34.153" v="3654" actId="20577"/>
          <ac:spMkLst>
            <pc:docMk/>
            <pc:sldMk cId="1901761287" sldId="307"/>
            <ac:spMk id="3" creationId="{54A95F52-FC82-455A-2FF0-5A3A80C6FB05}"/>
          </ac:spMkLst>
        </pc:spChg>
      </pc:sldChg>
      <pc:sldChg chg="modSp add mod">
        <pc:chgData name="Güler Demir" userId="51ad5cf4d1839854" providerId="LiveId" clId="{36C0E472-3CB6-4A87-9F67-447E49966655}" dt="2025-08-08T16:30:46.999" v="3512" actId="20577"/>
        <pc:sldMkLst>
          <pc:docMk/>
          <pc:sldMk cId="2075551413" sldId="308"/>
        </pc:sldMkLst>
        <pc:spChg chg="mod">
          <ac:chgData name="Güler Demir" userId="51ad5cf4d1839854" providerId="LiveId" clId="{36C0E472-3CB6-4A87-9F67-447E49966655}" dt="2025-08-08T16:27:37.450" v="3499" actId="20577"/>
          <ac:spMkLst>
            <pc:docMk/>
            <pc:sldMk cId="2075551413" sldId="308"/>
            <ac:spMk id="2" creationId="{B4B034E7-1095-7E86-6C5F-4E06334B91F2}"/>
          </ac:spMkLst>
        </pc:spChg>
        <pc:spChg chg="mod">
          <ac:chgData name="Güler Demir" userId="51ad5cf4d1839854" providerId="LiveId" clId="{36C0E472-3CB6-4A87-9F67-447E49966655}" dt="2025-08-08T16:30:46.999" v="3512" actId="20577"/>
          <ac:spMkLst>
            <pc:docMk/>
            <pc:sldMk cId="2075551413" sldId="308"/>
            <ac:spMk id="3" creationId="{BE7C1A0F-554F-B5DD-9D61-90E07225360F}"/>
          </ac:spMkLst>
        </pc:spChg>
      </pc:sldChg>
      <pc:sldChg chg="add del">
        <pc:chgData name="Güler Demir" userId="51ad5cf4d1839854" providerId="LiveId" clId="{36C0E472-3CB6-4A87-9F67-447E49966655}" dt="2025-08-09T16:43:05.021" v="3921" actId="2696"/>
        <pc:sldMkLst>
          <pc:docMk/>
          <pc:sldMk cId="2734990451" sldId="309"/>
        </pc:sldMkLst>
      </pc:sldChg>
      <pc:sldChg chg="add del">
        <pc:chgData name="Güler Demir" userId="51ad5cf4d1839854" providerId="LiveId" clId="{36C0E472-3CB6-4A87-9F67-447E49966655}" dt="2025-08-09T10:27:30.911" v="3643" actId="2696"/>
        <pc:sldMkLst>
          <pc:docMk/>
          <pc:sldMk cId="3462337292" sldId="309"/>
        </pc:sldMkLst>
      </pc:sldChg>
      <pc:sldChg chg="modSp add del mod">
        <pc:chgData name="Güler Demir" userId="51ad5cf4d1839854" providerId="LiveId" clId="{36C0E472-3CB6-4A87-9F67-447E49966655}" dt="2025-08-09T10:22:21.447" v="3588" actId="2696"/>
        <pc:sldMkLst>
          <pc:docMk/>
          <pc:sldMk cId="3923258815" sldId="309"/>
        </pc:sldMkLst>
        <pc:spChg chg="mod">
          <ac:chgData name="Güler Demir" userId="51ad5cf4d1839854" providerId="LiveId" clId="{36C0E472-3CB6-4A87-9F67-447E49966655}" dt="2025-08-09T10:22:10.340" v="3586" actId="21"/>
          <ac:spMkLst>
            <pc:docMk/>
            <pc:sldMk cId="3923258815" sldId="309"/>
            <ac:spMk id="3" creationId="{D7E41123-B627-3690-6EDB-33F80DE35AAA}"/>
          </ac:spMkLst>
        </pc:spChg>
      </pc:sldChg>
      <pc:sldChg chg="modSp add mod">
        <pc:chgData name="Güler Demir" userId="51ad5cf4d1839854" providerId="LiveId" clId="{36C0E472-3CB6-4A87-9F67-447E49966655}" dt="2025-08-09T16:44:24.114" v="3931" actId="115"/>
        <pc:sldMkLst>
          <pc:docMk/>
          <pc:sldMk cId="3872241646" sldId="310"/>
        </pc:sldMkLst>
        <pc:spChg chg="mod">
          <ac:chgData name="Güler Demir" userId="51ad5cf4d1839854" providerId="LiveId" clId="{36C0E472-3CB6-4A87-9F67-447E49966655}" dt="2025-08-09T16:44:24.114" v="3931" actId="115"/>
          <ac:spMkLst>
            <pc:docMk/>
            <pc:sldMk cId="3872241646" sldId="310"/>
            <ac:spMk id="3" creationId="{2C1674C3-9DCA-9BFC-F399-DE706480E10C}"/>
          </ac:spMkLst>
        </pc:spChg>
      </pc:sldChg>
      <pc:sldChg chg="addSp modSp add mod modNotesTx">
        <pc:chgData name="Güler Demir" userId="51ad5cf4d1839854" providerId="LiveId" clId="{36C0E472-3CB6-4A87-9F67-447E49966655}" dt="2025-08-09T16:44:38.603" v="3932" actId="207"/>
        <pc:sldMkLst>
          <pc:docMk/>
          <pc:sldMk cId="3726051140" sldId="311"/>
        </pc:sldMkLst>
        <pc:spChg chg="mod">
          <ac:chgData name="Güler Demir" userId="51ad5cf4d1839854" providerId="LiveId" clId="{36C0E472-3CB6-4A87-9F67-447E49966655}" dt="2025-08-09T16:44:38.603" v="3932" actId="207"/>
          <ac:spMkLst>
            <pc:docMk/>
            <pc:sldMk cId="3726051140" sldId="311"/>
            <ac:spMk id="3" creationId="{5521804A-0E25-C0F3-6AE7-D0CDB0C4C6F0}"/>
          </ac:spMkLst>
        </pc:spChg>
        <pc:picChg chg="add">
          <ac:chgData name="Güler Demir" userId="51ad5cf4d1839854" providerId="LiveId" clId="{36C0E472-3CB6-4A87-9F67-447E49966655}" dt="2025-08-09T16:31:46.900" v="3733"/>
          <ac:picMkLst>
            <pc:docMk/>
            <pc:sldMk cId="3726051140" sldId="311"/>
            <ac:picMk id="4" creationId="{387C5340-04CE-2C4C-3D0D-1F5EB88E1A2E}"/>
          </ac:picMkLst>
        </pc:picChg>
      </pc:sldChg>
    </pc:docChg>
  </pc:docChgLst>
  <pc:docChgLst>
    <pc:chgData name="Güler Demir" userId="51ad5cf4d1839854" providerId="LiveId" clId="{83C74A7A-7DCC-416A-8377-BF38D9500092}"/>
    <pc:docChg chg="undo custSel addSld delSld modSld sldOrd">
      <pc:chgData name="Güler Demir" userId="51ad5cf4d1839854" providerId="LiveId" clId="{83C74A7A-7DCC-416A-8377-BF38D9500092}" dt="2025-07-26T19:29:43.908" v="3541" actId="20577"/>
      <pc:docMkLst>
        <pc:docMk/>
      </pc:docMkLst>
      <pc:sldChg chg="modSp mod">
        <pc:chgData name="Güler Demir" userId="51ad5cf4d1839854" providerId="LiveId" clId="{83C74A7A-7DCC-416A-8377-BF38D9500092}" dt="2025-07-26T19:29:43.908" v="3541" actId="20577"/>
        <pc:sldMkLst>
          <pc:docMk/>
          <pc:sldMk cId="951358384" sldId="256"/>
        </pc:sldMkLst>
        <pc:spChg chg="mod">
          <ac:chgData name="Güler Demir" userId="51ad5cf4d1839854" providerId="LiveId" clId="{83C74A7A-7DCC-416A-8377-BF38D9500092}" dt="2025-07-26T19:29:43.908" v="3541" actId="20577"/>
          <ac:spMkLst>
            <pc:docMk/>
            <pc:sldMk cId="951358384" sldId="256"/>
            <ac:spMk id="2" creationId="{00000000-0000-0000-0000-000000000000}"/>
          </ac:spMkLst>
        </pc:spChg>
      </pc:sldChg>
      <pc:sldChg chg="modSp mod ord modNotesTx">
        <pc:chgData name="Güler Demir" userId="51ad5cf4d1839854" providerId="LiveId" clId="{83C74A7A-7DCC-416A-8377-BF38D9500092}" dt="2025-07-26T19:09:00.628" v="3119"/>
        <pc:sldMkLst>
          <pc:docMk/>
          <pc:sldMk cId="2053632720" sldId="259"/>
        </pc:sldMkLst>
        <pc:spChg chg="mod">
          <ac:chgData name="Güler Demir" userId="51ad5cf4d1839854" providerId="LiveId" clId="{83C74A7A-7DCC-416A-8377-BF38D9500092}" dt="2025-07-26T19:02:18.404" v="3083" actId="114"/>
          <ac:spMkLst>
            <pc:docMk/>
            <pc:sldMk cId="2053632720" sldId="259"/>
            <ac:spMk id="3" creationId="{00000000-0000-0000-0000-000000000000}"/>
          </ac:spMkLst>
        </pc:spChg>
      </pc:sldChg>
      <pc:sldChg chg="del">
        <pc:chgData name="Güler Demir" userId="51ad5cf4d1839854" providerId="LiveId" clId="{83C74A7A-7DCC-416A-8377-BF38D9500092}" dt="2025-07-26T15:04:09.469" v="23" actId="47"/>
        <pc:sldMkLst>
          <pc:docMk/>
          <pc:sldMk cId="2061053331" sldId="262"/>
        </pc:sldMkLst>
      </pc:sldChg>
      <pc:sldChg chg="del">
        <pc:chgData name="Güler Demir" userId="51ad5cf4d1839854" providerId="LiveId" clId="{83C74A7A-7DCC-416A-8377-BF38D9500092}" dt="2025-07-26T15:04:01.987" v="8" actId="47"/>
        <pc:sldMkLst>
          <pc:docMk/>
          <pc:sldMk cId="3719239285" sldId="263"/>
        </pc:sldMkLst>
      </pc:sldChg>
      <pc:sldChg chg="del">
        <pc:chgData name="Güler Demir" userId="51ad5cf4d1839854" providerId="LiveId" clId="{83C74A7A-7DCC-416A-8377-BF38D9500092}" dt="2025-07-26T15:04:02.179" v="9" actId="47"/>
        <pc:sldMkLst>
          <pc:docMk/>
          <pc:sldMk cId="4238868765" sldId="264"/>
        </pc:sldMkLst>
      </pc:sldChg>
      <pc:sldChg chg="del">
        <pc:chgData name="Güler Demir" userId="51ad5cf4d1839854" providerId="LiveId" clId="{83C74A7A-7DCC-416A-8377-BF38D9500092}" dt="2025-07-26T15:04:02.378" v="10" actId="47"/>
        <pc:sldMkLst>
          <pc:docMk/>
          <pc:sldMk cId="1359927673" sldId="265"/>
        </pc:sldMkLst>
      </pc:sldChg>
      <pc:sldChg chg="del">
        <pc:chgData name="Güler Demir" userId="51ad5cf4d1839854" providerId="LiveId" clId="{83C74A7A-7DCC-416A-8377-BF38D9500092}" dt="2025-07-26T15:04:02.597" v="11" actId="47"/>
        <pc:sldMkLst>
          <pc:docMk/>
          <pc:sldMk cId="1808728161" sldId="266"/>
        </pc:sldMkLst>
      </pc:sldChg>
      <pc:sldChg chg="del">
        <pc:chgData name="Güler Demir" userId="51ad5cf4d1839854" providerId="LiveId" clId="{83C74A7A-7DCC-416A-8377-BF38D9500092}" dt="2025-07-26T15:04:03.065" v="12" actId="47"/>
        <pc:sldMkLst>
          <pc:docMk/>
          <pc:sldMk cId="3541991949" sldId="267"/>
        </pc:sldMkLst>
      </pc:sldChg>
      <pc:sldChg chg="del">
        <pc:chgData name="Güler Demir" userId="51ad5cf4d1839854" providerId="LiveId" clId="{83C74A7A-7DCC-416A-8377-BF38D9500092}" dt="2025-07-26T15:04:03.691" v="15" actId="47"/>
        <pc:sldMkLst>
          <pc:docMk/>
          <pc:sldMk cId="1227201838" sldId="268"/>
        </pc:sldMkLst>
      </pc:sldChg>
      <pc:sldChg chg="del">
        <pc:chgData name="Güler Demir" userId="51ad5cf4d1839854" providerId="LiveId" clId="{83C74A7A-7DCC-416A-8377-BF38D9500092}" dt="2025-07-26T15:04:04.035" v="16" actId="47"/>
        <pc:sldMkLst>
          <pc:docMk/>
          <pc:sldMk cId="2834531737" sldId="269"/>
        </pc:sldMkLst>
      </pc:sldChg>
      <pc:sldChg chg="del">
        <pc:chgData name="Güler Demir" userId="51ad5cf4d1839854" providerId="LiveId" clId="{83C74A7A-7DCC-416A-8377-BF38D9500092}" dt="2025-07-26T15:04:04.301" v="17" actId="47"/>
        <pc:sldMkLst>
          <pc:docMk/>
          <pc:sldMk cId="3686302732" sldId="270"/>
        </pc:sldMkLst>
      </pc:sldChg>
      <pc:sldChg chg="del">
        <pc:chgData name="Güler Demir" userId="51ad5cf4d1839854" providerId="LiveId" clId="{83C74A7A-7DCC-416A-8377-BF38D9500092}" dt="2025-07-26T15:04:04.691" v="18" actId="47"/>
        <pc:sldMkLst>
          <pc:docMk/>
          <pc:sldMk cId="2333041372" sldId="271"/>
        </pc:sldMkLst>
      </pc:sldChg>
      <pc:sldChg chg="del">
        <pc:chgData name="Güler Demir" userId="51ad5cf4d1839854" providerId="LiveId" clId="{83C74A7A-7DCC-416A-8377-BF38D9500092}" dt="2025-07-26T15:04:05.097" v="19" actId="47"/>
        <pc:sldMkLst>
          <pc:docMk/>
          <pc:sldMk cId="3788740892" sldId="272"/>
        </pc:sldMkLst>
      </pc:sldChg>
      <pc:sldChg chg="del">
        <pc:chgData name="Güler Demir" userId="51ad5cf4d1839854" providerId="LiveId" clId="{83C74A7A-7DCC-416A-8377-BF38D9500092}" dt="2025-07-26T15:04:05.363" v="20" actId="47"/>
        <pc:sldMkLst>
          <pc:docMk/>
          <pc:sldMk cId="2093657175" sldId="273"/>
        </pc:sldMkLst>
      </pc:sldChg>
      <pc:sldChg chg="del">
        <pc:chgData name="Güler Demir" userId="51ad5cf4d1839854" providerId="LiveId" clId="{83C74A7A-7DCC-416A-8377-BF38D9500092}" dt="2025-07-26T15:04:05.677" v="21" actId="47"/>
        <pc:sldMkLst>
          <pc:docMk/>
          <pc:sldMk cId="2488546575" sldId="274"/>
        </pc:sldMkLst>
      </pc:sldChg>
      <pc:sldChg chg="del">
        <pc:chgData name="Güler Demir" userId="51ad5cf4d1839854" providerId="LiveId" clId="{83C74A7A-7DCC-416A-8377-BF38D9500092}" dt="2025-07-26T15:04:03.316" v="13" actId="47"/>
        <pc:sldMkLst>
          <pc:docMk/>
          <pc:sldMk cId="1233160952" sldId="276"/>
        </pc:sldMkLst>
      </pc:sldChg>
      <pc:sldChg chg="del">
        <pc:chgData name="Güler Demir" userId="51ad5cf4d1839854" providerId="LiveId" clId="{83C74A7A-7DCC-416A-8377-BF38D9500092}" dt="2025-07-26T15:04:03.504" v="14" actId="47"/>
        <pc:sldMkLst>
          <pc:docMk/>
          <pc:sldMk cId="2516224783" sldId="277"/>
        </pc:sldMkLst>
      </pc:sldChg>
      <pc:sldChg chg="del">
        <pc:chgData name="Güler Demir" userId="51ad5cf4d1839854" providerId="LiveId" clId="{83C74A7A-7DCC-416A-8377-BF38D9500092}" dt="2025-07-26T15:04:11.191" v="24" actId="47"/>
        <pc:sldMkLst>
          <pc:docMk/>
          <pc:sldMk cId="4134400400" sldId="279"/>
        </pc:sldMkLst>
      </pc:sldChg>
      <pc:sldChg chg="delSp modSp mod">
        <pc:chgData name="Güler Demir" userId="51ad5cf4d1839854" providerId="LiveId" clId="{83C74A7A-7DCC-416A-8377-BF38D9500092}" dt="2025-07-26T16:06:21.768" v="589" actId="6549"/>
        <pc:sldMkLst>
          <pc:docMk/>
          <pc:sldMk cId="3600689707" sldId="280"/>
        </pc:sldMkLst>
        <pc:spChg chg="mod">
          <ac:chgData name="Güler Demir" userId="51ad5cf4d1839854" providerId="LiveId" clId="{83C74A7A-7DCC-416A-8377-BF38D9500092}" dt="2025-07-26T15:10:39.537" v="40" actId="6549"/>
          <ac:spMkLst>
            <pc:docMk/>
            <pc:sldMk cId="3600689707" sldId="280"/>
            <ac:spMk id="2" creationId="{4E40B9A7-5FE6-DA92-2FE0-3597E0418BC1}"/>
          </ac:spMkLst>
        </pc:spChg>
        <pc:spChg chg="mod">
          <ac:chgData name="Güler Demir" userId="51ad5cf4d1839854" providerId="LiveId" clId="{83C74A7A-7DCC-416A-8377-BF38D9500092}" dt="2025-07-26T16:06:21.768" v="589" actId="6549"/>
          <ac:spMkLst>
            <pc:docMk/>
            <pc:sldMk cId="3600689707" sldId="280"/>
            <ac:spMk id="3" creationId="{76F6DEEB-FE6A-5B58-3FDD-124ED0866608}"/>
          </ac:spMkLst>
        </pc:spChg>
      </pc:sldChg>
      <pc:sldChg chg="modSp add mod">
        <pc:chgData name="Güler Demir" userId="51ad5cf4d1839854" providerId="LiveId" clId="{83C74A7A-7DCC-416A-8377-BF38D9500092}" dt="2025-07-26T16:06:49.140" v="593" actId="255"/>
        <pc:sldMkLst>
          <pc:docMk/>
          <pc:sldMk cId="1016754339" sldId="281"/>
        </pc:sldMkLst>
      </pc:sldChg>
      <pc:sldChg chg="del">
        <pc:chgData name="Güler Demir" userId="51ad5cf4d1839854" providerId="LiveId" clId="{83C74A7A-7DCC-416A-8377-BF38D9500092}" dt="2025-07-26T15:04:06.459" v="22" actId="47"/>
        <pc:sldMkLst>
          <pc:docMk/>
          <pc:sldMk cId="1297789338" sldId="281"/>
        </pc:sldMkLst>
      </pc:sldChg>
      <pc:sldChg chg="modSp add del mod">
        <pc:chgData name="Güler Demir" userId="51ad5cf4d1839854" providerId="LiveId" clId="{83C74A7A-7DCC-416A-8377-BF38D9500092}" dt="2025-07-26T15:59:38.558" v="473" actId="2696"/>
        <pc:sldMkLst>
          <pc:docMk/>
          <pc:sldMk cId="860852090" sldId="282"/>
        </pc:sldMkLst>
      </pc:sldChg>
      <pc:sldChg chg="modSp add mod modNotesTx">
        <pc:chgData name="Güler Demir" userId="51ad5cf4d1839854" providerId="LiveId" clId="{83C74A7A-7DCC-416A-8377-BF38D9500092}" dt="2025-07-26T16:28:40.157" v="914" actId="6549"/>
        <pc:sldMkLst>
          <pc:docMk/>
          <pc:sldMk cId="3001786959" sldId="282"/>
        </pc:sldMkLst>
      </pc:sldChg>
      <pc:sldChg chg="addSp modSp add mod">
        <pc:chgData name="Güler Demir" userId="51ad5cf4d1839854" providerId="LiveId" clId="{83C74A7A-7DCC-416A-8377-BF38D9500092}" dt="2025-07-26T17:43:02.065" v="2101" actId="6549"/>
        <pc:sldMkLst>
          <pc:docMk/>
          <pc:sldMk cId="1321611415" sldId="283"/>
        </pc:sldMkLst>
      </pc:sldChg>
      <pc:sldChg chg="modSp add mod">
        <pc:chgData name="Güler Demir" userId="51ad5cf4d1839854" providerId="LiveId" clId="{83C74A7A-7DCC-416A-8377-BF38D9500092}" dt="2025-07-26T17:16:59.040" v="1683" actId="12"/>
        <pc:sldMkLst>
          <pc:docMk/>
          <pc:sldMk cId="998888583" sldId="284"/>
        </pc:sldMkLst>
      </pc:sldChg>
      <pc:sldChg chg="addSp delSp modSp add del mod">
        <pc:chgData name="Güler Demir" userId="51ad5cf4d1839854" providerId="LiveId" clId="{83C74A7A-7DCC-416A-8377-BF38D9500092}" dt="2025-07-26T17:42:08.491" v="2091" actId="2696"/>
        <pc:sldMkLst>
          <pc:docMk/>
          <pc:sldMk cId="409591698" sldId="285"/>
        </pc:sldMkLst>
      </pc:sldChg>
      <pc:sldChg chg="add del">
        <pc:chgData name="Güler Demir" userId="51ad5cf4d1839854" providerId="LiveId" clId="{83C74A7A-7DCC-416A-8377-BF38D9500092}" dt="2025-07-26T17:17:14.741" v="1684" actId="2696"/>
        <pc:sldMkLst>
          <pc:docMk/>
          <pc:sldMk cId="1850345700" sldId="286"/>
        </pc:sldMkLst>
      </pc:sldChg>
      <pc:sldChg chg="addSp modSp add mod">
        <pc:chgData name="Güler Demir" userId="51ad5cf4d1839854" providerId="LiveId" clId="{83C74A7A-7DCC-416A-8377-BF38D9500092}" dt="2025-07-26T17:14:50.669" v="1674" actId="12"/>
        <pc:sldMkLst>
          <pc:docMk/>
          <pc:sldMk cId="1055208451" sldId="287"/>
        </pc:sldMkLst>
      </pc:sldChg>
      <pc:sldChg chg="modSp add mod">
        <pc:chgData name="Güler Demir" userId="51ad5cf4d1839854" providerId="LiveId" clId="{83C74A7A-7DCC-416A-8377-BF38D9500092}" dt="2025-07-26T17:14:42.213" v="1673" actId="12"/>
        <pc:sldMkLst>
          <pc:docMk/>
          <pc:sldMk cId="250079020" sldId="288"/>
        </pc:sldMkLst>
      </pc:sldChg>
      <pc:sldChg chg="modSp add mod">
        <pc:chgData name="Güler Demir" userId="51ad5cf4d1839854" providerId="LiveId" clId="{83C74A7A-7DCC-416A-8377-BF38D9500092}" dt="2025-07-26T17:13:22.352" v="1660" actId="115"/>
        <pc:sldMkLst>
          <pc:docMk/>
          <pc:sldMk cId="115118850" sldId="289"/>
        </pc:sldMkLst>
      </pc:sldChg>
      <pc:sldChg chg="modSp add mod">
        <pc:chgData name="Güler Demir" userId="51ad5cf4d1839854" providerId="LiveId" clId="{83C74A7A-7DCC-416A-8377-BF38D9500092}" dt="2025-07-26T17:43:51.708" v="2115" actId="20577"/>
        <pc:sldMkLst>
          <pc:docMk/>
          <pc:sldMk cId="2809261561" sldId="290"/>
        </pc:sldMkLst>
      </pc:sldChg>
      <pc:sldChg chg="addSp delSp modSp add mod">
        <pc:chgData name="Güler Demir" userId="51ad5cf4d1839854" providerId="LiveId" clId="{83C74A7A-7DCC-416A-8377-BF38D9500092}" dt="2025-07-26T17:40:54.212" v="2089" actId="14100"/>
        <pc:sldMkLst>
          <pc:docMk/>
          <pc:sldMk cId="4014110052" sldId="291"/>
        </pc:sldMkLst>
      </pc:sldChg>
      <pc:sldChg chg="modSp add mod">
        <pc:chgData name="Güler Demir" userId="51ad5cf4d1839854" providerId="LiveId" clId="{83C74A7A-7DCC-416A-8377-BF38D9500092}" dt="2025-07-26T17:43:22.398" v="2104" actId="20577"/>
        <pc:sldMkLst>
          <pc:docMk/>
          <pc:sldMk cId="2753075542" sldId="292"/>
        </pc:sldMkLst>
      </pc:sldChg>
      <pc:sldChg chg="modSp add mod">
        <pc:chgData name="Güler Demir" userId="51ad5cf4d1839854" providerId="LiveId" clId="{83C74A7A-7DCC-416A-8377-BF38D9500092}" dt="2025-07-26T18:16:02.044" v="2520" actId="12"/>
        <pc:sldMkLst>
          <pc:docMk/>
          <pc:sldMk cId="508213671" sldId="293"/>
        </pc:sldMkLst>
      </pc:sldChg>
      <pc:sldChg chg="modSp add mod">
        <pc:chgData name="Güler Demir" userId="51ad5cf4d1839854" providerId="LiveId" clId="{83C74A7A-7DCC-416A-8377-BF38D9500092}" dt="2025-07-26T18:16:19.440" v="2522" actId="20577"/>
        <pc:sldMkLst>
          <pc:docMk/>
          <pc:sldMk cId="1317178588" sldId="294"/>
        </pc:sldMkLst>
      </pc:sldChg>
      <pc:sldChg chg="modSp add mod">
        <pc:chgData name="Güler Demir" userId="51ad5cf4d1839854" providerId="LiveId" clId="{83C74A7A-7DCC-416A-8377-BF38D9500092}" dt="2025-07-26T18:49:37.082" v="2995" actId="12"/>
        <pc:sldMkLst>
          <pc:docMk/>
          <pc:sldMk cId="4083946880" sldId="295"/>
        </pc:sldMkLst>
      </pc:sldChg>
      <pc:sldChg chg="modSp add mod">
        <pc:chgData name="Güler Demir" userId="51ad5cf4d1839854" providerId="LiveId" clId="{83C74A7A-7DCC-416A-8377-BF38D9500092}" dt="2025-07-26T19:03:38.608" v="3104" actId="255"/>
        <pc:sldMkLst>
          <pc:docMk/>
          <pc:sldMk cId="3386430625" sldId="296"/>
        </pc:sldMkLst>
      </pc:sldChg>
      <pc:sldChg chg="addSp modSp add mod">
        <pc:chgData name="Güler Demir" userId="51ad5cf4d1839854" providerId="LiveId" clId="{83C74A7A-7DCC-416A-8377-BF38D9500092}" dt="2025-07-26T19:05:30.529" v="3116" actId="14100"/>
        <pc:sldMkLst>
          <pc:docMk/>
          <pc:sldMk cId="1261892806" sldId="297"/>
        </pc:sldMkLst>
      </pc:sldChg>
      <pc:sldChg chg="modSp add mod">
        <pc:chgData name="Güler Demir" userId="51ad5cf4d1839854" providerId="LiveId" clId="{83C74A7A-7DCC-416A-8377-BF38D9500092}" dt="2025-07-26T19:13:00.298" v="3278" actId="12"/>
        <pc:sldMkLst>
          <pc:docMk/>
          <pc:sldMk cId="3620837380" sldId="298"/>
        </pc:sldMkLst>
      </pc:sldChg>
      <pc:sldChg chg="modSp add mod">
        <pc:chgData name="Güler Demir" userId="51ad5cf4d1839854" providerId="LiveId" clId="{83C74A7A-7DCC-416A-8377-BF38D9500092}" dt="2025-07-26T19:29:02.914" v="3540" actId="6549"/>
        <pc:sldMkLst>
          <pc:docMk/>
          <pc:sldMk cId="1915421" sldId="29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B81B0-DD59-459F-945D-F6F6F9C809B4}" type="datetimeFigureOut">
              <a:rPr lang="tr-TR" smtClean="0"/>
              <a:t>9.08.2025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FD66A-A771-4A6A-BBA1-FAAB4F2C421A}" type="slidenum">
              <a:rPr lang="tr-TR" smtClean="0"/>
              <a:t>‹#›</a:t>
            </a:fld>
            <a:endParaRPr lang="tr-TR"/>
          </a:p>
        </p:txBody>
      </p:sp>
    </p:spTree>
    <p:extLst>
      <p:ext uri="{BB962C8B-B14F-4D97-AF65-F5344CB8AC3E}">
        <p14:creationId xmlns:p14="http://schemas.microsoft.com/office/powerpoint/2010/main" val="207724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a:t>
            </a:fld>
            <a:endParaRPr lang="tr-TR" dirty="0"/>
          </a:p>
        </p:txBody>
      </p:sp>
    </p:spTree>
    <p:extLst>
      <p:ext uri="{BB962C8B-B14F-4D97-AF65-F5344CB8AC3E}">
        <p14:creationId xmlns:p14="http://schemas.microsoft.com/office/powerpoint/2010/main" val="2399751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0B392-9DDA-0D6C-233F-C778CE0C5983}"/>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F097137-1445-3D5A-66BB-EFF927C36E8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C9C2366-F0AB-9AF3-EBDA-8407577867B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45B21C1-9E16-14F5-F489-3712452D1A11}"/>
              </a:ext>
            </a:extLst>
          </p:cNvPr>
          <p:cNvSpPr>
            <a:spLocks noGrp="1"/>
          </p:cNvSpPr>
          <p:nvPr>
            <p:ph type="sldNum" sz="quarter" idx="5"/>
          </p:nvPr>
        </p:nvSpPr>
        <p:spPr/>
        <p:txBody>
          <a:bodyPr/>
          <a:lstStyle/>
          <a:p>
            <a:fld id="{831FD66A-A771-4A6A-BBA1-FAAB4F2C421A}" type="slidenum">
              <a:rPr lang="tr-TR" smtClean="0"/>
              <a:t>10</a:t>
            </a:fld>
            <a:endParaRPr lang="tr-TR"/>
          </a:p>
        </p:txBody>
      </p:sp>
    </p:spTree>
    <p:extLst>
      <p:ext uri="{BB962C8B-B14F-4D97-AF65-F5344CB8AC3E}">
        <p14:creationId xmlns:p14="http://schemas.microsoft.com/office/powerpoint/2010/main" val="1749063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E82CC-AF08-1120-2B65-96B130964BA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AC9CECC-BD05-5399-F3AE-7964293FCB9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7E0B4E1-5691-07B0-1D42-232E024F291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839561E-4D03-399F-2A7C-5AF643BE2057}"/>
              </a:ext>
            </a:extLst>
          </p:cNvPr>
          <p:cNvSpPr>
            <a:spLocks noGrp="1"/>
          </p:cNvSpPr>
          <p:nvPr>
            <p:ph type="sldNum" sz="quarter" idx="5"/>
          </p:nvPr>
        </p:nvSpPr>
        <p:spPr/>
        <p:txBody>
          <a:bodyPr/>
          <a:lstStyle/>
          <a:p>
            <a:fld id="{831FD66A-A771-4A6A-BBA1-FAAB4F2C421A}" type="slidenum">
              <a:rPr lang="tr-TR" smtClean="0"/>
              <a:t>11</a:t>
            </a:fld>
            <a:endParaRPr lang="tr-TR"/>
          </a:p>
        </p:txBody>
      </p:sp>
    </p:spTree>
    <p:extLst>
      <p:ext uri="{BB962C8B-B14F-4D97-AF65-F5344CB8AC3E}">
        <p14:creationId xmlns:p14="http://schemas.microsoft.com/office/powerpoint/2010/main" val="32711542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404E6-687B-9B4D-EE2F-9CD7D893F57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FA735910-9CA3-6970-6227-0FA306E5571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6157E9D-EB8D-EE45-6961-9CFEAD97979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E8DC9DE-4172-59C2-5491-986A44945E41}"/>
              </a:ext>
            </a:extLst>
          </p:cNvPr>
          <p:cNvSpPr>
            <a:spLocks noGrp="1"/>
          </p:cNvSpPr>
          <p:nvPr>
            <p:ph type="sldNum" sz="quarter" idx="5"/>
          </p:nvPr>
        </p:nvSpPr>
        <p:spPr/>
        <p:txBody>
          <a:bodyPr/>
          <a:lstStyle/>
          <a:p>
            <a:fld id="{831FD66A-A771-4A6A-BBA1-FAAB4F2C421A}" type="slidenum">
              <a:rPr lang="tr-TR" smtClean="0"/>
              <a:t>12</a:t>
            </a:fld>
            <a:endParaRPr lang="tr-TR"/>
          </a:p>
        </p:txBody>
      </p:sp>
    </p:spTree>
    <p:extLst>
      <p:ext uri="{BB962C8B-B14F-4D97-AF65-F5344CB8AC3E}">
        <p14:creationId xmlns:p14="http://schemas.microsoft.com/office/powerpoint/2010/main" val="2654026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937F3-251D-2DD4-F524-1E168162666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970C52C-79DD-EDC0-AE40-E6618368508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89FD894-1A13-1661-84C0-2517F350324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C954E00-61A3-4388-687C-A2DF23372DBC}"/>
              </a:ext>
            </a:extLst>
          </p:cNvPr>
          <p:cNvSpPr>
            <a:spLocks noGrp="1"/>
          </p:cNvSpPr>
          <p:nvPr>
            <p:ph type="sldNum" sz="quarter" idx="5"/>
          </p:nvPr>
        </p:nvSpPr>
        <p:spPr/>
        <p:txBody>
          <a:bodyPr/>
          <a:lstStyle/>
          <a:p>
            <a:fld id="{831FD66A-A771-4A6A-BBA1-FAAB4F2C421A}" type="slidenum">
              <a:rPr lang="tr-TR" smtClean="0"/>
              <a:t>13</a:t>
            </a:fld>
            <a:endParaRPr lang="tr-TR"/>
          </a:p>
        </p:txBody>
      </p:sp>
    </p:spTree>
    <p:extLst>
      <p:ext uri="{BB962C8B-B14F-4D97-AF65-F5344CB8AC3E}">
        <p14:creationId xmlns:p14="http://schemas.microsoft.com/office/powerpoint/2010/main" val="1066770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28FFE-BCEE-43C9-990F-D1D49F3DEC5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B987AEC-569D-ADED-DC52-98C59E0469B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BEB12F2-437D-C066-CAB6-52F0B823F02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F96848D-D6E9-8067-008A-924B3847244F}"/>
              </a:ext>
            </a:extLst>
          </p:cNvPr>
          <p:cNvSpPr>
            <a:spLocks noGrp="1"/>
          </p:cNvSpPr>
          <p:nvPr>
            <p:ph type="sldNum" sz="quarter" idx="5"/>
          </p:nvPr>
        </p:nvSpPr>
        <p:spPr/>
        <p:txBody>
          <a:bodyPr/>
          <a:lstStyle/>
          <a:p>
            <a:fld id="{831FD66A-A771-4A6A-BBA1-FAAB4F2C421A}" type="slidenum">
              <a:rPr lang="tr-TR" smtClean="0"/>
              <a:t>14</a:t>
            </a:fld>
            <a:endParaRPr lang="tr-TR"/>
          </a:p>
        </p:txBody>
      </p:sp>
    </p:spTree>
    <p:extLst>
      <p:ext uri="{BB962C8B-B14F-4D97-AF65-F5344CB8AC3E}">
        <p14:creationId xmlns:p14="http://schemas.microsoft.com/office/powerpoint/2010/main" val="34373192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959DC-47DA-E8D7-F888-2B91E579C95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1AA2F86-CE65-ECD4-1D96-CF3C88CFA9A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AF6105C-EF54-74F9-1AF3-EACC1F94BEF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3A3235BC-750B-F0A7-EC05-D6A3830865F9}"/>
              </a:ext>
            </a:extLst>
          </p:cNvPr>
          <p:cNvSpPr>
            <a:spLocks noGrp="1"/>
          </p:cNvSpPr>
          <p:nvPr>
            <p:ph type="sldNum" sz="quarter" idx="5"/>
          </p:nvPr>
        </p:nvSpPr>
        <p:spPr/>
        <p:txBody>
          <a:bodyPr/>
          <a:lstStyle/>
          <a:p>
            <a:fld id="{831FD66A-A771-4A6A-BBA1-FAAB4F2C421A}" type="slidenum">
              <a:rPr lang="tr-TR" smtClean="0"/>
              <a:t>15</a:t>
            </a:fld>
            <a:endParaRPr lang="tr-TR"/>
          </a:p>
        </p:txBody>
      </p:sp>
    </p:spTree>
    <p:extLst>
      <p:ext uri="{BB962C8B-B14F-4D97-AF65-F5344CB8AC3E}">
        <p14:creationId xmlns:p14="http://schemas.microsoft.com/office/powerpoint/2010/main" val="1547571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04B03-6F22-B3E4-E61D-F4101506CF7F}"/>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2F22710-0E69-B813-BCF1-53FD97B25281}"/>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0F29AD0-35CE-524F-17E4-1C186FB0143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939EFD9A-E966-ABE8-49C1-EB5831D1B657}"/>
              </a:ext>
            </a:extLst>
          </p:cNvPr>
          <p:cNvSpPr>
            <a:spLocks noGrp="1"/>
          </p:cNvSpPr>
          <p:nvPr>
            <p:ph type="sldNum" sz="quarter" idx="5"/>
          </p:nvPr>
        </p:nvSpPr>
        <p:spPr/>
        <p:txBody>
          <a:bodyPr/>
          <a:lstStyle/>
          <a:p>
            <a:fld id="{831FD66A-A771-4A6A-BBA1-FAAB4F2C421A}" type="slidenum">
              <a:rPr lang="tr-TR" smtClean="0"/>
              <a:t>16</a:t>
            </a:fld>
            <a:endParaRPr lang="tr-TR"/>
          </a:p>
        </p:txBody>
      </p:sp>
    </p:spTree>
    <p:extLst>
      <p:ext uri="{BB962C8B-B14F-4D97-AF65-F5344CB8AC3E}">
        <p14:creationId xmlns:p14="http://schemas.microsoft.com/office/powerpoint/2010/main" val="36858047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87B5D-E045-A9BD-7E4A-51C16B3F0F5F}"/>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DB2A09A-5DAA-261D-A1A4-F82A63F9CB4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2B3C19A-C0E5-B92E-8F73-0351A0307E9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375FB8A-7CE4-D052-E5B9-82E89AB1BDD8}"/>
              </a:ext>
            </a:extLst>
          </p:cNvPr>
          <p:cNvSpPr>
            <a:spLocks noGrp="1"/>
          </p:cNvSpPr>
          <p:nvPr>
            <p:ph type="sldNum" sz="quarter" idx="5"/>
          </p:nvPr>
        </p:nvSpPr>
        <p:spPr/>
        <p:txBody>
          <a:bodyPr/>
          <a:lstStyle/>
          <a:p>
            <a:fld id="{831FD66A-A771-4A6A-BBA1-FAAB4F2C421A}" type="slidenum">
              <a:rPr lang="tr-TR" smtClean="0"/>
              <a:t>17</a:t>
            </a:fld>
            <a:endParaRPr lang="tr-TR"/>
          </a:p>
        </p:txBody>
      </p:sp>
    </p:spTree>
    <p:extLst>
      <p:ext uri="{BB962C8B-B14F-4D97-AF65-F5344CB8AC3E}">
        <p14:creationId xmlns:p14="http://schemas.microsoft.com/office/powerpoint/2010/main" val="26568789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DD0D7-835A-22DB-783B-66170CE10B5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A763D302-920F-0EDB-142F-98FCB0365B9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399228C-A72D-D603-D511-D1E9889C7DA1}"/>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CC86BA8-CE38-BC65-70C4-0E9348FE5292}"/>
              </a:ext>
            </a:extLst>
          </p:cNvPr>
          <p:cNvSpPr>
            <a:spLocks noGrp="1"/>
          </p:cNvSpPr>
          <p:nvPr>
            <p:ph type="sldNum" sz="quarter" idx="5"/>
          </p:nvPr>
        </p:nvSpPr>
        <p:spPr/>
        <p:txBody>
          <a:bodyPr/>
          <a:lstStyle/>
          <a:p>
            <a:fld id="{831FD66A-A771-4A6A-BBA1-FAAB4F2C421A}" type="slidenum">
              <a:rPr lang="tr-TR" smtClean="0"/>
              <a:t>18</a:t>
            </a:fld>
            <a:endParaRPr lang="tr-TR"/>
          </a:p>
        </p:txBody>
      </p:sp>
    </p:spTree>
    <p:extLst>
      <p:ext uri="{BB962C8B-B14F-4D97-AF65-F5344CB8AC3E}">
        <p14:creationId xmlns:p14="http://schemas.microsoft.com/office/powerpoint/2010/main" val="1313971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2702C-3842-4D77-77AC-3DBC2E00A53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1E2B3A5-134E-D5F2-612A-D0048570C2B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05EE6C6-D71F-CD86-17C9-3383D1911C3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7DDAD42-DF7D-0F63-F011-DCB2109B782C}"/>
              </a:ext>
            </a:extLst>
          </p:cNvPr>
          <p:cNvSpPr>
            <a:spLocks noGrp="1"/>
          </p:cNvSpPr>
          <p:nvPr>
            <p:ph type="sldNum" sz="quarter" idx="5"/>
          </p:nvPr>
        </p:nvSpPr>
        <p:spPr/>
        <p:txBody>
          <a:bodyPr/>
          <a:lstStyle/>
          <a:p>
            <a:fld id="{831FD66A-A771-4A6A-BBA1-FAAB4F2C421A}" type="slidenum">
              <a:rPr lang="tr-TR" smtClean="0"/>
              <a:t>19</a:t>
            </a:fld>
            <a:endParaRPr lang="tr-TR"/>
          </a:p>
        </p:txBody>
      </p:sp>
    </p:spTree>
    <p:extLst>
      <p:ext uri="{BB962C8B-B14F-4D97-AF65-F5344CB8AC3E}">
        <p14:creationId xmlns:p14="http://schemas.microsoft.com/office/powerpoint/2010/main" val="2265374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02CFD-1E15-7AE3-E4B5-D38397B4527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272B6DE-C457-3167-CD08-89E1E4B869C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0443A72-76FE-B811-BFDA-AE0EE44D48A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5A3A96E-9007-BAC2-E035-68AEC57EA56F}"/>
              </a:ext>
            </a:extLst>
          </p:cNvPr>
          <p:cNvSpPr>
            <a:spLocks noGrp="1"/>
          </p:cNvSpPr>
          <p:nvPr>
            <p:ph type="sldNum" sz="quarter" idx="5"/>
          </p:nvPr>
        </p:nvSpPr>
        <p:spPr/>
        <p:txBody>
          <a:bodyPr/>
          <a:lstStyle/>
          <a:p>
            <a:fld id="{831FD66A-A771-4A6A-BBA1-FAAB4F2C421A}" type="slidenum">
              <a:rPr lang="tr-TR" smtClean="0"/>
              <a:t>2</a:t>
            </a:fld>
            <a:endParaRPr lang="tr-TR"/>
          </a:p>
        </p:txBody>
      </p:sp>
    </p:spTree>
    <p:extLst>
      <p:ext uri="{BB962C8B-B14F-4D97-AF65-F5344CB8AC3E}">
        <p14:creationId xmlns:p14="http://schemas.microsoft.com/office/powerpoint/2010/main" val="30739489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AEBD7-4BA5-29AD-91EC-24105CB354D6}"/>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38AAD8E-703E-67DE-A7FD-6AE97ECB2E8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E6C01C7-5537-DB15-8A89-3823323C0AC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C089846-C112-E886-EA78-AA81261F286E}"/>
              </a:ext>
            </a:extLst>
          </p:cNvPr>
          <p:cNvSpPr>
            <a:spLocks noGrp="1"/>
          </p:cNvSpPr>
          <p:nvPr>
            <p:ph type="sldNum" sz="quarter" idx="5"/>
          </p:nvPr>
        </p:nvSpPr>
        <p:spPr/>
        <p:txBody>
          <a:bodyPr/>
          <a:lstStyle/>
          <a:p>
            <a:fld id="{831FD66A-A771-4A6A-BBA1-FAAB4F2C421A}" type="slidenum">
              <a:rPr lang="tr-TR" smtClean="0"/>
              <a:t>20</a:t>
            </a:fld>
            <a:endParaRPr lang="tr-TR"/>
          </a:p>
        </p:txBody>
      </p:sp>
    </p:spTree>
    <p:extLst>
      <p:ext uri="{BB962C8B-B14F-4D97-AF65-F5344CB8AC3E}">
        <p14:creationId xmlns:p14="http://schemas.microsoft.com/office/powerpoint/2010/main" val="5915253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21F63-4C60-C4D7-293B-9DC361F7A6D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8E88D9B-4B93-C1C2-7173-74EB5C7DF7FB}"/>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F75324A-910E-85B9-969B-C3561A53FC0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41ABADE-CBC7-E939-E053-17804216C9A6}"/>
              </a:ext>
            </a:extLst>
          </p:cNvPr>
          <p:cNvSpPr>
            <a:spLocks noGrp="1"/>
          </p:cNvSpPr>
          <p:nvPr>
            <p:ph type="sldNum" sz="quarter" idx="5"/>
          </p:nvPr>
        </p:nvSpPr>
        <p:spPr/>
        <p:txBody>
          <a:bodyPr/>
          <a:lstStyle/>
          <a:p>
            <a:fld id="{831FD66A-A771-4A6A-BBA1-FAAB4F2C421A}" type="slidenum">
              <a:rPr lang="tr-TR" smtClean="0"/>
              <a:t>21</a:t>
            </a:fld>
            <a:endParaRPr lang="tr-TR"/>
          </a:p>
        </p:txBody>
      </p:sp>
    </p:spTree>
    <p:extLst>
      <p:ext uri="{BB962C8B-B14F-4D97-AF65-F5344CB8AC3E}">
        <p14:creationId xmlns:p14="http://schemas.microsoft.com/office/powerpoint/2010/main" val="6446194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5597C-8525-ACA4-CD35-184B412934BA}"/>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A2E486D5-E575-59E1-A169-760A6E0D75D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D82B54F-2BFD-DF82-CAC9-AA3E219B833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871A84A-CB35-2907-6DA5-3988680B570E}"/>
              </a:ext>
            </a:extLst>
          </p:cNvPr>
          <p:cNvSpPr>
            <a:spLocks noGrp="1"/>
          </p:cNvSpPr>
          <p:nvPr>
            <p:ph type="sldNum" sz="quarter" idx="5"/>
          </p:nvPr>
        </p:nvSpPr>
        <p:spPr/>
        <p:txBody>
          <a:bodyPr/>
          <a:lstStyle/>
          <a:p>
            <a:fld id="{831FD66A-A771-4A6A-BBA1-FAAB4F2C421A}" type="slidenum">
              <a:rPr lang="tr-TR" smtClean="0"/>
              <a:t>22</a:t>
            </a:fld>
            <a:endParaRPr lang="tr-TR"/>
          </a:p>
        </p:txBody>
      </p:sp>
    </p:spTree>
    <p:extLst>
      <p:ext uri="{BB962C8B-B14F-4D97-AF65-F5344CB8AC3E}">
        <p14:creationId xmlns:p14="http://schemas.microsoft.com/office/powerpoint/2010/main" val="36817381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F6F3F-ABA8-E557-97EC-D0CBFFD2CFC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FE89BF4-9570-45FF-651A-85B29660033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B54E83A-917D-DB81-9371-DC2B30D2998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C6AD4CC-4331-2F39-9521-ABB4B7CB82CE}"/>
              </a:ext>
            </a:extLst>
          </p:cNvPr>
          <p:cNvSpPr>
            <a:spLocks noGrp="1"/>
          </p:cNvSpPr>
          <p:nvPr>
            <p:ph type="sldNum" sz="quarter" idx="5"/>
          </p:nvPr>
        </p:nvSpPr>
        <p:spPr/>
        <p:txBody>
          <a:bodyPr/>
          <a:lstStyle/>
          <a:p>
            <a:fld id="{831FD66A-A771-4A6A-BBA1-FAAB4F2C421A}" type="slidenum">
              <a:rPr lang="tr-TR" smtClean="0"/>
              <a:t>23</a:t>
            </a:fld>
            <a:endParaRPr lang="tr-TR"/>
          </a:p>
        </p:txBody>
      </p:sp>
    </p:spTree>
    <p:extLst>
      <p:ext uri="{BB962C8B-B14F-4D97-AF65-F5344CB8AC3E}">
        <p14:creationId xmlns:p14="http://schemas.microsoft.com/office/powerpoint/2010/main" val="31625501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0D54F-F733-68E9-A687-4A1A21DB6056}"/>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47A1CB2-6B97-C9C9-B6F2-468919CFB50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848D11F-665B-1503-0D7F-E82237F6F5C4}"/>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B4F93166-73F7-6B77-B856-61CBE9EBC2E0}"/>
              </a:ext>
            </a:extLst>
          </p:cNvPr>
          <p:cNvSpPr>
            <a:spLocks noGrp="1"/>
          </p:cNvSpPr>
          <p:nvPr>
            <p:ph type="sldNum" sz="quarter" idx="5"/>
          </p:nvPr>
        </p:nvSpPr>
        <p:spPr/>
        <p:txBody>
          <a:bodyPr/>
          <a:lstStyle/>
          <a:p>
            <a:fld id="{831FD66A-A771-4A6A-BBA1-FAAB4F2C421A}" type="slidenum">
              <a:rPr lang="tr-TR" smtClean="0"/>
              <a:t>24</a:t>
            </a:fld>
            <a:endParaRPr lang="tr-TR"/>
          </a:p>
        </p:txBody>
      </p:sp>
    </p:spTree>
    <p:extLst>
      <p:ext uri="{BB962C8B-B14F-4D97-AF65-F5344CB8AC3E}">
        <p14:creationId xmlns:p14="http://schemas.microsoft.com/office/powerpoint/2010/main" val="27315819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 </a:t>
            </a:r>
          </a:p>
        </p:txBody>
      </p:sp>
      <p:sp>
        <p:nvSpPr>
          <p:cNvPr id="4" name="Slayt Numarası Yer Tutucusu 3"/>
          <p:cNvSpPr>
            <a:spLocks noGrp="1"/>
          </p:cNvSpPr>
          <p:nvPr>
            <p:ph type="sldNum" sz="quarter" idx="5"/>
          </p:nvPr>
        </p:nvSpPr>
        <p:spPr/>
        <p:txBody>
          <a:bodyPr/>
          <a:lstStyle/>
          <a:p>
            <a:fld id="{831FD66A-A771-4A6A-BBA1-FAAB4F2C421A}" type="slidenum">
              <a:rPr lang="tr-TR" smtClean="0"/>
              <a:t>25</a:t>
            </a:fld>
            <a:endParaRPr lang="tr-TR"/>
          </a:p>
        </p:txBody>
      </p:sp>
    </p:spTree>
    <p:extLst>
      <p:ext uri="{BB962C8B-B14F-4D97-AF65-F5344CB8AC3E}">
        <p14:creationId xmlns:p14="http://schemas.microsoft.com/office/powerpoint/2010/main" val="459380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63EE8-139C-B9FF-C49C-B13600056223}"/>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A5B7C2A-C268-0E6D-FD48-BF28770C193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E280495-4EF1-F605-41B4-F1849739715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B245B544-8146-865E-36B3-DC1B7D9291AF}"/>
              </a:ext>
            </a:extLst>
          </p:cNvPr>
          <p:cNvSpPr>
            <a:spLocks noGrp="1"/>
          </p:cNvSpPr>
          <p:nvPr>
            <p:ph type="sldNum" sz="quarter" idx="5"/>
          </p:nvPr>
        </p:nvSpPr>
        <p:spPr/>
        <p:txBody>
          <a:bodyPr/>
          <a:lstStyle/>
          <a:p>
            <a:fld id="{831FD66A-A771-4A6A-BBA1-FAAB4F2C421A}" type="slidenum">
              <a:rPr lang="tr-TR" smtClean="0"/>
              <a:t>3</a:t>
            </a:fld>
            <a:endParaRPr lang="tr-TR"/>
          </a:p>
        </p:txBody>
      </p:sp>
    </p:spTree>
    <p:extLst>
      <p:ext uri="{BB962C8B-B14F-4D97-AF65-F5344CB8AC3E}">
        <p14:creationId xmlns:p14="http://schemas.microsoft.com/office/powerpoint/2010/main" val="102886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44418-007E-3AD4-66B1-08D73B3591CA}"/>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A831197-7A87-0619-C59E-4F9C76B769A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E41B614-F916-8A23-357E-1BEE1386A8B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1325E66-089D-AD5E-2892-1FE2A561BFFA}"/>
              </a:ext>
            </a:extLst>
          </p:cNvPr>
          <p:cNvSpPr>
            <a:spLocks noGrp="1"/>
          </p:cNvSpPr>
          <p:nvPr>
            <p:ph type="sldNum" sz="quarter" idx="5"/>
          </p:nvPr>
        </p:nvSpPr>
        <p:spPr/>
        <p:txBody>
          <a:bodyPr/>
          <a:lstStyle/>
          <a:p>
            <a:fld id="{831FD66A-A771-4A6A-BBA1-FAAB4F2C421A}" type="slidenum">
              <a:rPr lang="tr-TR" smtClean="0"/>
              <a:t>4</a:t>
            </a:fld>
            <a:endParaRPr lang="tr-TR"/>
          </a:p>
        </p:txBody>
      </p:sp>
    </p:spTree>
    <p:extLst>
      <p:ext uri="{BB962C8B-B14F-4D97-AF65-F5344CB8AC3E}">
        <p14:creationId xmlns:p14="http://schemas.microsoft.com/office/powerpoint/2010/main" val="2729650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1727A-E297-FDBE-FAC6-E9965481689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5F7B3F7-0591-460D-8DA6-541ACB18D6D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8E18513-E10A-AB3C-1B5E-97405EE38C6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CAB5483-8458-2F20-2358-7A06F9E424C0}"/>
              </a:ext>
            </a:extLst>
          </p:cNvPr>
          <p:cNvSpPr>
            <a:spLocks noGrp="1"/>
          </p:cNvSpPr>
          <p:nvPr>
            <p:ph type="sldNum" sz="quarter" idx="5"/>
          </p:nvPr>
        </p:nvSpPr>
        <p:spPr/>
        <p:txBody>
          <a:bodyPr/>
          <a:lstStyle/>
          <a:p>
            <a:fld id="{831FD66A-A771-4A6A-BBA1-FAAB4F2C421A}" type="slidenum">
              <a:rPr lang="tr-TR" smtClean="0"/>
              <a:t>5</a:t>
            </a:fld>
            <a:endParaRPr lang="tr-TR"/>
          </a:p>
        </p:txBody>
      </p:sp>
    </p:spTree>
    <p:extLst>
      <p:ext uri="{BB962C8B-B14F-4D97-AF65-F5344CB8AC3E}">
        <p14:creationId xmlns:p14="http://schemas.microsoft.com/office/powerpoint/2010/main" val="1634249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C220D-7C29-788E-C030-879F592ACE9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F32252D-0D76-9A08-3260-284073A3BCF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9C41684-E143-391D-B493-3EB5468BDA7E}"/>
              </a:ext>
            </a:extLst>
          </p:cNvPr>
          <p:cNvSpPr>
            <a:spLocks noGrp="1"/>
          </p:cNvSpPr>
          <p:nvPr>
            <p:ph type="body" idx="1"/>
          </p:nvPr>
        </p:nvSpPr>
        <p:spPr/>
        <p:txBody>
          <a:bodyPr/>
          <a:lstStyle/>
          <a:p>
            <a:r>
              <a:rPr lang="tr-TR" dirty="0" err="1"/>
              <a:t>ın</a:t>
            </a:r>
            <a:endParaRPr lang="tr-TR" dirty="0"/>
          </a:p>
        </p:txBody>
      </p:sp>
      <p:sp>
        <p:nvSpPr>
          <p:cNvPr id="4" name="Slayt Numarası Yer Tutucusu 3">
            <a:extLst>
              <a:ext uri="{FF2B5EF4-FFF2-40B4-BE49-F238E27FC236}">
                <a16:creationId xmlns:a16="http://schemas.microsoft.com/office/drawing/2014/main" id="{4A3A5297-2B80-B82F-3472-62CD5D593553}"/>
              </a:ext>
            </a:extLst>
          </p:cNvPr>
          <p:cNvSpPr>
            <a:spLocks noGrp="1"/>
          </p:cNvSpPr>
          <p:nvPr>
            <p:ph type="sldNum" sz="quarter" idx="5"/>
          </p:nvPr>
        </p:nvSpPr>
        <p:spPr/>
        <p:txBody>
          <a:bodyPr/>
          <a:lstStyle/>
          <a:p>
            <a:fld id="{831FD66A-A771-4A6A-BBA1-FAAB4F2C421A}" type="slidenum">
              <a:rPr lang="tr-TR" smtClean="0"/>
              <a:t>6</a:t>
            </a:fld>
            <a:endParaRPr lang="tr-TR"/>
          </a:p>
        </p:txBody>
      </p:sp>
    </p:spTree>
    <p:extLst>
      <p:ext uri="{BB962C8B-B14F-4D97-AF65-F5344CB8AC3E}">
        <p14:creationId xmlns:p14="http://schemas.microsoft.com/office/powerpoint/2010/main" val="3929718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88D06-9B54-B3E1-B337-62A323AF316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6F04260-8685-FCD4-F02D-D7ABE07EABC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CA49340-1762-B1AB-D6A7-82812A8BFC3D}"/>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2D2596E-438A-6A40-8B52-F81258A5E9D8}"/>
              </a:ext>
            </a:extLst>
          </p:cNvPr>
          <p:cNvSpPr>
            <a:spLocks noGrp="1"/>
          </p:cNvSpPr>
          <p:nvPr>
            <p:ph type="sldNum" sz="quarter" idx="5"/>
          </p:nvPr>
        </p:nvSpPr>
        <p:spPr/>
        <p:txBody>
          <a:bodyPr/>
          <a:lstStyle/>
          <a:p>
            <a:fld id="{831FD66A-A771-4A6A-BBA1-FAAB4F2C421A}" type="slidenum">
              <a:rPr lang="tr-TR" smtClean="0"/>
              <a:t>7</a:t>
            </a:fld>
            <a:endParaRPr lang="tr-TR"/>
          </a:p>
        </p:txBody>
      </p:sp>
    </p:spTree>
    <p:extLst>
      <p:ext uri="{BB962C8B-B14F-4D97-AF65-F5344CB8AC3E}">
        <p14:creationId xmlns:p14="http://schemas.microsoft.com/office/powerpoint/2010/main" val="10565197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63CB5-F113-639C-7C76-B09DA577AC6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A2DD66C-1D97-D36A-7896-F99858C949D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B166D83-621D-B3EA-3241-2A873824667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240A625-4156-6839-8875-6D73C15CD94C}"/>
              </a:ext>
            </a:extLst>
          </p:cNvPr>
          <p:cNvSpPr>
            <a:spLocks noGrp="1"/>
          </p:cNvSpPr>
          <p:nvPr>
            <p:ph type="sldNum" sz="quarter" idx="5"/>
          </p:nvPr>
        </p:nvSpPr>
        <p:spPr/>
        <p:txBody>
          <a:bodyPr/>
          <a:lstStyle/>
          <a:p>
            <a:fld id="{831FD66A-A771-4A6A-BBA1-FAAB4F2C421A}" type="slidenum">
              <a:rPr lang="tr-TR" smtClean="0"/>
              <a:t>8</a:t>
            </a:fld>
            <a:endParaRPr lang="tr-TR"/>
          </a:p>
        </p:txBody>
      </p:sp>
    </p:spTree>
    <p:extLst>
      <p:ext uri="{BB962C8B-B14F-4D97-AF65-F5344CB8AC3E}">
        <p14:creationId xmlns:p14="http://schemas.microsoft.com/office/powerpoint/2010/main" val="742969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995EE-DC7E-79FD-5C05-329C24E3B60A}"/>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AA69981-D7D6-1A4E-602A-F898750D22A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CF7D9D1-8D81-910E-7F46-91ED18F99DA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B1470D6-4A31-E928-F067-6CB6A1DC8CFB}"/>
              </a:ext>
            </a:extLst>
          </p:cNvPr>
          <p:cNvSpPr>
            <a:spLocks noGrp="1"/>
          </p:cNvSpPr>
          <p:nvPr>
            <p:ph type="sldNum" sz="quarter" idx="5"/>
          </p:nvPr>
        </p:nvSpPr>
        <p:spPr/>
        <p:txBody>
          <a:bodyPr/>
          <a:lstStyle/>
          <a:p>
            <a:fld id="{831FD66A-A771-4A6A-BBA1-FAAB4F2C421A}" type="slidenum">
              <a:rPr lang="tr-TR" smtClean="0"/>
              <a:t>9</a:t>
            </a:fld>
            <a:endParaRPr lang="tr-TR"/>
          </a:p>
        </p:txBody>
      </p:sp>
    </p:spTree>
    <p:extLst>
      <p:ext uri="{BB962C8B-B14F-4D97-AF65-F5344CB8AC3E}">
        <p14:creationId xmlns:p14="http://schemas.microsoft.com/office/powerpoint/2010/main" val="2286823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1D5ED-3130-2159-D524-4C09A7714D5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0309A89-6753-67C5-0A2E-4C025FF689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5194D39-13BA-7A4E-3F06-F3C3C6E3B7DD}"/>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477ABA55-841E-DB68-8BB4-371C1386C6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B86DF-5B40-8849-8095-EDC895DCF61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381891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6B0428-EC2E-99A6-EF7E-4B4B1F84FD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76D83A8-17AD-46EE-26D2-1305808B8A5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3FA6C4-22AA-C8AD-517B-85A39ED0818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CFA43D08-018A-E2F2-6431-1001CD1B52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C17BE3-C17B-A728-C31E-5080EE728B7B}"/>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453609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3E6375-9C40-6AC9-B5F7-23A721BA73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6E3418-26E0-7DCD-B814-AE990F059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88003AE-4F1C-7951-86AC-DFA4A484885E}"/>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F1F42E6A-AB1A-0DB7-5BBA-21CD252194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0EF4CE-5856-78DC-63E0-9A5FAB55116A}"/>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3285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430971-59D0-8093-46D6-A59D9B1274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A2066A1-6829-38E4-5911-5A9D465B766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48F81E-0EA6-9BF3-1D81-0E8B46B82FF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E1C2B94-E903-E864-BDC4-AE0B4F2CC96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2D503E30-26FF-A456-DE9D-C6107D5C72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A38C3DF-3EC0-F561-A31E-95AE52E15B0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639715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A00173-8E43-84CC-F186-297357D0F96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7A90D2-DC0F-4FEE-B58F-261AE0F429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C9E182E-B311-1A58-2DFC-204E445C9D5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54F759B-03D2-C7D2-3ED8-FF0CE81A24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4D4CE8C-9492-E00A-D29F-3D6D0AB4915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87179FB-0642-5551-9DA3-67D8ABD73458}"/>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8" name="Alt Bilgi Yer Tutucusu 7">
            <a:extLst>
              <a:ext uri="{FF2B5EF4-FFF2-40B4-BE49-F238E27FC236}">
                <a16:creationId xmlns:a16="http://schemas.microsoft.com/office/drawing/2014/main" id="{E676E8F7-ECB4-278F-D6CE-5C304CDE4ED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8C6C279-CD4B-3D0F-59A2-F1076DDEE1E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458321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E08182-F75E-78BA-E6F1-D07062613A6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F3D1228-2489-E2FF-BBDE-581C1949A9D7}"/>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4" name="Alt Bilgi Yer Tutucusu 3">
            <a:extLst>
              <a:ext uri="{FF2B5EF4-FFF2-40B4-BE49-F238E27FC236}">
                <a16:creationId xmlns:a16="http://schemas.microsoft.com/office/drawing/2014/main" id="{7916A64F-9EEA-D75B-6423-FBE25A9016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02D3F07-BF51-3D4C-AB5B-AAF2BB5D50D8}"/>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389174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4D84A12-4011-EB33-EE23-657AB24ABE6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3" name="Alt Bilgi Yer Tutucusu 2">
            <a:extLst>
              <a:ext uri="{FF2B5EF4-FFF2-40B4-BE49-F238E27FC236}">
                <a16:creationId xmlns:a16="http://schemas.microsoft.com/office/drawing/2014/main" id="{50B22520-C111-976C-32E4-B99C1E2DE87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3FAE02-7568-990F-B18F-9D544C388140}"/>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21643065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7DAD05-B594-E5DE-CA43-710CB6EA0A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CBBFDC-20A5-B6A6-6685-68DB5AC0FC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0D7EDE-39B9-39BA-F845-1585D79B1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06ED1D2-C8E1-40ED-C8BC-CFFC54966485}"/>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F53D82F1-1242-0C0D-3286-61D85E77B34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036348-6F45-9660-1E3C-300E96E0BC0C}"/>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98861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2C43E9-6C7F-A95A-5746-3A95837D99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C98C6E-BE43-3C38-C818-1D30B30FB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16562DD-540F-C674-F269-3C1B90860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B70B42-448B-12E6-7C16-49EC208E0121}"/>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629EC5F8-B01A-9127-94ED-182F5B059D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79F3E0-266F-0B0F-38F1-9E11B08E15CF}"/>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525388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31CD2C-F22F-1952-3869-6B79A820E66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3C96867-29AE-F58C-B6FF-4B84BBA9C73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BD2912-080C-3880-4D9E-AFD03882643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7E0C6DBB-8C82-A625-A78D-1285159D7D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D92634-5BC3-A509-C505-CCE76BE3A7AE}"/>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4229136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99C61BD-D955-0D44-B50A-A2EEFF4EFDF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E2FAD9E-F913-C099-3923-ED7644BC49B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1EB02A-15F0-FA4B-678D-44B2812B0D40}"/>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3F1874D0-46CB-3B4B-8540-A798C11E5A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FC58E6-60EE-ACD4-213B-2E0C4D54BAD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8982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8/9/2025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AD3D040-8A03-0025-C265-38041E375A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0FF5920-3238-1F52-B316-2D6481273C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201503-130B-8B00-7A55-59E03BFCAD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6AA44AFE-510D-CCCF-FC32-57430691A7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5BDE315-AD56-D085-6739-3017106406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4596D-1394-4CBF-960C-F591751A2A86}" type="slidenum">
              <a:rPr lang="tr-TR" smtClean="0"/>
              <a:t>‹#›</a:t>
            </a:fld>
            <a:endParaRPr lang="tr-TR"/>
          </a:p>
        </p:txBody>
      </p:sp>
    </p:spTree>
    <p:extLst>
      <p:ext uri="{BB962C8B-B14F-4D97-AF65-F5344CB8AC3E}">
        <p14:creationId xmlns:p14="http://schemas.microsoft.com/office/powerpoint/2010/main" val="190094882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ulerdemir@kastamonu.edu.t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irfanerdogan.com/makalelerson/Lazarsfeldartic.pdf" TargetMode="External"/><Relationship Id="rId7" Type="http://schemas.openxmlformats.org/officeDocument/2006/relationships/hyperlink" Target="https://teorivepolitika1.net/1998/06/01/iletisim-kuramlari-uzerine/"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https://revisesociology.com/2016/09/01/functionalism-sociology/" TargetMode="External"/><Relationship Id="rId5" Type="http://schemas.openxmlformats.org/officeDocument/2006/relationships/hyperlink" Target="http://www.sociology.org.uk/" TargetMode="External"/><Relationship Id="rId4" Type="http://schemas.openxmlformats.org/officeDocument/2006/relationships/hyperlink" Target="https://pressbooks.usnh.edu/media-studies/chapter/a-short-history-of-media/"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97283" y="509218"/>
            <a:ext cx="8288511" cy="3684976"/>
          </a:xfrm>
        </p:spPr>
        <p:txBody>
          <a:bodyPr/>
          <a:lstStyle/>
          <a:p>
            <a:pPr algn="ctr"/>
            <a:br>
              <a:rPr lang="tr-TR" sz="2800" b="1" dirty="0"/>
            </a:br>
            <a:br>
              <a:rPr lang="tr-TR" sz="2800" b="1" dirty="0"/>
            </a:br>
            <a:r>
              <a:rPr lang="tr-TR" sz="2800" b="1" dirty="0"/>
              <a:t>MEDYA VE İLETİŞİM </a:t>
            </a:r>
            <a:br>
              <a:rPr lang="tr-TR" sz="2800" b="1" dirty="0"/>
            </a:br>
            <a:r>
              <a:rPr lang="tr-TR" sz="2800" b="1" dirty="0"/>
              <a:t>8. HAFTA </a:t>
            </a:r>
            <a:br>
              <a:rPr lang="tr-TR" sz="2800" b="1" dirty="0"/>
            </a:br>
            <a:r>
              <a:rPr lang="tr-TR" sz="2800" b="1" dirty="0"/>
              <a:t>Medya ve İletişim Kuramlarının Toplumsal Yapı ve Değişim Perspektifleri:</a:t>
            </a:r>
            <a:br>
              <a:rPr lang="tr-TR" sz="2800" b="1" dirty="0"/>
            </a:br>
            <a:r>
              <a:rPr lang="tr-TR" sz="2800" b="1" dirty="0"/>
              <a:t>Tutucu (Pozitivist) Yaklaşımlar  </a:t>
            </a:r>
            <a:br>
              <a:rPr lang="tr-TR" sz="2800" b="1" dirty="0"/>
            </a:br>
            <a:r>
              <a:rPr lang="tr-TR" sz="2800" b="1" dirty="0"/>
              <a:t>Yapısal İşlevselcilik ve Sosyal Sistemler  </a:t>
            </a:r>
            <a:br>
              <a:rPr lang="tr-TR" sz="2800" b="1" dirty="0"/>
            </a:br>
            <a:r>
              <a:rPr lang="tr-TR" sz="2800" b="1" dirty="0"/>
              <a:t>Değişimci Yaklaşımlar</a:t>
            </a:r>
            <a:br>
              <a:rPr lang="tr-TR" sz="3600" b="1" dirty="0"/>
            </a:br>
            <a:endParaRPr lang="en-US" sz="3600" b="1" dirty="0"/>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t>GÜLER DEMİR</a:t>
            </a:r>
          </a:p>
          <a:p>
            <a:r>
              <a:rPr lang="tr-TR" sz="5600" b="1" dirty="0"/>
              <a:t>Kastamonu Üniversitesi</a:t>
            </a:r>
          </a:p>
          <a:p>
            <a:r>
              <a:rPr lang="tr-TR" sz="5600" b="1" dirty="0"/>
              <a:t>İnsan ve Toplum Bilimleri Fakültesi</a:t>
            </a:r>
          </a:p>
          <a:p>
            <a:r>
              <a:rPr lang="tr-TR" sz="5600" b="1" dirty="0"/>
              <a:t>Bilgi ve Belge Yönetimi Bölümü</a:t>
            </a:r>
          </a:p>
          <a:p>
            <a:r>
              <a:rPr lang="tr-TR" sz="5600" b="1" dirty="0">
                <a:hlinkClick r:id="rId3"/>
              </a:rPr>
              <a:t>gulerdemir@kastamonu.edu.tr</a:t>
            </a:r>
            <a:endParaRPr lang="tr-TR" sz="5600" b="1" dirty="0"/>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F40C0-BBC3-0CCF-1EEF-4754306B0D6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ACC3FC5-E11F-FD50-468D-45149CE958D4}"/>
              </a:ext>
            </a:extLst>
          </p:cNvPr>
          <p:cNvSpPr>
            <a:spLocks noGrp="1"/>
          </p:cNvSpPr>
          <p:nvPr>
            <p:ph type="title"/>
          </p:nvPr>
        </p:nvSpPr>
        <p:spPr>
          <a:xfrm>
            <a:off x="716662" y="299883"/>
            <a:ext cx="10935094" cy="639098"/>
          </a:xfrm>
        </p:spPr>
        <p:txBody>
          <a:bodyPr>
            <a:normAutofit/>
          </a:bodyPr>
          <a:lstStyle/>
          <a:p>
            <a:pPr algn="ctr"/>
            <a:r>
              <a:rPr lang="tr-TR" sz="2400" b="1" dirty="0"/>
              <a:t>Kitle İletişimi ve Kitle İletişim Araçları: Tarihsel Arka Plan</a:t>
            </a:r>
            <a:endParaRPr lang="en-US" sz="2400" b="1" dirty="0"/>
          </a:p>
        </p:txBody>
      </p:sp>
      <p:sp>
        <p:nvSpPr>
          <p:cNvPr id="3" name="İçerik Yer Tutucusu 2">
            <a:extLst>
              <a:ext uri="{FF2B5EF4-FFF2-40B4-BE49-F238E27FC236}">
                <a16:creationId xmlns:a16="http://schemas.microsoft.com/office/drawing/2014/main" id="{CB2EA42B-65FE-A262-6367-2051FE3C29B3}"/>
              </a:ext>
            </a:extLst>
          </p:cNvPr>
          <p:cNvSpPr>
            <a:spLocks noGrp="1"/>
          </p:cNvSpPr>
          <p:nvPr>
            <p:ph idx="1"/>
          </p:nvPr>
        </p:nvSpPr>
        <p:spPr>
          <a:xfrm>
            <a:off x="357634" y="949674"/>
            <a:ext cx="11215415" cy="5748446"/>
          </a:xfrm>
        </p:spPr>
        <p:txBody>
          <a:bodyPr>
            <a:noAutofit/>
          </a:bodyPr>
          <a:lstStyle/>
          <a:p>
            <a:pPr algn="just"/>
            <a:r>
              <a:rPr lang="tr-TR" sz="2000" b="1" dirty="0"/>
              <a:t>20. yüzyılın ikinci yarısı, izleyiciler için seçenekleri genişleten ve büyük ağların hakimiyetine meydan okuyan kablolu televizyon gibi teknolojik gelişmelerle damgasını vurdu. </a:t>
            </a:r>
          </a:p>
          <a:p>
            <a:pPr algn="just"/>
            <a:r>
              <a:rPr lang="tr-TR" sz="2000" b="1" dirty="0"/>
              <a:t>1980'ler ve 1990'lardaki serbestleşme, daha az şirketin daha fazla kanalı ve içeriği kontrol ettiği bir medya konsolidasyonuna yol açtı. </a:t>
            </a:r>
          </a:p>
          <a:p>
            <a:pPr algn="just"/>
            <a:r>
              <a:rPr lang="tr-TR" sz="2000" b="1" dirty="0"/>
              <a:t>Bu tarih boyunca, telgraf, kablosuz iletişim ve nihayetinde internet gibi teknolojik yenilikler, kültürel değişimleri hem yönlendirmiş hem de bunlara yanıt vermiş ve günümüzün birbirine bağlı, dijital medya ortamında doruk noktasına ulaşmıştır.</a:t>
            </a:r>
          </a:p>
          <a:p>
            <a:pPr algn="just"/>
            <a:r>
              <a:rPr lang="tr-TR" sz="2000" b="1" dirty="0"/>
              <a:t>Genel olarak, teknolojik dönüşümler medya endüstrisini sürekli olarak yeniden şekillendirmiş ve bilginin nasıl üretildiğini, dağıtıldığını ve tüketildiğini etkilemiştir. </a:t>
            </a:r>
          </a:p>
          <a:p>
            <a:pPr algn="just"/>
            <a:r>
              <a:rPr lang="tr-TR" sz="2000" b="1" dirty="0"/>
              <a:t>Bu gelişmeler, çağdaş medya ortamını dönüştüren basılı, film, radyo, televizyon ve dijital medyanın harmanlanması olan yakınsamayı teşvik etmiştir. </a:t>
            </a:r>
          </a:p>
          <a:p>
            <a:pPr algn="just"/>
            <a:r>
              <a:rPr lang="tr-TR" sz="2000" b="1" dirty="0"/>
              <a:t>Gutenberg'in matbaasından internete geçiş, teknolojik yeniliklerin kültürel, sosyal ve sektör çapında dönüşümler için nasıl katalizör görevi gördüğünü göstermektedir. (</a:t>
            </a:r>
            <a:r>
              <a:rPr lang="tr-TR" sz="2000" b="1" dirty="0" err="1"/>
              <a:t>LeBlanc</a:t>
            </a:r>
            <a:r>
              <a:rPr lang="tr-TR" sz="2000" b="1" dirty="0"/>
              <a:t>, </a:t>
            </a:r>
            <a:r>
              <a:rPr lang="tr-TR" sz="2000" b="1" dirty="0" err="1"/>
              <a:t>t.y</a:t>
            </a:r>
            <a:r>
              <a:rPr lang="tr-TR" sz="2000" b="1" dirty="0"/>
              <a:t>.).</a:t>
            </a:r>
          </a:p>
        </p:txBody>
      </p:sp>
    </p:spTree>
    <p:extLst>
      <p:ext uri="{BB962C8B-B14F-4D97-AF65-F5344CB8AC3E}">
        <p14:creationId xmlns:p14="http://schemas.microsoft.com/office/powerpoint/2010/main" val="2912990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08B11-91A5-C9B0-29F1-69E02C7D42C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0CAACE3-7529-594A-6D57-A860C12D6B80}"/>
              </a:ext>
            </a:extLst>
          </p:cNvPr>
          <p:cNvSpPr>
            <a:spLocks noGrp="1"/>
          </p:cNvSpPr>
          <p:nvPr>
            <p:ph type="title"/>
          </p:nvPr>
        </p:nvSpPr>
        <p:spPr>
          <a:xfrm>
            <a:off x="807693" y="159880"/>
            <a:ext cx="9655889" cy="639098"/>
          </a:xfrm>
        </p:spPr>
        <p:txBody>
          <a:bodyPr>
            <a:normAutofit/>
          </a:bodyPr>
          <a:lstStyle/>
          <a:p>
            <a:pPr algn="just"/>
            <a:r>
              <a:rPr lang="tr-TR" sz="2400" b="1" dirty="0"/>
              <a:t>İletişim Kuramlarının Genel Çerçevesi ve Sınıflandırılması</a:t>
            </a:r>
          </a:p>
        </p:txBody>
      </p:sp>
      <p:sp>
        <p:nvSpPr>
          <p:cNvPr id="3" name="İçerik Yer Tutucusu 2">
            <a:extLst>
              <a:ext uri="{FF2B5EF4-FFF2-40B4-BE49-F238E27FC236}">
                <a16:creationId xmlns:a16="http://schemas.microsoft.com/office/drawing/2014/main" id="{900ED649-AED4-29A0-AD9D-9F6AEAD40188}"/>
              </a:ext>
            </a:extLst>
          </p:cNvPr>
          <p:cNvSpPr>
            <a:spLocks noGrp="1"/>
          </p:cNvSpPr>
          <p:nvPr>
            <p:ph idx="1"/>
          </p:nvPr>
        </p:nvSpPr>
        <p:spPr>
          <a:xfrm>
            <a:off x="357634" y="747082"/>
            <a:ext cx="11215415" cy="5951038"/>
          </a:xfrm>
        </p:spPr>
        <p:txBody>
          <a:bodyPr>
            <a:noAutofit/>
          </a:bodyPr>
          <a:lstStyle/>
          <a:p>
            <a:pPr marL="0" indent="0" algn="just">
              <a:buNone/>
            </a:pPr>
            <a:r>
              <a:rPr lang="tr-TR" sz="2000" b="1" dirty="0"/>
              <a:t>İletişim kuramları, farklı sosyal ve kültürel bağlamlarda iletişimin nasıl gerçekleştiğini, toplumsal yapı ve değişim süreçlerini anlamak için geliştirilmiş çeşitli yaklaşımları içerir. Bu kuramlar, temel varsayımlarına göre çeşitli kategorilere ayrılır. Bunlar arasında tutucu (pozitivist) yaklaşımlar, yapısal işlevselcilik ve sosyal sistemler, değişimci yaklaşımlar, </a:t>
            </a:r>
            <a:r>
              <a:rPr lang="tr-TR" sz="2000" b="1" dirty="0" err="1"/>
              <a:t>sosyo</a:t>
            </a:r>
            <a:r>
              <a:rPr lang="tr-TR" sz="2000" b="1" dirty="0"/>
              <a:t>-psikolojik yaklaşımlar ve toplumsal-kültürel yaklaşımlar bulunmaktadır. </a:t>
            </a:r>
          </a:p>
          <a:p>
            <a:pPr marL="0" indent="0" algn="just">
              <a:buNone/>
            </a:pPr>
            <a:r>
              <a:rPr lang="tr-TR" sz="2000" b="1" dirty="0"/>
              <a:t>Bu temel yaklaşımlar, Amerikan Kitle İletişim Kuramları çerçevesinde de kendine özgü kuramlar ve modellerle zenginleşmiştir. 1956’da </a:t>
            </a:r>
            <a:r>
              <a:rPr lang="tr-TR" sz="2000" b="1" dirty="0" err="1"/>
              <a:t>Siebert</a:t>
            </a:r>
            <a:r>
              <a:rPr lang="tr-TR" sz="2000" b="1" dirty="0"/>
              <a:t> ve arkadaşlarının “Basının Dört Kuramı” adlı çalışması, bu alandaki temel referans olarak kabul edilir ve ardından </a:t>
            </a:r>
            <a:r>
              <a:rPr lang="tr-TR" sz="2000" b="1" dirty="0" err="1"/>
              <a:t>McQuail’in</a:t>
            </a:r>
            <a:r>
              <a:rPr lang="tr-TR" sz="2000" b="1" dirty="0"/>
              <a:t> yaptığı eklemelerle toplam altı temel kuram ortaya çıkmıştır. Bu kuramlar şunlardır (Toprak, 1998):  </a:t>
            </a:r>
          </a:p>
          <a:p>
            <a:pPr algn="just"/>
            <a:r>
              <a:rPr lang="tr-TR" sz="2000" b="1" dirty="0"/>
              <a:t>Otoriter Kuram</a:t>
            </a:r>
          </a:p>
          <a:p>
            <a:pPr algn="just"/>
            <a:r>
              <a:rPr lang="tr-TR" sz="2000" b="1" dirty="0"/>
              <a:t>Liberal Kuram, </a:t>
            </a:r>
          </a:p>
          <a:p>
            <a:pPr algn="just"/>
            <a:r>
              <a:rPr lang="tr-TR" sz="2000" b="1" dirty="0"/>
              <a:t>Toplumsal Sorumluluk Kuramı</a:t>
            </a:r>
          </a:p>
          <a:p>
            <a:pPr algn="just"/>
            <a:r>
              <a:rPr lang="tr-TR" sz="2000" b="1" dirty="0"/>
              <a:t>Sosyalist Kuram</a:t>
            </a:r>
          </a:p>
          <a:p>
            <a:pPr algn="just"/>
            <a:r>
              <a:rPr lang="tr-TR" sz="2000" b="1" dirty="0"/>
              <a:t>Gelişmeci Kuram</a:t>
            </a:r>
          </a:p>
          <a:p>
            <a:pPr algn="just"/>
            <a:r>
              <a:rPr lang="tr-TR" sz="2000" b="1" dirty="0"/>
              <a:t>Demokratik Katılımcı Kuram</a:t>
            </a:r>
          </a:p>
        </p:txBody>
      </p:sp>
    </p:spTree>
    <p:extLst>
      <p:ext uri="{BB962C8B-B14F-4D97-AF65-F5344CB8AC3E}">
        <p14:creationId xmlns:p14="http://schemas.microsoft.com/office/powerpoint/2010/main" val="1309125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83B90-6F6C-76C3-B308-BE559A88777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6EE2EC4-21F1-4536-D6FE-1AFBFEF3D742}"/>
              </a:ext>
            </a:extLst>
          </p:cNvPr>
          <p:cNvSpPr>
            <a:spLocks noGrp="1"/>
          </p:cNvSpPr>
          <p:nvPr>
            <p:ph type="title"/>
          </p:nvPr>
        </p:nvSpPr>
        <p:spPr>
          <a:xfrm>
            <a:off x="716662" y="299883"/>
            <a:ext cx="10935094" cy="639098"/>
          </a:xfrm>
        </p:spPr>
        <p:txBody>
          <a:bodyPr>
            <a:normAutofit/>
          </a:bodyPr>
          <a:lstStyle/>
          <a:p>
            <a:pPr algn="just"/>
            <a:r>
              <a:rPr lang="tr-TR" sz="2800" b="1" dirty="0"/>
              <a:t>İletişim Kuramlarının Genel Çerçevesi ve Sınıflandırılması</a:t>
            </a:r>
          </a:p>
        </p:txBody>
      </p:sp>
      <p:sp>
        <p:nvSpPr>
          <p:cNvPr id="3" name="İçerik Yer Tutucusu 2">
            <a:extLst>
              <a:ext uri="{FF2B5EF4-FFF2-40B4-BE49-F238E27FC236}">
                <a16:creationId xmlns:a16="http://schemas.microsoft.com/office/drawing/2014/main" id="{C1003772-B57E-EFB2-01E5-BFF769F02EFC}"/>
              </a:ext>
            </a:extLst>
          </p:cNvPr>
          <p:cNvSpPr>
            <a:spLocks noGrp="1"/>
          </p:cNvSpPr>
          <p:nvPr>
            <p:ph idx="1"/>
          </p:nvPr>
        </p:nvSpPr>
        <p:spPr>
          <a:xfrm>
            <a:off x="357634" y="949674"/>
            <a:ext cx="11376253" cy="5275912"/>
          </a:xfrm>
        </p:spPr>
        <p:txBody>
          <a:bodyPr>
            <a:noAutofit/>
          </a:bodyPr>
          <a:lstStyle/>
          <a:p>
            <a:pPr marL="0" indent="0" algn="just">
              <a:buNone/>
            </a:pPr>
            <a:r>
              <a:rPr lang="tr-TR" sz="2000" b="1" dirty="0"/>
              <a:t>Bu çerçevede;</a:t>
            </a:r>
          </a:p>
          <a:p>
            <a:pPr algn="just"/>
            <a:r>
              <a:rPr lang="tr-TR" sz="2000" b="1" dirty="0"/>
              <a:t>Tutucu (pozitivist) yaklaşımlar genellikle nesnel ve ölçülebilir gerçeklik arayışına dayanırken</a:t>
            </a:r>
          </a:p>
          <a:p>
            <a:pPr algn="just"/>
            <a:r>
              <a:rPr lang="tr-TR" sz="2000" b="1" dirty="0"/>
              <a:t>Yapısal işlevselcilik ve sosyal sistemler toplumun düzen ve devamlılığını vurgular. </a:t>
            </a:r>
          </a:p>
          <a:p>
            <a:pPr algn="just"/>
            <a:r>
              <a:rPr lang="tr-TR" sz="2000" b="1" dirty="0"/>
              <a:t>Değişimci yaklaşımlar ise toplumda değişim ve dönüşümü ön plana çıkarır.</a:t>
            </a:r>
          </a:p>
          <a:p>
            <a:pPr algn="just"/>
            <a:r>
              <a:rPr lang="tr-TR" sz="2000" b="1" dirty="0" err="1"/>
              <a:t>Sosyo</a:t>
            </a:r>
            <a:r>
              <a:rPr lang="tr-TR" sz="2000" b="1" dirty="0"/>
              <a:t>-psikolojik yaklaşımlar, bireylerin psikolojik ve davranışsal süreçlerini inceler. </a:t>
            </a:r>
          </a:p>
          <a:p>
            <a:pPr algn="just"/>
            <a:r>
              <a:rPr lang="tr-TR" sz="2000" b="1" dirty="0"/>
              <a:t>Toplumsal ve kültürel yaklaşımlar ise, iletişimi toplumsal yapılar ve kültürel değerler bağlamında ele alır. </a:t>
            </a:r>
          </a:p>
          <a:p>
            <a:pPr marL="0" indent="0" algn="just">
              <a:buNone/>
            </a:pPr>
            <a:r>
              <a:rPr lang="tr-TR" sz="2000" b="1" dirty="0"/>
              <a:t>Bu kuramlar, toplumdaki güç ilişkileri, devlet- medya ilişkisi, toplumsal katılım ve özgürlük gibi temel kavramlar üzerinden iletişim süreçlerini açıklar.</a:t>
            </a:r>
          </a:p>
        </p:txBody>
      </p:sp>
    </p:spTree>
    <p:extLst>
      <p:ext uri="{BB962C8B-B14F-4D97-AF65-F5344CB8AC3E}">
        <p14:creationId xmlns:p14="http://schemas.microsoft.com/office/powerpoint/2010/main" val="3698643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18EE3-8777-0900-146A-0413A378231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BC0F759-7C97-415E-5F4D-827751DB6A05}"/>
              </a:ext>
            </a:extLst>
          </p:cNvPr>
          <p:cNvSpPr>
            <a:spLocks noGrp="1"/>
          </p:cNvSpPr>
          <p:nvPr>
            <p:ph type="title"/>
          </p:nvPr>
        </p:nvSpPr>
        <p:spPr>
          <a:xfrm>
            <a:off x="716662" y="299883"/>
            <a:ext cx="10935094" cy="639098"/>
          </a:xfrm>
        </p:spPr>
        <p:txBody>
          <a:bodyPr>
            <a:normAutofit/>
          </a:bodyPr>
          <a:lstStyle/>
          <a:p>
            <a:pPr algn="ctr"/>
            <a:r>
              <a:rPr lang="tr-TR" sz="2800" b="1" dirty="0"/>
              <a:t>Kitle İletişimi Kuramları</a:t>
            </a:r>
            <a:endParaRPr lang="en-US" sz="2800" b="1" dirty="0"/>
          </a:p>
        </p:txBody>
      </p:sp>
      <p:sp>
        <p:nvSpPr>
          <p:cNvPr id="3" name="İçerik Yer Tutucusu 2">
            <a:extLst>
              <a:ext uri="{FF2B5EF4-FFF2-40B4-BE49-F238E27FC236}">
                <a16:creationId xmlns:a16="http://schemas.microsoft.com/office/drawing/2014/main" id="{809310CB-E889-1929-B7C1-A2DB5C091142}"/>
              </a:ext>
            </a:extLst>
          </p:cNvPr>
          <p:cNvSpPr>
            <a:spLocks noGrp="1"/>
          </p:cNvSpPr>
          <p:nvPr>
            <p:ph idx="1"/>
          </p:nvPr>
        </p:nvSpPr>
        <p:spPr>
          <a:xfrm>
            <a:off x="357634" y="949674"/>
            <a:ext cx="11215415" cy="5748446"/>
          </a:xfrm>
        </p:spPr>
        <p:txBody>
          <a:bodyPr>
            <a:noAutofit/>
          </a:bodyPr>
          <a:lstStyle/>
          <a:p>
            <a:pPr marL="0" indent="0">
              <a:buNone/>
            </a:pPr>
            <a:r>
              <a:rPr lang="tr-TR" sz="2400" b="1" u="sng" dirty="0"/>
              <a:t>Kitle iletişim kuramları ve temel yaklaşımlarını ana hatlarıyla vermek gerekirse: </a:t>
            </a:r>
          </a:p>
          <a:p>
            <a:pPr marL="0" indent="0" algn="ctr">
              <a:buNone/>
            </a:pPr>
            <a:endParaRPr lang="tr-TR" sz="2400" b="1" dirty="0"/>
          </a:p>
          <a:p>
            <a:pPr algn="just"/>
            <a:r>
              <a:rPr lang="tr-TR" sz="2400" b="1" dirty="0"/>
              <a:t>Tutucu (Pozitivist) Yaklaşımlar  </a:t>
            </a:r>
          </a:p>
          <a:p>
            <a:pPr algn="just"/>
            <a:r>
              <a:rPr lang="tr-TR" sz="2400" b="1" dirty="0"/>
              <a:t>Yapısal İşlevselcilik ve Sosyal Sistemler  </a:t>
            </a:r>
          </a:p>
          <a:p>
            <a:pPr algn="just"/>
            <a:r>
              <a:rPr lang="tr-TR" sz="2400" b="1" dirty="0"/>
              <a:t>Değişimci Yaklaşımlar</a:t>
            </a:r>
          </a:p>
          <a:p>
            <a:pPr algn="just"/>
            <a:r>
              <a:rPr lang="tr-TR" sz="2400" b="1" dirty="0"/>
              <a:t>Çizgisel ve </a:t>
            </a:r>
            <a:r>
              <a:rPr lang="tr-TR" sz="2400" b="1" dirty="0" err="1"/>
              <a:t>Sosyo</a:t>
            </a:r>
            <a:r>
              <a:rPr lang="tr-TR" sz="2400" b="1" dirty="0"/>
              <a:t>-Psikolojik Yaklaşımlar</a:t>
            </a:r>
          </a:p>
          <a:p>
            <a:pPr algn="just"/>
            <a:r>
              <a:rPr lang="tr-TR" sz="2400" b="1" dirty="0"/>
              <a:t>Toplumsal ve Kültürel Yaklaşımlar</a:t>
            </a:r>
          </a:p>
          <a:p>
            <a:pPr algn="just"/>
            <a:r>
              <a:rPr lang="tr-TR" sz="2400" b="1" dirty="0"/>
              <a:t>Amerikan Kitle İletişim Kuramları </a:t>
            </a:r>
            <a:endParaRPr lang="tr-TR" b="1" u="sng" dirty="0"/>
          </a:p>
        </p:txBody>
      </p:sp>
    </p:spTree>
    <p:extLst>
      <p:ext uri="{BB962C8B-B14F-4D97-AF65-F5344CB8AC3E}">
        <p14:creationId xmlns:p14="http://schemas.microsoft.com/office/powerpoint/2010/main" val="1211647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ABE63-A3A1-74F7-14C2-CA56F200133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8478C8D-0694-A147-D76A-7DCF48314CD0}"/>
              </a:ext>
            </a:extLst>
          </p:cNvPr>
          <p:cNvSpPr>
            <a:spLocks noGrp="1"/>
          </p:cNvSpPr>
          <p:nvPr>
            <p:ph type="title"/>
          </p:nvPr>
        </p:nvSpPr>
        <p:spPr>
          <a:xfrm>
            <a:off x="716662" y="299883"/>
            <a:ext cx="10935094" cy="639098"/>
          </a:xfrm>
        </p:spPr>
        <p:txBody>
          <a:bodyPr>
            <a:normAutofit/>
          </a:bodyPr>
          <a:lstStyle/>
          <a:p>
            <a:pPr algn="ctr"/>
            <a:r>
              <a:rPr lang="tr-TR" sz="2800" b="1" dirty="0"/>
              <a:t>Tutucu (Pozitivist) Yaklaşımlar </a:t>
            </a:r>
            <a:endParaRPr lang="en-US" sz="2800" b="1" dirty="0"/>
          </a:p>
        </p:txBody>
      </p:sp>
      <p:sp>
        <p:nvSpPr>
          <p:cNvPr id="3" name="İçerik Yer Tutucusu 2">
            <a:extLst>
              <a:ext uri="{FF2B5EF4-FFF2-40B4-BE49-F238E27FC236}">
                <a16:creationId xmlns:a16="http://schemas.microsoft.com/office/drawing/2014/main" id="{C95BFF87-1C91-EA47-840A-63C2FFC72BA5}"/>
              </a:ext>
            </a:extLst>
          </p:cNvPr>
          <p:cNvSpPr>
            <a:spLocks noGrp="1"/>
          </p:cNvSpPr>
          <p:nvPr>
            <p:ph idx="1"/>
          </p:nvPr>
        </p:nvSpPr>
        <p:spPr>
          <a:xfrm>
            <a:off x="357634" y="949674"/>
            <a:ext cx="11215415" cy="5748446"/>
          </a:xfrm>
        </p:spPr>
        <p:txBody>
          <a:bodyPr>
            <a:noAutofit/>
          </a:bodyPr>
          <a:lstStyle/>
          <a:p>
            <a:pPr marL="0" indent="0" algn="just">
              <a:buNone/>
            </a:pPr>
            <a:r>
              <a:rPr lang="tr-TR" sz="2000" b="1" u="sng" dirty="0"/>
              <a:t>Tutucu (Pozitivist) Yaklaşımlar</a:t>
            </a:r>
            <a:r>
              <a:rPr lang="tr-TR" sz="2000" b="1" dirty="0"/>
              <a:t>, kitle iletişim kuramlarında düzeni, mevcut yapıyı ve toplumun işleyişini koruyan, değişime direnç gösteren yaklaşımlardır. Bu kuramlar, toplumu statik ve düzen odaklı görerek, mevcut yapıya uygun davranış ve düşüncelerin korunmasını savunur. </a:t>
            </a:r>
          </a:p>
          <a:p>
            <a:pPr marL="0" indent="0" algn="just">
              <a:buNone/>
            </a:pPr>
            <a:r>
              <a:rPr lang="tr-TR" sz="2000" b="1" u="sng" dirty="0"/>
              <a:t>Tarihsel olarak</a:t>
            </a:r>
            <a:r>
              <a:rPr lang="tr-TR" sz="2000" b="1" dirty="0"/>
              <a:t>, bu yaklaşımın temel kaynağı Antik Yunan’dan Platon’a uzanır ve ardından Comte, Durkheim, </a:t>
            </a:r>
            <a:r>
              <a:rPr lang="tr-TR" sz="2000" b="1" dirty="0" err="1"/>
              <a:t>Spencer</a:t>
            </a:r>
            <a:r>
              <a:rPr lang="tr-TR" sz="2000" b="1" dirty="0"/>
              <a:t> gibi düşünürlerle gelişmiştir. </a:t>
            </a:r>
          </a:p>
          <a:p>
            <a:pPr marL="0" indent="0" algn="just">
              <a:buNone/>
            </a:pPr>
            <a:r>
              <a:rPr lang="tr-TR" sz="2000" b="1" u="sng" dirty="0"/>
              <a:t>Bu kuramların ortak özelliği</a:t>
            </a:r>
            <a:r>
              <a:rPr lang="tr-TR" sz="2000" b="1" dirty="0"/>
              <a:t>, toplumun doğal veya Tanrı tarafından belirlenmiş bir düzeni olduğunu ve bu düzenin korunması gerektiğini ileri sürmeleridir. Platon, toplumda yöneticilerin bilgeler ve filozoflar olması gerektiğini vurgular, sınıfsal ayrımı ve devletin doğasına ilişkin görüşleriyle tutuculuğu yansıtır.</a:t>
            </a:r>
          </a:p>
          <a:p>
            <a:pPr marL="0" indent="0" algn="just">
              <a:buNone/>
            </a:pPr>
            <a:r>
              <a:rPr lang="tr-TR" sz="2000" b="1" dirty="0"/>
              <a:t>Comte ise, toplumbilimi ve bilimlerin gelişimiyle toplumu düzeni ve ilerlemeyi gözeten bir bilim olarak betimler; toplumsal düzenin korunmasını temel alır. Durkheim, ortak bilincin ve toplumdaki ahlaki değerlerin toplumun bütünlüğünü sağladığını ve bu değerlerin korunmasının önemli olduğunu savunur. </a:t>
            </a:r>
            <a:r>
              <a:rPr lang="tr-TR" sz="2000" b="1" dirty="0" err="1"/>
              <a:t>Spencer</a:t>
            </a:r>
            <a:r>
              <a:rPr lang="tr-TR" sz="2000" b="1" dirty="0"/>
              <a:t> ise, toplumu biyolojik organizmaya benzetir ve evrimsel süreçte mevcut düzenin devamını önerir (Polat, 2016, </a:t>
            </a:r>
            <a:r>
              <a:rPr lang="tr-TR" sz="2000" b="1" dirty="0" err="1"/>
              <a:t>ss</a:t>
            </a:r>
            <a:r>
              <a:rPr lang="tr-TR" sz="2000" b="1" dirty="0"/>
              <a:t>. 7-17).</a:t>
            </a:r>
          </a:p>
        </p:txBody>
      </p:sp>
    </p:spTree>
    <p:extLst>
      <p:ext uri="{BB962C8B-B14F-4D97-AF65-F5344CB8AC3E}">
        <p14:creationId xmlns:p14="http://schemas.microsoft.com/office/powerpoint/2010/main" val="2547195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562E8-7864-CA45-AA6E-ADA3FFA25C9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B9CB34C-EE51-95BA-BB79-AB465114FFBC}"/>
              </a:ext>
            </a:extLst>
          </p:cNvPr>
          <p:cNvSpPr>
            <a:spLocks noGrp="1"/>
          </p:cNvSpPr>
          <p:nvPr>
            <p:ph type="title"/>
          </p:nvPr>
        </p:nvSpPr>
        <p:spPr>
          <a:xfrm>
            <a:off x="716662" y="299883"/>
            <a:ext cx="10935094" cy="639098"/>
          </a:xfrm>
        </p:spPr>
        <p:txBody>
          <a:bodyPr>
            <a:normAutofit/>
          </a:bodyPr>
          <a:lstStyle/>
          <a:p>
            <a:pPr algn="ctr"/>
            <a:r>
              <a:rPr lang="tr-TR" sz="2800" b="1" dirty="0"/>
              <a:t>Tutucu (Pozitivist) Yaklaşımlar </a:t>
            </a:r>
            <a:endParaRPr lang="en-US" sz="2800" b="1" dirty="0"/>
          </a:p>
        </p:txBody>
      </p:sp>
      <p:sp>
        <p:nvSpPr>
          <p:cNvPr id="3" name="İçerik Yer Tutucusu 2">
            <a:extLst>
              <a:ext uri="{FF2B5EF4-FFF2-40B4-BE49-F238E27FC236}">
                <a16:creationId xmlns:a16="http://schemas.microsoft.com/office/drawing/2014/main" id="{0DD02703-1183-058B-8461-CE00E7C22B45}"/>
              </a:ext>
            </a:extLst>
          </p:cNvPr>
          <p:cNvSpPr>
            <a:spLocks noGrp="1"/>
          </p:cNvSpPr>
          <p:nvPr>
            <p:ph idx="1"/>
          </p:nvPr>
        </p:nvSpPr>
        <p:spPr>
          <a:xfrm>
            <a:off x="357634" y="823301"/>
            <a:ext cx="11215415" cy="5748446"/>
          </a:xfrm>
        </p:spPr>
        <p:txBody>
          <a:bodyPr>
            <a:noAutofit/>
          </a:bodyPr>
          <a:lstStyle/>
          <a:p>
            <a:pPr marL="0" indent="0" algn="just">
              <a:buNone/>
            </a:pPr>
            <a:r>
              <a:rPr lang="tr-TR" sz="2000" b="1" u="sng" dirty="0"/>
              <a:t>Tutucu (Pozitivist) Yaklaşımlar</a:t>
            </a:r>
            <a:r>
              <a:rPr lang="tr-TR" sz="2000" b="1" dirty="0"/>
              <a:t>, kitle iletişim alanında egemen olan yapısal işlevsel yaklaşımın temelini oluşturur ve bu yaklaşım, toplumun mevcut düzenini ve yapısını korumayı amaçlar. Bu kuramlar, toplumun doğal veya Tanrı tarafından belirlenmiş düzenlere dayandığını savunduğundan toplumsal değişimin yavaş ve denetimli olması gerektiğini öne sürer. Paul </a:t>
            </a:r>
            <a:r>
              <a:rPr lang="tr-TR" sz="2000" b="1" dirty="0" err="1"/>
              <a:t>Lazarsfeld’in</a:t>
            </a:r>
            <a:r>
              <a:rPr lang="tr-TR" sz="2000" b="1" dirty="0"/>
              <a:t> katkılarıyla bu gelenek, özellikle Amerika’da yaygınlaşmış ve iletişim araştırmalarında etki, mesaj ve alıcı ilişkilerinin “etki” üzerine odaklanmasıyla kendini göstermiştir. </a:t>
            </a:r>
            <a:r>
              <a:rPr lang="tr-TR" sz="2000" b="1" dirty="0" err="1"/>
              <a:t>Lazarsfeld</a:t>
            </a:r>
            <a:r>
              <a:rPr lang="tr-TR" sz="2000" b="1" dirty="0"/>
              <a:t>, yoğun araştırma faaliyetleri ve kuramsal-metodolojik çalışmalarıyla bu pozitivist ampirik geleneği kurmuş ve serbest teşebbüs sistemine hizmet eden araştırmalarıyla iletişim alanında egemen olmuştur (Erdoğan, </a:t>
            </a:r>
            <a:r>
              <a:rPr lang="tr-TR" sz="2000" b="1" dirty="0" err="1"/>
              <a:t>Keloğlu</a:t>
            </a:r>
            <a:r>
              <a:rPr lang="tr-TR" sz="2000" b="1" dirty="0"/>
              <a:t>-İşler ve Durmuş, 2005, </a:t>
            </a:r>
            <a:r>
              <a:rPr lang="tr-TR" sz="2000" b="1" dirty="0" err="1"/>
              <a:t>ss</a:t>
            </a:r>
            <a:r>
              <a:rPr lang="tr-TR" sz="2000" b="1" dirty="0"/>
              <a:t>.  7-17). </a:t>
            </a:r>
          </a:p>
          <a:p>
            <a:pPr marL="0" indent="0" algn="just">
              <a:buNone/>
            </a:pPr>
            <a:r>
              <a:rPr lang="tr-TR" sz="2000" b="1" u="sng" dirty="0"/>
              <a:t>Sonuç</a:t>
            </a:r>
          </a:p>
          <a:p>
            <a:pPr marL="0" indent="0" algn="just">
              <a:buNone/>
            </a:pPr>
            <a:r>
              <a:rPr lang="tr-TR" sz="2000" b="1" dirty="0"/>
              <a:t>Mevcut düzenin korunması ve değişimin yavaş olması gerektiği düşüncesi, toplumsal sorunlara mesafeli durmayı ve mevcut yapının devamını savunmayı beraberinde getirir. Günümüzde de bu tutum, özellikle geleneksel kurumların ve yapısal düzenin korunması gereken alanlarda etkili olmaya devam etmektedir (Polat, </a:t>
            </a:r>
            <a:r>
              <a:rPr lang="tr-TR" sz="2000" b="1" dirty="0" err="1"/>
              <a:t>ss</a:t>
            </a:r>
            <a:r>
              <a:rPr lang="tr-TR" sz="2000" b="1" dirty="0"/>
              <a:t>. 7-17).</a:t>
            </a:r>
          </a:p>
        </p:txBody>
      </p:sp>
    </p:spTree>
    <p:extLst>
      <p:ext uri="{BB962C8B-B14F-4D97-AF65-F5344CB8AC3E}">
        <p14:creationId xmlns:p14="http://schemas.microsoft.com/office/powerpoint/2010/main" val="3765605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BD095-816D-E514-93E8-B593ED4836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D31BFDF-889B-7F3D-9AB0-1A7BD82E529F}"/>
              </a:ext>
            </a:extLst>
          </p:cNvPr>
          <p:cNvSpPr>
            <a:spLocks noGrp="1"/>
          </p:cNvSpPr>
          <p:nvPr>
            <p:ph type="title"/>
          </p:nvPr>
        </p:nvSpPr>
        <p:spPr>
          <a:xfrm>
            <a:off x="637955" y="159880"/>
            <a:ext cx="10935094" cy="639098"/>
          </a:xfrm>
        </p:spPr>
        <p:txBody>
          <a:bodyPr>
            <a:normAutofit/>
          </a:bodyPr>
          <a:lstStyle/>
          <a:p>
            <a:pPr algn="ctr"/>
            <a:r>
              <a:rPr lang="tr-TR" sz="2800" b="1" dirty="0"/>
              <a:t>Yapısal İşlevselcilik ve Sosyal Sistemler  </a:t>
            </a:r>
          </a:p>
        </p:txBody>
      </p:sp>
      <p:sp>
        <p:nvSpPr>
          <p:cNvPr id="3" name="İçerik Yer Tutucusu 2">
            <a:extLst>
              <a:ext uri="{FF2B5EF4-FFF2-40B4-BE49-F238E27FC236}">
                <a16:creationId xmlns:a16="http://schemas.microsoft.com/office/drawing/2014/main" id="{E3778748-7076-C210-DA94-4051190E86D1}"/>
              </a:ext>
            </a:extLst>
          </p:cNvPr>
          <p:cNvSpPr>
            <a:spLocks noGrp="1"/>
          </p:cNvSpPr>
          <p:nvPr>
            <p:ph idx="1"/>
          </p:nvPr>
        </p:nvSpPr>
        <p:spPr>
          <a:xfrm>
            <a:off x="357634" y="758033"/>
            <a:ext cx="11215415" cy="5748446"/>
          </a:xfrm>
        </p:spPr>
        <p:txBody>
          <a:bodyPr>
            <a:noAutofit/>
          </a:bodyPr>
          <a:lstStyle/>
          <a:p>
            <a:pPr marL="0" indent="0" algn="just">
              <a:buNone/>
            </a:pPr>
            <a:r>
              <a:rPr lang="tr-TR" sz="2000" b="1" u="sng" dirty="0"/>
              <a:t>Yapısal işlevselcilik, </a:t>
            </a:r>
            <a:r>
              <a:rPr lang="tr-TR" sz="2000" b="1" dirty="0"/>
              <a:t>toplumu bir organizma gibi gören ve toplumun bütün parçalarının birbirleriyle uyum içinde çalıştığını varsayan bir yaklaşımdır. Bu kuram, özellikle Emile Durkheim tarafından geliştirilmiş olup, toplumdaki kurumların ve yapıların temel işlevleri üzerinde durur. Bu yapıların amacı, toplumun devamını sağlamak, uyumu ve istikrarı güvence altına almaktır. Durkheim’e göre, toplumda ortak bilincin ve değerlerin paylaşılması, toplumsal bütünlüğü ve uyumu sağlar. </a:t>
            </a:r>
          </a:p>
          <a:p>
            <a:pPr marL="0" indent="0" algn="just">
              <a:buNone/>
            </a:pPr>
            <a:r>
              <a:rPr lang="tr-TR" sz="2000" b="1" dirty="0"/>
              <a:t>Tarihsel gelişiminde, Durkheim’den </a:t>
            </a:r>
            <a:r>
              <a:rPr lang="tr-TR" sz="2000" b="1" dirty="0" err="1"/>
              <a:t>Malinowski’ye</a:t>
            </a:r>
            <a:r>
              <a:rPr lang="tr-TR" sz="2000" b="1" dirty="0"/>
              <a:t> ve Parsons’a kadar çeşitli isimler katkıda bulunmuştur. Parsons, özellikle sistemlerin bütün parçalarının belirli amaçlar doğrultusunda uyum içinde çalıştığını vurgular. Bu yaklaşım, toplumdaki düzeni ve istikrarı temel alan, değişime karşı tutucu bir perspektiftir; mevcut yapıyı koruma ve devam ettirme ön plandadır. Bu kuram, toplumun bir bütün olarak düzenli ve uyumlu olduğunu, toplumsal sorunların da bu düzenin sağlıklı işlemesine bağlı olduğunu kabul eder. </a:t>
            </a:r>
          </a:p>
          <a:p>
            <a:pPr marL="0" indent="0" algn="just">
              <a:buNone/>
            </a:pPr>
            <a:r>
              <a:rPr lang="tr-TR" sz="2000" b="1" u="sng" dirty="0"/>
              <a:t>Sonuç</a:t>
            </a:r>
            <a:r>
              <a:rPr lang="tr-TR" sz="2000" b="1" dirty="0"/>
              <a:t>: Yapısal işlevselcilik, toplumun bütünlük ve uyumunu temel alır. Toplumdaki kurumların ve yapısal ögelerin temel görevi, toplumsal düzeni sürdürmek ve değişimi minimize etmektir. Bu yaklaşım, toplumsal yapının devamını ve istikrarını ön planda tutar; değişim yerine mevcut düzenin korunmasına vurgu yapar (Polat, 2016, </a:t>
            </a:r>
            <a:r>
              <a:rPr lang="tr-TR" sz="2000" b="1" dirty="0" err="1"/>
              <a:t>ss</a:t>
            </a:r>
            <a:r>
              <a:rPr lang="tr-TR" sz="2000" b="1" dirty="0"/>
              <a:t>. 24-26, 181-182).</a:t>
            </a:r>
          </a:p>
        </p:txBody>
      </p:sp>
    </p:spTree>
    <p:extLst>
      <p:ext uri="{BB962C8B-B14F-4D97-AF65-F5344CB8AC3E}">
        <p14:creationId xmlns:p14="http://schemas.microsoft.com/office/powerpoint/2010/main" val="823166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F6732-79F3-8584-FB25-90F83B0C42A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77FAB7D-FC03-8BBE-0C37-9F204407E105}"/>
              </a:ext>
            </a:extLst>
          </p:cNvPr>
          <p:cNvSpPr>
            <a:spLocks noGrp="1"/>
          </p:cNvSpPr>
          <p:nvPr>
            <p:ph type="title"/>
          </p:nvPr>
        </p:nvSpPr>
        <p:spPr>
          <a:xfrm>
            <a:off x="716662" y="299883"/>
            <a:ext cx="10935094" cy="639098"/>
          </a:xfrm>
        </p:spPr>
        <p:txBody>
          <a:bodyPr>
            <a:normAutofit/>
          </a:bodyPr>
          <a:lstStyle/>
          <a:p>
            <a:pPr algn="ctr"/>
            <a:r>
              <a:rPr lang="tr-TR" sz="2800" b="1" dirty="0"/>
              <a:t>Yapısal İşlevselcilik ve Sosyal Sistemler  </a:t>
            </a:r>
          </a:p>
        </p:txBody>
      </p:sp>
      <p:sp>
        <p:nvSpPr>
          <p:cNvPr id="3" name="İçerik Yer Tutucusu 2">
            <a:extLst>
              <a:ext uri="{FF2B5EF4-FFF2-40B4-BE49-F238E27FC236}">
                <a16:creationId xmlns:a16="http://schemas.microsoft.com/office/drawing/2014/main" id="{CB315997-69D5-B6CB-5011-EDE7C6DFF7CE}"/>
              </a:ext>
            </a:extLst>
          </p:cNvPr>
          <p:cNvSpPr>
            <a:spLocks noGrp="1"/>
          </p:cNvSpPr>
          <p:nvPr>
            <p:ph idx="1"/>
          </p:nvPr>
        </p:nvSpPr>
        <p:spPr>
          <a:xfrm>
            <a:off x="357634" y="949674"/>
            <a:ext cx="11215415" cy="5748446"/>
          </a:xfrm>
        </p:spPr>
        <p:txBody>
          <a:bodyPr>
            <a:noAutofit/>
          </a:bodyPr>
          <a:lstStyle/>
          <a:p>
            <a:pPr marL="0" indent="0" algn="just">
              <a:buNone/>
            </a:pPr>
            <a:r>
              <a:rPr lang="tr-TR" sz="2000" b="1" u="sng" dirty="0"/>
              <a:t>Sosyal Sistemler Kuramı,</a:t>
            </a:r>
            <a:r>
              <a:rPr lang="tr-TR" sz="2000" b="1" dirty="0"/>
              <a:t> toplumların karmaşık ve bütünsel yapılar olduğunu kabul eder. Bu yaklaşımda, toplumlar çeşitli alt sistemlerden oluşur; bu sistemler, birbirleriyle ilişkili ve uyum içinde çalışarak toplumun genel işleyişini sağlar. </a:t>
            </a:r>
            <a:r>
              <a:rPr lang="tr-TR" sz="2000" b="1" u="sng" dirty="0" err="1"/>
              <a:t>Radcliff</a:t>
            </a:r>
            <a:r>
              <a:rPr lang="tr-TR" sz="2000" b="1" u="sng" dirty="0"/>
              <a:t>-Brown</a:t>
            </a:r>
            <a:r>
              <a:rPr lang="tr-TR" sz="2000" b="1" dirty="0"/>
              <a:t> ve </a:t>
            </a:r>
            <a:r>
              <a:rPr lang="tr-TR" sz="2000" b="1" u="sng" dirty="0" err="1"/>
              <a:t>Homans</a:t>
            </a:r>
            <a:r>
              <a:rPr lang="tr-TR" sz="2000" b="1" dirty="0"/>
              <a:t> gibi isimler, toplumun canlı organizma gibi bütünsel ve bütün parçaların uyum içinde olduğu bir sistem olduğunu vurgularlar. Her bir sistemin temel işlevleri, toplumun uyumunu sağlamak, amaçlara ulaşmak ve kendini korumaktır. </a:t>
            </a:r>
            <a:r>
              <a:rPr lang="tr-TR" sz="2000" b="1" u="sng" dirty="0"/>
              <a:t>Parsons</a:t>
            </a:r>
            <a:r>
              <a:rPr lang="tr-TR" sz="2000" b="1" dirty="0"/>
              <a:t>, bu sistemi enformasyon ve enerji akışlarıyla açıklayarak, toplumun çeşitli alt sistemler (ekonomik, politik, dini, ahlaki ve eğitim sistemi gibi) arasında bilgi ve güç aktarımıyla işlediğini belirtir. Bu kuramda, toplumda ortaya çıkan sorunlar ve değişiklikler, sistemin bütün parçalarının yeniden uyum sağlamasıyla çözüme kavuşur (Polat, 2016, </a:t>
            </a:r>
            <a:r>
              <a:rPr lang="tr-TR" sz="2000" b="1" dirty="0" err="1"/>
              <a:t>ss</a:t>
            </a:r>
            <a:r>
              <a:rPr lang="tr-TR" sz="2000" b="1" dirty="0"/>
              <a:t>. 23-27, 170-181)</a:t>
            </a:r>
          </a:p>
          <a:p>
            <a:pPr marL="0" indent="0" algn="just">
              <a:buNone/>
            </a:pPr>
            <a:r>
              <a:rPr lang="tr-TR" sz="2000" b="1" u="sng" dirty="0"/>
              <a:t>Sonuç:</a:t>
            </a:r>
          </a:p>
          <a:p>
            <a:pPr marL="0" indent="0" algn="just">
              <a:buNone/>
            </a:pPr>
            <a:r>
              <a:rPr lang="tr-TR" sz="2000" b="1" dirty="0"/>
              <a:t>Sosyal sistemler kuramı, toplumun bütünsel ve uyum içinde çalışan bir yapıya sahip olduğunu ve bu yapının çeşitli alt sistemler aracılığıyla işlediğini savunur. Toplumdaki değişiklikler ve sorunlar, sistemin bütünlüğü ve uyumu temel alınarak çözümlenir. Bu yaklaşım mevcut yapıyı koruma ve sistemsel dengeyi sağlama odaklıdır. (Polat, 2016, ss.26, 170-181).</a:t>
            </a:r>
          </a:p>
        </p:txBody>
      </p:sp>
    </p:spTree>
    <p:extLst>
      <p:ext uri="{BB962C8B-B14F-4D97-AF65-F5344CB8AC3E}">
        <p14:creationId xmlns:p14="http://schemas.microsoft.com/office/powerpoint/2010/main" val="36702415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B7CE1-8CDF-D91D-EE71-4B16EC5635F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4ABDDA5-7CE5-423D-3A6A-C829C80DF659}"/>
              </a:ext>
            </a:extLst>
          </p:cNvPr>
          <p:cNvSpPr>
            <a:spLocks noGrp="1"/>
          </p:cNvSpPr>
          <p:nvPr>
            <p:ph type="title"/>
          </p:nvPr>
        </p:nvSpPr>
        <p:spPr>
          <a:xfrm>
            <a:off x="694760" y="159880"/>
            <a:ext cx="10935094" cy="639098"/>
          </a:xfrm>
        </p:spPr>
        <p:txBody>
          <a:bodyPr>
            <a:normAutofit/>
          </a:bodyPr>
          <a:lstStyle/>
          <a:p>
            <a:pPr algn="ctr"/>
            <a:r>
              <a:rPr lang="tr-TR" sz="2800" b="1" dirty="0"/>
              <a:t>Yapısal İşlevselcilik ve Sosyal Sistemler  </a:t>
            </a:r>
          </a:p>
        </p:txBody>
      </p:sp>
      <p:sp>
        <p:nvSpPr>
          <p:cNvPr id="3" name="İçerik Yer Tutucusu 2">
            <a:extLst>
              <a:ext uri="{FF2B5EF4-FFF2-40B4-BE49-F238E27FC236}">
                <a16:creationId xmlns:a16="http://schemas.microsoft.com/office/drawing/2014/main" id="{0467D21C-65E8-BB63-0A36-B9FFAE9DC190}"/>
              </a:ext>
            </a:extLst>
          </p:cNvPr>
          <p:cNvSpPr>
            <a:spLocks noGrp="1"/>
          </p:cNvSpPr>
          <p:nvPr>
            <p:ph idx="1"/>
          </p:nvPr>
        </p:nvSpPr>
        <p:spPr>
          <a:xfrm>
            <a:off x="352159" y="798977"/>
            <a:ext cx="11215415" cy="5985103"/>
          </a:xfrm>
        </p:spPr>
        <p:txBody>
          <a:bodyPr>
            <a:noAutofit/>
          </a:bodyPr>
          <a:lstStyle/>
          <a:p>
            <a:pPr marL="0" indent="0" algn="ctr">
              <a:buNone/>
            </a:pPr>
            <a:r>
              <a:rPr lang="tr-TR" sz="2000" b="1" u="sng" dirty="0"/>
              <a:t>Genel Çıkarım:</a:t>
            </a:r>
          </a:p>
          <a:p>
            <a:pPr marL="0" indent="0" algn="just">
              <a:buNone/>
            </a:pPr>
            <a:r>
              <a:rPr lang="tr-TR" sz="1600" b="1" dirty="0"/>
              <a:t>Her iki kuram da, toplumların bütünsel, uyum ve düzen temelinde işlediğini savunur ve mevcut yapının korunmasını temel alır. Bu nedenle, toplumsal değişim yerine, toplumun işleyişinin devamını ve istikrarını ön planda tutar. Bu yaklaşımlar, toplumsal sorunlara karşı tutucu ve düzeni koruyucu bir perspektif sunar (Polat, 2016, ss.26, 181-182). </a:t>
            </a:r>
            <a:endParaRPr lang="tr-TR" sz="2000" b="1" dirty="0"/>
          </a:p>
        </p:txBody>
      </p:sp>
      <p:pic>
        <p:nvPicPr>
          <p:cNvPr id="4" name="Resim 3">
            <a:extLst>
              <a:ext uri="{FF2B5EF4-FFF2-40B4-BE49-F238E27FC236}">
                <a16:creationId xmlns:a16="http://schemas.microsoft.com/office/drawing/2014/main" id="{2ECC8A1E-344D-13AF-F6EA-CD93802E4664}"/>
              </a:ext>
            </a:extLst>
          </p:cNvPr>
          <p:cNvPicPr>
            <a:picLocks noChangeAspect="1"/>
          </p:cNvPicPr>
          <p:nvPr/>
        </p:nvPicPr>
        <p:blipFill>
          <a:blip r:embed="rId3"/>
          <a:stretch>
            <a:fillRect/>
          </a:stretch>
        </p:blipFill>
        <p:spPr>
          <a:xfrm>
            <a:off x="2453001" y="2224709"/>
            <a:ext cx="7501366" cy="3834314"/>
          </a:xfrm>
          <a:prstGeom prst="rect">
            <a:avLst/>
          </a:prstGeom>
        </p:spPr>
      </p:pic>
      <p:sp>
        <p:nvSpPr>
          <p:cNvPr id="6" name="Metin kutusu 5">
            <a:extLst>
              <a:ext uri="{FF2B5EF4-FFF2-40B4-BE49-F238E27FC236}">
                <a16:creationId xmlns:a16="http://schemas.microsoft.com/office/drawing/2014/main" id="{BEF2D706-F4EB-407F-D9D9-FC493807B3D6}"/>
              </a:ext>
            </a:extLst>
          </p:cNvPr>
          <p:cNvSpPr txBox="1"/>
          <p:nvPr/>
        </p:nvSpPr>
        <p:spPr>
          <a:xfrm>
            <a:off x="4411615" y="6322415"/>
            <a:ext cx="3368770" cy="307777"/>
          </a:xfrm>
          <a:prstGeom prst="rect">
            <a:avLst/>
          </a:prstGeom>
          <a:noFill/>
        </p:spPr>
        <p:txBody>
          <a:bodyPr wrap="square">
            <a:spAutoFit/>
          </a:bodyPr>
          <a:lstStyle/>
          <a:p>
            <a:pPr algn="ctr"/>
            <a:r>
              <a:rPr lang="tr-TR" sz="1400" b="1" dirty="0" err="1"/>
              <a:t>Functionalism</a:t>
            </a:r>
            <a:r>
              <a:rPr lang="tr-TR" sz="1400" b="1" dirty="0"/>
              <a:t> (</a:t>
            </a:r>
            <a:r>
              <a:rPr lang="en-US" sz="1400" b="1" dirty="0"/>
              <a:t>Thompson, 2016</a:t>
            </a:r>
            <a:r>
              <a:rPr lang="tr-TR" sz="1400" b="1" dirty="0"/>
              <a:t>)</a:t>
            </a:r>
          </a:p>
        </p:txBody>
      </p:sp>
    </p:spTree>
    <p:extLst>
      <p:ext uri="{BB962C8B-B14F-4D97-AF65-F5344CB8AC3E}">
        <p14:creationId xmlns:p14="http://schemas.microsoft.com/office/powerpoint/2010/main" val="2636235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4F98E-DC7A-FBD7-D3E3-510B37F25CE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89A3A2B-1924-F4DA-69A0-B4A443188310}"/>
              </a:ext>
            </a:extLst>
          </p:cNvPr>
          <p:cNvSpPr>
            <a:spLocks noGrp="1"/>
          </p:cNvSpPr>
          <p:nvPr>
            <p:ph type="title"/>
          </p:nvPr>
        </p:nvSpPr>
        <p:spPr>
          <a:xfrm>
            <a:off x="357634" y="299883"/>
            <a:ext cx="11574442" cy="639098"/>
          </a:xfrm>
        </p:spPr>
        <p:txBody>
          <a:bodyPr>
            <a:normAutofit fontScale="90000"/>
          </a:bodyPr>
          <a:lstStyle/>
          <a:p>
            <a:pPr algn="ctr"/>
            <a:r>
              <a:rPr lang="tr-TR" sz="2800" b="1" dirty="0"/>
              <a:t>Tutucu ve Pozitivist Yaklaşım vs. Yapısal İşlevselcilik ve Sosyal Sistemler  </a:t>
            </a:r>
          </a:p>
        </p:txBody>
      </p:sp>
      <p:sp>
        <p:nvSpPr>
          <p:cNvPr id="3" name="İçerik Yer Tutucusu 2">
            <a:extLst>
              <a:ext uri="{FF2B5EF4-FFF2-40B4-BE49-F238E27FC236}">
                <a16:creationId xmlns:a16="http://schemas.microsoft.com/office/drawing/2014/main" id="{9131873D-6572-4B41-A94B-58BA97045B68}"/>
              </a:ext>
            </a:extLst>
          </p:cNvPr>
          <p:cNvSpPr>
            <a:spLocks noGrp="1"/>
          </p:cNvSpPr>
          <p:nvPr>
            <p:ph idx="1"/>
          </p:nvPr>
        </p:nvSpPr>
        <p:spPr>
          <a:xfrm>
            <a:off x="357634" y="949674"/>
            <a:ext cx="11215415" cy="5748446"/>
          </a:xfrm>
        </p:spPr>
        <p:txBody>
          <a:bodyPr>
            <a:noAutofit/>
          </a:bodyPr>
          <a:lstStyle/>
          <a:p>
            <a:pPr marL="0" indent="0" algn="just">
              <a:buNone/>
            </a:pPr>
            <a:r>
              <a:rPr lang="tr-TR" sz="2000" b="1" dirty="0"/>
              <a:t>İletişim kuramlarında Yapısal İşlevselcilik ve Sosyal Sistemler kuramları, Tutucu ve Pozitivist yaklaşımlara benzese de, bazı temel farklar bulunmaktadır:</a:t>
            </a:r>
          </a:p>
          <a:p>
            <a:pPr marL="0" indent="0" algn="ctr">
              <a:buNone/>
            </a:pPr>
            <a:r>
              <a:rPr lang="tr-TR" sz="2000" b="1" u="sng" dirty="0"/>
              <a:t>Ortak Yönler:</a:t>
            </a:r>
          </a:p>
          <a:p>
            <a:pPr algn="just"/>
            <a:r>
              <a:rPr lang="tr-TR" sz="2000" b="1" u="sng" dirty="0"/>
              <a:t>Pozitivist Temel:</a:t>
            </a:r>
            <a:r>
              <a:rPr lang="tr-TR" sz="2000" b="1" dirty="0"/>
              <a:t> Her iki yaklaşım da gözlemlenebilir, ölçülebilir olgulara vurgu yaparak deneysel, bilimsel yöntemlere dayanır.</a:t>
            </a:r>
          </a:p>
          <a:p>
            <a:pPr algn="just"/>
            <a:r>
              <a:rPr lang="tr-TR" sz="2000" b="1" u="sng" dirty="0"/>
              <a:t>Tutuculuk/ Statükocu Yönelim:</a:t>
            </a:r>
            <a:r>
              <a:rPr lang="tr-TR" sz="2000" b="1" dirty="0"/>
              <a:t> Mevcut toplumsal yapıların korunmasını tercih eder ve radikal değişime direnirler.</a:t>
            </a:r>
          </a:p>
          <a:p>
            <a:pPr algn="just"/>
            <a:r>
              <a:rPr lang="tr-TR" sz="2000" b="1" u="sng" dirty="0"/>
              <a:t>Toplumsal Bütünlük ve Düzen:</a:t>
            </a:r>
            <a:r>
              <a:rPr lang="tr-TR" sz="2000" b="1" dirty="0"/>
              <a:t> Her ikisi de toplumun bütünsel, düzenli ve istikrarlı bir sistem olarak işlediğini kabul eder.</a:t>
            </a:r>
          </a:p>
          <a:p>
            <a:pPr algn="just"/>
            <a:r>
              <a:rPr lang="tr-TR" sz="2000" b="1" u="sng" dirty="0"/>
              <a:t>Deterministik Görüş: </a:t>
            </a:r>
            <a:r>
              <a:rPr lang="tr-TR" sz="2000" b="1" dirty="0"/>
              <a:t>Genellikle toplumsal olguların öngörülebilir kalıpları izlediğini, bireysel eylemliliğe veya çatışmaya daha az vurgu yaptığını varsayarlar.</a:t>
            </a:r>
          </a:p>
        </p:txBody>
      </p:sp>
    </p:spTree>
    <p:extLst>
      <p:ext uri="{BB962C8B-B14F-4D97-AF65-F5344CB8AC3E}">
        <p14:creationId xmlns:p14="http://schemas.microsoft.com/office/powerpoint/2010/main" val="3202011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416C5-2B5A-853D-0225-8ECB5572D3B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E40B9A7-5FE6-DA92-2FE0-3597E0418BC1}"/>
              </a:ext>
            </a:extLst>
          </p:cNvPr>
          <p:cNvSpPr>
            <a:spLocks noGrp="1"/>
          </p:cNvSpPr>
          <p:nvPr>
            <p:ph type="title"/>
          </p:nvPr>
        </p:nvSpPr>
        <p:spPr>
          <a:xfrm>
            <a:off x="716662" y="299883"/>
            <a:ext cx="10935094" cy="639098"/>
          </a:xfrm>
        </p:spPr>
        <p:txBody>
          <a:bodyPr>
            <a:normAutofit/>
          </a:bodyPr>
          <a:lstStyle/>
          <a:p>
            <a:pPr algn="ctr"/>
            <a:r>
              <a:rPr lang="tr-TR" sz="2800" b="1" dirty="0"/>
              <a:t>KAPSAM</a:t>
            </a:r>
            <a:endParaRPr lang="en-US" sz="2800" b="1" dirty="0"/>
          </a:p>
        </p:txBody>
      </p:sp>
      <p:sp>
        <p:nvSpPr>
          <p:cNvPr id="3" name="İçerik Yer Tutucusu 2">
            <a:extLst>
              <a:ext uri="{FF2B5EF4-FFF2-40B4-BE49-F238E27FC236}">
                <a16:creationId xmlns:a16="http://schemas.microsoft.com/office/drawing/2014/main" id="{76F6DEEB-FE6A-5B58-3FDD-124ED0866608}"/>
              </a:ext>
            </a:extLst>
          </p:cNvPr>
          <p:cNvSpPr>
            <a:spLocks noGrp="1"/>
          </p:cNvSpPr>
          <p:nvPr>
            <p:ph idx="1"/>
          </p:nvPr>
        </p:nvSpPr>
        <p:spPr>
          <a:xfrm>
            <a:off x="2170968" y="1124889"/>
            <a:ext cx="7850064" cy="4405315"/>
          </a:xfrm>
        </p:spPr>
        <p:txBody>
          <a:bodyPr>
            <a:noAutofit/>
          </a:bodyPr>
          <a:lstStyle/>
          <a:p>
            <a:pPr algn="just"/>
            <a:r>
              <a:rPr lang="tr-TR" sz="2000" b="1" dirty="0"/>
              <a:t>Giriş</a:t>
            </a:r>
          </a:p>
          <a:p>
            <a:pPr algn="just"/>
            <a:r>
              <a:rPr lang="tr-TR" sz="2000" b="1" dirty="0"/>
              <a:t>Kitle İletişim Kuramlarına Giriş</a:t>
            </a:r>
          </a:p>
          <a:p>
            <a:pPr algn="just"/>
            <a:r>
              <a:rPr lang="tr-TR" sz="2000" b="1" dirty="0"/>
              <a:t>Kitle İletişimi ve Kitle İletişim Araçları</a:t>
            </a:r>
          </a:p>
          <a:p>
            <a:pPr algn="just"/>
            <a:r>
              <a:rPr lang="tr-TR" sz="2000" b="1" dirty="0"/>
              <a:t>Tarihsel Gelişim ve Teknolojik Dönüşümler</a:t>
            </a:r>
          </a:p>
          <a:p>
            <a:pPr algn="just"/>
            <a:r>
              <a:rPr lang="tr-TR" sz="2000" b="1" dirty="0"/>
              <a:t>İletişim Kuramlarının Genel Çerçevesi ve Sınıflandırılması</a:t>
            </a:r>
          </a:p>
          <a:p>
            <a:pPr lvl="1" algn="just">
              <a:buFont typeface="Wingdings" panose="05000000000000000000" pitchFamily="2" charset="2"/>
              <a:buChar char="v"/>
            </a:pPr>
            <a:r>
              <a:rPr lang="tr-TR" sz="1800" b="1" dirty="0"/>
              <a:t>Tutucu (Pozitivist) Yaklaşımlar</a:t>
            </a:r>
          </a:p>
          <a:p>
            <a:pPr lvl="1" algn="just">
              <a:buFont typeface="Wingdings" panose="05000000000000000000" pitchFamily="2" charset="2"/>
              <a:buChar char="v"/>
            </a:pPr>
            <a:r>
              <a:rPr lang="tr-TR" sz="1800" b="1" dirty="0"/>
              <a:t>Yapısal İşlevselcilik ve Sosyal Sistemler</a:t>
            </a:r>
          </a:p>
          <a:p>
            <a:pPr lvl="1" algn="just">
              <a:buFont typeface="Wingdings" panose="05000000000000000000" pitchFamily="2" charset="2"/>
              <a:buChar char="v"/>
            </a:pPr>
            <a:r>
              <a:rPr lang="tr-TR" sz="1800" b="1" dirty="0"/>
              <a:t>Değişimci Yaklaşımlar</a:t>
            </a:r>
          </a:p>
          <a:p>
            <a:pPr algn="just"/>
            <a:r>
              <a:rPr lang="tr-TR" sz="2000" b="1" dirty="0"/>
              <a:t>Sonuç ve Değerlendirme</a:t>
            </a:r>
          </a:p>
          <a:p>
            <a:pPr algn="just"/>
            <a:r>
              <a:rPr lang="tr-TR" sz="2000" b="1" dirty="0"/>
              <a:t>Kaynakça</a:t>
            </a:r>
          </a:p>
        </p:txBody>
      </p:sp>
    </p:spTree>
    <p:extLst>
      <p:ext uri="{BB962C8B-B14F-4D97-AF65-F5344CB8AC3E}">
        <p14:creationId xmlns:p14="http://schemas.microsoft.com/office/powerpoint/2010/main" val="36006897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6AC8A-C750-A55E-D6A8-793FA57BD27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8048D6A-E9C4-28E9-54F8-70E7316B57CE}"/>
              </a:ext>
            </a:extLst>
          </p:cNvPr>
          <p:cNvSpPr>
            <a:spLocks noGrp="1"/>
          </p:cNvSpPr>
          <p:nvPr>
            <p:ph type="title"/>
          </p:nvPr>
        </p:nvSpPr>
        <p:spPr>
          <a:xfrm>
            <a:off x="357634" y="299883"/>
            <a:ext cx="11574442" cy="639098"/>
          </a:xfrm>
        </p:spPr>
        <p:txBody>
          <a:bodyPr>
            <a:normAutofit fontScale="90000"/>
          </a:bodyPr>
          <a:lstStyle/>
          <a:p>
            <a:pPr algn="ctr"/>
            <a:r>
              <a:rPr lang="tr-TR" sz="2800" b="1" dirty="0"/>
              <a:t>Tutucu ve Pozitivist Yaklaşım vs. Yapısal İşlevselcilik ve Sosyal Sistemler  </a:t>
            </a:r>
          </a:p>
        </p:txBody>
      </p:sp>
      <p:sp>
        <p:nvSpPr>
          <p:cNvPr id="3" name="İçerik Yer Tutucusu 2">
            <a:extLst>
              <a:ext uri="{FF2B5EF4-FFF2-40B4-BE49-F238E27FC236}">
                <a16:creationId xmlns:a16="http://schemas.microsoft.com/office/drawing/2014/main" id="{BFF5276A-AB9F-2063-9DC7-298CDFDFE3E8}"/>
              </a:ext>
            </a:extLst>
          </p:cNvPr>
          <p:cNvSpPr>
            <a:spLocks noGrp="1"/>
          </p:cNvSpPr>
          <p:nvPr>
            <p:ph idx="1"/>
          </p:nvPr>
        </p:nvSpPr>
        <p:spPr>
          <a:xfrm>
            <a:off x="313831" y="851116"/>
            <a:ext cx="11215415" cy="5748446"/>
          </a:xfrm>
        </p:spPr>
        <p:txBody>
          <a:bodyPr>
            <a:noAutofit/>
          </a:bodyPr>
          <a:lstStyle/>
          <a:p>
            <a:pPr marL="0" indent="0" algn="ctr">
              <a:buNone/>
            </a:pPr>
            <a:r>
              <a:rPr lang="tr-TR" sz="2000" b="1" u="sng" dirty="0"/>
              <a:t>Farklar:</a:t>
            </a:r>
          </a:p>
          <a:p>
            <a:pPr marL="0" indent="0" algn="ctr">
              <a:buNone/>
            </a:pPr>
            <a:r>
              <a:rPr lang="tr-TR" sz="2000" b="1" u="sng" dirty="0"/>
              <a:t>Tutucu - Pozitivist Yaklaşımlar</a:t>
            </a:r>
          </a:p>
          <a:p>
            <a:pPr marL="0" indent="0" algn="just">
              <a:buNone/>
            </a:pPr>
            <a:r>
              <a:rPr lang="tr-TR" sz="2000" b="1" dirty="0"/>
              <a:t>Toplumsal istikrarı, normları ve geleneksel değerleri vurgulama eğilimi yaygındır. Genellikle muhafazakar ideolojilerle ilişkilendirilir.</a:t>
            </a:r>
          </a:p>
          <a:p>
            <a:pPr marL="0" indent="0" algn="ctr">
              <a:buNone/>
            </a:pPr>
            <a:r>
              <a:rPr lang="tr-TR" sz="2000" b="1" u="sng" dirty="0"/>
              <a:t>Yapısal İşlevselcilik ve Sosyal Sistemler</a:t>
            </a:r>
          </a:p>
          <a:p>
            <a:pPr marL="0" indent="0" algn="just">
              <a:buNone/>
            </a:pPr>
            <a:r>
              <a:rPr lang="tr-TR" sz="2000" b="1" dirty="0"/>
              <a:t>Özellikle sosyal yapıların (kurumlar, roller, normlar) sistemin devamlılığını sağlamak için nasıl birlikte işlediğine odaklanır.</a:t>
            </a:r>
          </a:p>
          <a:p>
            <a:pPr marL="0" indent="0" algn="just">
              <a:buNone/>
            </a:pPr>
            <a:r>
              <a:rPr lang="tr-TR" sz="2000" b="1" u="sng" dirty="0"/>
              <a:t>Özetle:  </a:t>
            </a:r>
          </a:p>
          <a:p>
            <a:pPr marL="0" indent="0" algn="just">
              <a:buNone/>
            </a:pPr>
            <a:r>
              <a:rPr lang="tr-TR" sz="2000" b="1" dirty="0"/>
              <a:t>Her ikisi de nesnel, bilimsel ve sistem odaklıdır, toplumun düzenini ve devamını ön plana çıkarır. Tutucu - Pozitivist Yaklaşımlar, daha çok ideolojik bir tutumu ve geleneksel değerleri vurgulama eğilimindeyken, "sosyal sistemler" ve "yapısal işlevselcilik" ise daha çok kuramsal ve analitik bir çerçeve sunar; toplumun işleyişini anlamaya çalışan soyut modellerdir.</a:t>
            </a:r>
          </a:p>
          <a:p>
            <a:pPr marL="0" indent="0" algn="just">
              <a:buNone/>
            </a:pPr>
            <a:r>
              <a:rPr lang="tr-TR" sz="2000" b="1" dirty="0"/>
              <a:t>Farklar çok ince ve çoğu zaman iç içe geçmiş olabilir, çünkü her ikisi de toplumun düzenli, istikrarlı ve normatif yapısına vurgu yapar. Bu yüzden, bu yaklaşımlar çoğu zaman birbirlerini tamamlayan veya iç içe geçmiş olarak da görülebilir.</a:t>
            </a:r>
          </a:p>
        </p:txBody>
      </p:sp>
    </p:spTree>
    <p:extLst>
      <p:ext uri="{BB962C8B-B14F-4D97-AF65-F5344CB8AC3E}">
        <p14:creationId xmlns:p14="http://schemas.microsoft.com/office/powerpoint/2010/main" val="636083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71BFF-FA83-53CF-BE26-48277A4B365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C24664A-A7E3-B11E-7BA2-8905D2858792}"/>
              </a:ext>
            </a:extLst>
          </p:cNvPr>
          <p:cNvSpPr>
            <a:spLocks noGrp="1"/>
          </p:cNvSpPr>
          <p:nvPr>
            <p:ph type="title"/>
          </p:nvPr>
        </p:nvSpPr>
        <p:spPr>
          <a:xfrm>
            <a:off x="357634" y="299883"/>
            <a:ext cx="11574442" cy="639098"/>
          </a:xfrm>
        </p:spPr>
        <p:txBody>
          <a:bodyPr>
            <a:normAutofit/>
          </a:bodyPr>
          <a:lstStyle/>
          <a:p>
            <a:pPr algn="ctr"/>
            <a:r>
              <a:rPr lang="tr-TR" sz="2800" b="1" dirty="0"/>
              <a:t>Değişimci Yaklaşımlar</a:t>
            </a:r>
          </a:p>
        </p:txBody>
      </p:sp>
      <p:sp>
        <p:nvSpPr>
          <p:cNvPr id="3" name="İçerik Yer Tutucusu 2">
            <a:extLst>
              <a:ext uri="{FF2B5EF4-FFF2-40B4-BE49-F238E27FC236}">
                <a16:creationId xmlns:a16="http://schemas.microsoft.com/office/drawing/2014/main" id="{1CB263CA-15C0-2E5F-8E8E-9EC750AEC5D6}"/>
              </a:ext>
            </a:extLst>
          </p:cNvPr>
          <p:cNvSpPr>
            <a:spLocks noGrp="1"/>
          </p:cNvSpPr>
          <p:nvPr>
            <p:ph idx="1"/>
          </p:nvPr>
        </p:nvSpPr>
        <p:spPr>
          <a:xfrm>
            <a:off x="357634" y="949674"/>
            <a:ext cx="11215415" cy="5748446"/>
          </a:xfrm>
        </p:spPr>
        <p:txBody>
          <a:bodyPr>
            <a:noAutofit/>
          </a:bodyPr>
          <a:lstStyle/>
          <a:p>
            <a:pPr marL="0" indent="0" algn="just">
              <a:buNone/>
            </a:pPr>
            <a:r>
              <a:rPr lang="tr-TR" sz="2000" b="1" u="sng" dirty="0"/>
              <a:t>Değişimci Yaklaşımlar</a:t>
            </a:r>
            <a:r>
              <a:rPr lang="tr-TR" sz="2000" b="1" dirty="0"/>
              <a:t>, iletişim kuramları içinde toplumsal yapının dinamik ve sürekli değişim halinde olduğunu vurgulayan bir perspektiftir. Tarihsel kökenleri, Antik Yunan’dan başlayarak, özellikle Hegel ve Marks gibi düşünürlerin fikirleriyle şekillenmiştir. </a:t>
            </a:r>
          </a:p>
          <a:p>
            <a:pPr marL="0" indent="0" algn="just">
              <a:buNone/>
            </a:pPr>
            <a:r>
              <a:rPr lang="tr-TR" sz="2000" b="1" u="sng" dirty="0"/>
              <a:t>Bu yaklaşımın temel varsayımı</a:t>
            </a:r>
            <a:r>
              <a:rPr lang="tr-TR" sz="2000" b="1" dirty="0"/>
              <a:t>, toplumsal gerçekliklerin ve ilişkilerin statik değil, sürekli bir değişim ve gelişim içinde olduğudur. Örneğin, </a:t>
            </a:r>
            <a:r>
              <a:rPr lang="tr-TR" sz="2000" b="1" dirty="0" err="1"/>
              <a:t>Heraclitus’un</a:t>
            </a:r>
            <a:r>
              <a:rPr lang="tr-TR" sz="2000" b="1" dirty="0"/>
              <a:t> "aynı ırmakta iki kez yıkanılmaz" sözü bu değişim felsefesinin özünü yansıtır. Ayrıca, Hegel’in diyalektiği, zıtlıkların sürekli çatışması ve uzlaşmasıyla gelişen bir süreç olduğunu kabul eder; Marks ise toplumsal değişimin üretim ilişkilerindeki çelişkiler ve sınıf mücadelesi temelinde ilerlediğini savunur.</a:t>
            </a:r>
          </a:p>
          <a:p>
            <a:pPr marL="0" indent="0" algn="just">
              <a:buNone/>
            </a:pPr>
            <a:r>
              <a:rPr lang="tr-TR" sz="2000" b="1" u="sng" dirty="0"/>
              <a:t>Bu kuramların öncüleri </a:t>
            </a:r>
            <a:r>
              <a:rPr lang="tr-TR" sz="2000" b="1" dirty="0"/>
              <a:t>arasında, özellikle Marx ve Hegel’in düşünceleri büyük önem taşır. Hegel’in diyalektiği, fikirlerin ve toplumsal yapıların zıtlıklar ve karşıtlıklar yoluyla geliştiği fikrini temel alır. Marx ise, bu diyalektiği maddi üretim ilişkilerine uygular ve tarihsel materyalizm adını verdiği yaklaşımıyla, toplumsal değişimin ekonomik temel ve üstyapı ilişkilerindeki çelişkilerden kaynaklandığını ortaya koyar. Marx’a göre, üretim güçleri ile üretim ilişkileri arasındaki çelişki, toplumsal dönüşümün motorudur (Polat, 2016, ss.40-44).</a:t>
            </a:r>
          </a:p>
        </p:txBody>
      </p:sp>
    </p:spTree>
    <p:extLst>
      <p:ext uri="{BB962C8B-B14F-4D97-AF65-F5344CB8AC3E}">
        <p14:creationId xmlns:p14="http://schemas.microsoft.com/office/powerpoint/2010/main" val="3244782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EEF29-3B93-B264-3399-768738D98B1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90F90AE-D3D6-2972-74F8-7798966586AD}"/>
              </a:ext>
            </a:extLst>
          </p:cNvPr>
          <p:cNvSpPr>
            <a:spLocks noGrp="1"/>
          </p:cNvSpPr>
          <p:nvPr>
            <p:ph type="title"/>
          </p:nvPr>
        </p:nvSpPr>
        <p:spPr>
          <a:xfrm>
            <a:off x="357634" y="299883"/>
            <a:ext cx="11574442" cy="639098"/>
          </a:xfrm>
        </p:spPr>
        <p:txBody>
          <a:bodyPr>
            <a:normAutofit/>
          </a:bodyPr>
          <a:lstStyle/>
          <a:p>
            <a:pPr algn="ctr"/>
            <a:r>
              <a:rPr lang="tr-TR" sz="2800" b="1" dirty="0"/>
              <a:t>Değişimci Yaklaşımlar</a:t>
            </a:r>
          </a:p>
        </p:txBody>
      </p:sp>
      <p:sp>
        <p:nvSpPr>
          <p:cNvPr id="3" name="İçerik Yer Tutucusu 2">
            <a:extLst>
              <a:ext uri="{FF2B5EF4-FFF2-40B4-BE49-F238E27FC236}">
                <a16:creationId xmlns:a16="http://schemas.microsoft.com/office/drawing/2014/main" id="{4870D304-43D9-4E4F-EFA6-6617961F6CC3}"/>
              </a:ext>
            </a:extLst>
          </p:cNvPr>
          <p:cNvSpPr>
            <a:spLocks noGrp="1"/>
          </p:cNvSpPr>
          <p:nvPr>
            <p:ph idx="1"/>
          </p:nvPr>
        </p:nvSpPr>
        <p:spPr>
          <a:xfrm>
            <a:off x="357634" y="949674"/>
            <a:ext cx="11215415" cy="5748446"/>
          </a:xfrm>
        </p:spPr>
        <p:txBody>
          <a:bodyPr>
            <a:noAutofit/>
          </a:bodyPr>
          <a:lstStyle/>
          <a:p>
            <a:pPr marL="0" indent="0" algn="just">
              <a:buNone/>
            </a:pPr>
            <a:r>
              <a:rPr lang="tr-TR" sz="2000" b="1" u="sng" dirty="0"/>
              <a:t>Değişimci Yaklaşımlar</a:t>
            </a:r>
            <a:r>
              <a:rPr lang="tr-TR" sz="2000" b="1" dirty="0"/>
              <a:t>, iletişim kuramlarının eleştirel ve dönüşümcü bir perspektiften incelenmesini sağlar. Özellikle Marksist ve tarihsel maddecilik temellerine dayanır ve iletişim süreçlerinin toplumsal değişim ve dönüşümle yakından ilişkili olduğunu vurgular.  Tarihsel süreçteki ekonomik, politik ve kültürel yapıları analiz ederek, iletişimin sadece bilgi aktarımı değil, aynı zamanda toplumu dönüştürme ve değiştirme gücü olduğunu ileri sürer. Bu kuramlar, iletişimin egemen ideolojileri ve güç ilişkilerini nasıl pekiştirdiğine veya değiştirdiğine odaklanır (</a:t>
            </a:r>
            <a:r>
              <a:rPr lang="fi-FI" sz="2000" b="1" dirty="0"/>
              <a:t>Tekinalp ve Uzun, 2009</a:t>
            </a:r>
            <a:r>
              <a:rPr lang="tr-TR" sz="2000" b="1" dirty="0"/>
              <a:t>, </a:t>
            </a:r>
            <a:r>
              <a:rPr lang="tr-TR" sz="2000" b="1" dirty="0" err="1"/>
              <a:t>ss</a:t>
            </a:r>
            <a:r>
              <a:rPr lang="tr-TR" sz="2000" b="1" dirty="0"/>
              <a:t>. 54-62). </a:t>
            </a:r>
          </a:p>
          <a:p>
            <a:pPr marL="0" indent="0" algn="just">
              <a:buNone/>
            </a:pPr>
            <a:r>
              <a:rPr lang="tr-TR" sz="2000" b="1" u="sng" dirty="0"/>
              <a:t>Tarihsel kökenleri</a:t>
            </a:r>
            <a:r>
              <a:rPr lang="tr-TR" sz="2000" b="1" dirty="0"/>
              <a:t> diyalektik düşünceye dayanan, toplumdaki değişimin çatışma ve çelişkilerin çözümlenmesiyle gerçekleştiğini savunan Hegel ve Marks gibi düşünürlerin görüşleri ile biçimlenen (</a:t>
            </a:r>
            <a:r>
              <a:rPr lang="fi-FI" sz="2000" b="1" dirty="0"/>
              <a:t>Tekinalp. ve Uzun, 2009</a:t>
            </a:r>
            <a:r>
              <a:rPr lang="tr-TR" sz="2000" b="1" dirty="0"/>
              <a:t>, </a:t>
            </a:r>
            <a:r>
              <a:rPr lang="tr-TR" sz="2000" b="1" dirty="0" err="1"/>
              <a:t>ss</a:t>
            </a:r>
            <a:r>
              <a:rPr lang="tr-TR" sz="2000" b="1" dirty="0"/>
              <a:t>. 54-55) bu düşünce, iletişimin de toplumsal çelişkileri ve güç dinamiklerini yansıttığını ve bu dinamikleri değiştirmeye yönelik bir araç olduğunu öne çıkarır. Ayrıca, bu yaklaşımlar, kapitalist ve emperyalist yapıları eleştirir; ekonomik ilişkilerin ve üretim biçimlerinin iletişimin biçimlenmesinde belirleyici olduğunu vurgular (</a:t>
            </a:r>
            <a:r>
              <a:rPr lang="fi-FI" sz="2000" b="1" dirty="0"/>
              <a:t>Tekinalp ve Uzun, 2009</a:t>
            </a:r>
            <a:r>
              <a:rPr lang="tr-TR" sz="2000" b="1" dirty="0"/>
              <a:t>, </a:t>
            </a:r>
            <a:r>
              <a:rPr lang="tr-TR" sz="2000" b="1" dirty="0" err="1"/>
              <a:t>ss</a:t>
            </a:r>
            <a:r>
              <a:rPr lang="tr-TR" sz="2000" b="1" dirty="0"/>
              <a:t>. 62-64). </a:t>
            </a:r>
          </a:p>
          <a:p>
            <a:pPr marL="0" indent="0" algn="just">
              <a:buNone/>
            </a:pPr>
            <a:r>
              <a:rPr lang="tr-TR" sz="2000" b="1" dirty="0"/>
              <a:t>Bu nedenle, değişimci yaklaşımlar, iletişimi sadece bir anlatım ve iletişim aracı olarak değil, toplumsal adalet ve özgürlük mücadelesinin bir parçası olarak görür.</a:t>
            </a:r>
          </a:p>
        </p:txBody>
      </p:sp>
    </p:spTree>
    <p:extLst>
      <p:ext uri="{BB962C8B-B14F-4D97-AF65-F5344CB8AC3E}">
        <p14:creationId xmlns:p14="http://schemas.microsoft.com/office/powerpoint/2010/main" val="2154332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3FD9F-30DF-ACD7-881C-E7EDBC9EBA4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4F02CAD-D0C9-8A83-BA7E-9139D6325269}"/>
              </a:ext>
            </a:extLst>
          </p:cNvPr>
          <p:cNvSpPr>
            <a:spLocks noGrp="1"/>
          </p:cNvSpPr>
          <p:nvPr>
            <p:ph type="title"/>
          </p:nvPr>
        </p:nvSpPr>
        <p:spPr>
          <a:xfrm>
            <a:off x="357634" y="299883"/>
            <a:ext cx="11574442" cy="639098"/>
          </a:xfrm>
        </p:spPr>
        <p:txBody>
          <a:bodyPr>
            <a:normAutofit/>
          </a:bodyPr>
          <a:lstStyle/>
          <a:p>
            <a:pPr algn="ctr"/>
            <a:r>
              <a:rPr lang="tr-TR" sz="2800" b="1" dirty="0"/>
              <a:t>Değişimci Yaklaşımlar </a:t>
            </a:r>
          </a:p>
        </p:txBody>
      </p:sp>
      <p:sp>
        <p:nvSpPr>
          <p:cNvPr id="3" name="İçerik Yer Tutucusu 2">
            <a:extLst>
              <a:ext uri="{FF2B5EF4-FFF2-40B4-BE49-F238E27FC236}">
                <a16:creationId xmlns:a16="http://schemas.microsoft.com/office/drawing/2014/main" id="{62A18C1E-E2F7-33FD-9BA5-3D8EFE4E68CF}"/>
              </a:ext>
            </a:extLst>
          </p:cNvPr>
          <p:cNvSpPr>
            <a:spLocks noGrp="1"/>
          </p:cNvSpPr>
          <p:nvPr>
            <p:ph idx="1"/>
          </p:nvPr>
        </p:nvSpPr>
        <p:spPr>
          <a:xfrm>
            <a:off x="357634" y="949674"/>
            <a:ext cx="11215415" cy="5748446"/>
          </a:xfrm>
        </p:spPr>
        <p:txBody>
          <a:bodyPr>
            <a:noAutofit/>
          </a:bodyPr>
          <a:lstStyle/>
          <a:p>
            <a:pPr marL="0" indent="0" algn="just">
              <a:buNone/>
            </a:pPr>
            <a:r>
              <a:rPr lang="tr-TR" b="1" u="sng" dirty="0"/>
              <a:t>Sonuç olarak</a:t>
            </a:r>
            <a:r>
              <a:rPr lang="tr-TR" b="1" dirty="0"/>
              <a:t>, </a:t>
            </a:r>
            <a:r>
              <a:rPr lang="tr-TR" b="1" u="sng" dirty="0"/>
              <a:t>Değişimci Yaklaşımlar</a:t>
            </a:r>
            <a:r>
              <a:rPr lang="tr-TR" b="1" dirty="0"/>
              <a:t>, toplumların sürekli değiştiğini ve geliştiğini kabul eder. En önemli öncüleri Karl Marx ve Charles Darwin’dir. Marx, üretim ilişkilerinin ve ekonomik yapının toplumların temelini oluşturduğunu ve bu yapının değişmesiyle toplumların da değiştiğini söyler. Darwin ise, doğada ve toplumda evrimsel değişimin kaçınılmaz olduğunu vurgular. Bu yaklaşıma göre, değişim kaçınılmaz ve toplumsal gelişme sürekli olmalıdır. (Polat, 2016, </a:t>
            </a:r>
            <a:r>
              <a:rPr lang="tr-TR" b="1" dirty="0" err="1"/>
              <a:t>ss</a:t>
            </a:r>
            <a:r>
              <a:rPr lang="tr-TR" b="1" dirty="0"/>
              <a:t>. 34-49). </a:t>
            </a:r>
          </a:p>
          <a:p>
            <a:pPr marL="0" indent="0" algn="just">
              <a:buNone/>
            </a:pPr>
            <a:r>
              <a:rPr lang="tr-TR" b="1" dirty="0"/>
              <a:t>Bu yaklaşımlar, iletişimin toplumu dönüştürme potansiyeline sahip bir güç olduğunu kabul eder ve bu gücü kullanarak, egemen ideolojilere karşı eleştirel ve değişim odaklı bir perspektif sunar. Bu yaklaşım, iletişim çalışmalarını toplumsal sorunların çözümüne katkıda bulunmayı amaçlayan, aktif ve dönüştürücü bir disiplin haline getirir (</a:t>
            </a:r>
            <a:r>
              <a:rPr lang="fi-FI" b="1" dirty="0"/>
              <a:t>Tekinalp ve Uzun, 2009</a:t>
            </a:r>
            <a:r>
              <a:rPr lang="tr-TR" b="1" dirty="0"/>
              <a:t>, </a:t>
            </a:r>
            <a:r>
              <a:rPr lang="tr-TR" b="1" dirty="0" err="1"/>
              <a:t>ss</a:t>
            </a:r>
            <a:r>
              <a:rPr lang="tr-TR" b="1" dirty="0"/>
              <a:t>. 62-64). </a:t>
            </a:r>
          </a:p>
          <a:p>
            <a:pPr marL="0" indent="0" algn="just">
              <a:buNone/>
            </a:pPr>
            <a:r>
              <a:rPr lang="tr-TR" b="1" u="sng" dirty="0"/>
              <a:t>Bu yaklaşıma göre, toplumlar sürekli devinim durumundadır; değişim ve dönüşümün kaçınılmaz ve temel bir gerçekliktir. </a:t>
            </a:r>
          </a:p>
          <a:p>
            <a:pPr marL="0" indent="0" algn="just">
              <a:buNone/>
            </a:pPr>
            <a:r>
              <a:rPr lang="tr-TR" b="1" dirty="0"/>
              <a:t>Bu yaklaşım, iletişim ve medya çalışmalarında da, toplumsal değişim süreçlerinin anlaşılmasında önemli bir kuramsal temel sağlar. Bu nedenle, yeni medya ve teknolojik dönüşümler de toplumsal yapıyı sürekli yeniden şekillendiren bileşenler olarak değerlendirilir (Polat, 2016, s.34-47). </a:t>
            </a:r>
          </a:p>
          <a:p>
            <a:pPr marL="0" indent="0" algn="just">
              <a:buNone/>
            </a:pPr>
            <a:r>
              <a:rPr lang="tr-TR" b="1" dirty="0"/>
              <a:t>Değişimci Yaklaşımlar, tutucu/pozitivist yaklaşımlar ile yapısal işlevselcilik ve sosyal sistemlerin mevcut durumu koruma ve sürdürme tutumunun karşısında, değişimi ve yenilenmeyi teşvik eder.</a:t>
            </a:r>
          </a:p>
        </p:txBody>
      </p:sp>
    </p:spTree>
    <p:extLst>
      <p:ext uri="{BB962C8B-B14F-4D97-AF65-F5344CB8AC3E}">
        <p14:creationId xmlns:p14="http://schemas.microsoft.com/office/powerpoint/2010/main" val="19968682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A3C45-F418-4A69-ED07-FA924B40B80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4B034E7-1095-7E86-6C5F-4E06334B91F2}"/>
              </a:ext>
            </a:extLst>
          </p:cNvPr>
          <p:cNvSpPr>
            <a:spLocks noGrp="1"/>
          </p:cNvSpPr>
          <p:nvPr>
            <p:ph type="title"/>
          </p:nvPr>
        </p:nvSpPr>
        <p:spPr>
          <a:xfrm>
            <a:off x="357634" y="299883"/>
            <a:ext cx="11574442" cy="639098"/>
          </a:xfrm>
        </p:spPr>
        <p:txBody>
          <a:bodyPr>
            <a:normAutofit/>
          </a:bodyPr>
          <a:lstStyle/>
          <a:p>
            <a:pPr algn="ctr"/>
            <a:r>
              <a:rPr lang="tr-TR" sz="2800" b="1" dirty="0"/>
              <a:t>SONUÇ VE DEĞERLENDİRME</a:t>
            </a:r>
          </a:p>
        </p:txBody>
      </p:sp>
      <p:sp>
        <p:nvSpPr>
          <p:cNvPr id="3" name="İçerik Yer Tutucusu 2">
            <a:extLst>
              <a:ext uri="{FF2B5EF4-FFF2-40B4-BE49-F238E27FC236}">
                <a16:creationId xmlns:a16="http://schemas.microsoft.com/office/drawing/2014/main" id="{BE7C1A0F-554F-B5DD-9D61-90E07225360F}"/>
              </a:ext>
            </a:extLst>
          </p:cNvPr>
          <p:cNvSpPr>
            <a:spLocks noGrp="1"/>
          </p:cNvSpPr>
          <p:nvPr>
            <p:ph idx="1"/>
          </p:nvPr>
        </p:nvSpPr>
        <p:spPr>
          <a:xfrm>
            <a:off x="357634" y="949674"/>
            <a:ext cx="11215415" cy="5748446"/>
          </a:xfrm>
        </p:spPr>
        <p:txBody>
          <a:bodyPr>
            <a:noAutofit/>
          </a:bodyPr>
          <a:lstStyle/>
          <a:p>
            <a:pPr marL="0" indent="0" algn="just">
              <a:buNone/>
            </a:pPr>
            <a:r>
              <a:rPr lang="tr-TR" sz="2000" b="1" dirty="0"/>
              <a:t>Bu ders kapsamında, medya ve iletişim kuramlarının toplumsal yapı ve değişim üzerindeki etkileri farklı perspektiflerden ele alınmış ve kuramların temel varsayımları ile uygulama alanları karşılaştırılmıştır. </a:t>
            </a:r>
          </a:p>
          <a:p>
            <a:pPr marL="0" indent="0" algn="just">
              <a:buNone/>
            </a:pPr>
            <a:r>
              <a:rPr lang="tr-TR" sz="2000" b="1" dirty="0"/>
              <a:t>Özellikle, tutucu ve yapısal işlevsel yaklaşımların toplumun sürekliliği ve istikrarını ön planda tutarken, değişimci yaklaşımların toplumsal dönüşüm ve dinamizmi vurguladığı görülmüştür. </a:t>
            </a:r>
          </a:p>
          <a:p>
            <a:pPr marL="0" indent="0" algn="just">
              <a:buNone/>
            </a:pPr>
            <a:r>
              <a:rPr lang="tr-TR" sz="2000" b="1" dirty="0"/>
              <a:t>Ayrıca, teknolojik gelişmelerin medya ortamlarının evriminde oynadığı rol ve bu dönüşümlerin toplumsal yapıya olan yansımaları detaylandırılmıştır. </a:t>
            </a:r>
          </a:p>
          <a:p>
            <a:pPr marL="0" indent="0" algn="just">
              <a:buNone/>
            </a:pPr>
            <a:r>
              <a:rPr lang="tr-TR" sz="2000" b="1" dirty="0"/>
              <a:t>Bu inceleme, iletişim kuramlarının toplumsal sorunlara ve değişimlere yaklaşımında farklı bakış açıları sunduğunu ve medya ortamlarının toplumsal dönüşümdeki güç ve sorumluluklarını anlamada önemli katkılar sağladığını göstermektedir. </a:t>
            </a:r>
          </a:p>
          <a:p>
            <a:pPr marL="0" indent="0" algn="just">
              <a:buNone/>
            </a:pPr>
            <a:r>
              <a:rPr lang="tr-TR" sz="2000" b="1" dirty="0"/>
              <a:t>Son olarak, bu kuramların ve teknolojik gelişmelerin etkileşimiyle ortaya çıkan yeni medya ortamlarının, toplumun dinamik ve sürekli değişen yapısını şekillendirmede merkezi bir rol üstlendiği sonucuna varılmıştır.</a:t>
            </a:r>
          </a:p>
        </p:txBody>
      </p:sp>
    </p:spTree>
    <p:extLst>
      <p:ext uri="{BB962C8B-B14F-4D97-AF65-F5344CB8AC3E}">
        <p14:creationId xmlns:p14="http://schemas.microsoft.com/office/powerpoint/2010/main" val="20755514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2921" y="275303"/>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682249" y="978309"/>
            <a:ext cx="10601327" cy="5565366"/>
          </a:xfrm>
        </p:spPr>
        <p:txBody>
          <a:bodyPr>
            <a:normAutofit/>
          </a:bodyPr>
          <a:lstStyle/>
          <a:p>
            <a:endParaRPr lang="tr-TR" sz="1200" dirty="0"/>
          </a:p>
          <a:p>
            <a:pPr algn="just"/>
            <a:r>
              <a:rPr lang="tr-TR" sz="1600" b="1" dirty="0"/>
              <a:t>Erdoğan, İ., </a:t>
            </a:r>
            <a:r>
              <a:rPr lang="tr-TR" sz="1600" b="1" dirty="0" err="1"/>
              <a:t>Keloğlu</a:t>
            </a:r>
            <a:r>
              <a:rPr lang="tr-TR" sz="1600" b="1" dirty="0"/>
              <a:t>-İşler, E. ve Durmuş, N. (2005). Kitle iletişiminde pozitivist ampirik geleneğin kuruluşu: </a:t>
            </a:r>
            <a:r>
              <a:rPr lang="tr-TR" sz="1600" b="1" dirty="0" err="1"/>
              <a:t>Lazarsfeld</a:t>
            </a:r>
            <a:r>
              <a:rPr lang="tr-TR" sz="1600" b="1" dirty="0"/>
              <a:t> ve yönetimsel araştırmalar. </a:t>
            </a:r>
            <a:r>
              <a:rPr lang="tr-TR" sz="1600" b="1" i="1" dirty="0"/>
              <a:t>Gazi Üniversitesi İletişim Dergisi</a:t>
            </a:r>
            <a:r>
              <a:rPr lang="tr-TR" sz="1600" b="1" dirty="0"/>
              <a:t>, 20(2), 1-48. </a:t>
            </a:r>
            <a:r>
              <a:rPr lang="tr-TR" sz="1600" b="1" dirty="0">
                <a:hlinkClick r:id="rId3"/>
              </a:rPr>
              <a:t>https://www.irfanerdogan.com/makalelerson/Lazarsfeldartic.pdf</a:t>
            </a:r>
            <a:endParaRPr lang="tr-TR" sz="1600" b="1" dirty="0"/>
          </a:p>
          <a:p>
            <a:pPr algn="just"/>
            <a:r>
              <a:rPr lang="en-US" sz="1600" b="1" dirty="0"/>
              <a:t>Hallahan</a:t>
            </a:r>
            <a:r>
              <a:rPr lang="tr-TR" sz="1600" b="1" dirty="0"/>
              <a:t>, K. (1997). </a:t>
            </a:r>
            <a:r>
              <a:rPr lang="tr-TR" sz="1600" b="1" i="1" dirty="0"/>
              <a:t>T</a:t>
            </a:r>
            <a:r>
              <a:rPr lang="en-US" sz="1600" b="1" i="1" dirty="0"/>
              <a:t>he consequences of</a:t>
            </a:r>
            <a:r>
              <a:rPr lang="tr-TR" sz="1600" b="1" i="1" dirty="0"/>
              <a:t> </a:t>
            </a:r>
            <a:r>
              <a:rPr lang="en-US" sz="1600" b="1" i="1" dirty="0"/>
              <a:t>mass communication</a:t>
            </a:r>
            <a:r>
              <a:rPr lang="tr-TR" sz="1600" b="1" i="1" dirty="0"/>
              <a:t>: C</a:t>
            </a:r>
            <a:r>
              <a:rPr lang="en-US" sz="1600" b="1" i="1" dirty="0" err="1"/>
              <a:t>ultural</a:t>
            </a:r>
            <a:r>
              <a:rPr lang="en-US" sz="1600" b="1" i="1" dirty="0"/>
              <a:t> and critical perspectives</a:t>
            </a:r>
            <a:r>
              <a:rPr lang="tr-TR" sz="1600" b="1" i="1" dirty="0"/>
              <a:t> </a:t>
            </a:r>
            <a:r>
              <a:rPr lang="en-US" sz="1600" b="1" i="1" dirty="0"/>
              <a:t>on mass media and society</a:t>
            </a:r>
            <a:r>
              <a:rPr lang="tr-TR" sz="1600" b="1" i="1" dirty="0"/>
              <a:t>.</a:t>
            </a:r>
            <a:r>
              <a:rPr lang="tr-TR" sz="1600" b="1" dirty="0"/>
              <a:t> </a:t>
            </a:r>
            <a:r>
              <a:rPr lang="en-US" sz="1600" b="1" dirty="0"/>
              <a:t>New York : McGraw-Hill</a:t>
            </a:r>
            <a:r>
              <a:rPr lang="tr-TR" sz="1600" b="1" dirty="0"/>
              <a:t>.</a:t>
            </a:r>
          </a:p>
          <a:p>
            <a:pPr algn="just"/>
            <a:r>
              <a:rPr lang="tr-TR" sz="1600" b="1" dirty="0" err="1"/>
              <a:t>Kucur</a:t>
            </a:r>
            <a:r>
              <a:rPr lang="tr-TR" sz="1600" b="1" dirty="0"/>
              <a:t>, A. B. (2019). Temel kavramlar ve tarihsel bir çerçeve. </a:t>
            </a:r>
            <a:r>
              <a:rPr lang="tr-TR" sz="1600" b="1" i="1" dirty="0"/>
              <a:t>İletişim Kuramları </a:t>
            </a:r>
            <a:r>
              <a:rPr lang="tr-TR" sz="1600" b="1" dirty="0"/>
              <a:t>içinde (</a:t>
            </a:r>
            <a:r>
              <a:rPr lang="tr-TR" sz="1600" b="1" dirty="0" err="1"/>
              <a:t>ss</a:t>
            </a:r>
            <a:r>
              <a:rPr lang="tr-TR" sz="1600" b="1" dirty="0"/>
              <a:t>. 4-24). Erzurum: Atatürk Üniversitesi </a:t>
            </a:r>
            <a:r>
              <a:rPr lang="tr-TR" sz="1600" b="1" dirty="0" err="1"/>
              <a:t>Açıköğretim</a:t>
            </a:r>
            <a:r>
              <a:rPr lang="tr-TR" sz="1600" b="1" dirty="0"/>
              <a:t> Fakültesi</a:t>
            </a:r>
          </a:p>
          <a:p>
            <a:pPr algn="just"/>
            <a:r>
              <a:rPr lang="tr-TR" sz="1600" b="1" dirty="0" err="1"/>
              <a:t>LeBlanc</a:t>
            </a:r>
            <a:r>
              <a:rPr lang="tr-TR" sz="1600" b="1" dirty="0"/>
              <a:t>, C. (</a:t>
            </a:r>
            <a:r>
              <a:rPr lang="tr-TR" sz="1600" b="1" dirty="0" err="1"/>
              <a:t>t.y</a:t>
            </a:r>
            <a:r>
              <a:rPr lang="tr-TR" sz="1600" b="1" dirty="0"/>
              <a:t>.). </a:t>
            </a:r>
            <a:r>
              <a:rPr lang="en-US" sz="1600" b="1" i="1" dirty="0"/>
              <a:t>A short history of media and culture</a:t>
            </a:r>
            <a:r>
              <a:rPr lang="tr-TR" sz="1600" b="1" dirty="0"/>
              <a:t>. </a:t>
            </a:r>
            <a:r>
              <a:rPr lang="tr-TR" sz="1600" b="1" dirty="0">
                <a:hlinkClick r:id="rId4"/>
              </a:rPr>
              <a:t>https://pressbooks.usnh.edu/media-studies/chapter/a-short-history-of-media/</a:t>
            </a:r>
            <a:endParaRPr lang="tr-TR" sz="1600" b="1" dirty="0"/>
          </a:p>
          <a:p>
            <a:pPr algn="just"/>
            <a:r>
              <a:rPr lang="tr-TR" sz="1600" b="1" dirty="0" err="1"/>
              <a:t>Livesey</a:t>
            </a:r>
            <a:r>
              <a:rPr lang="tr-TR" sz="1600" b="1" dirty="0"/>
              <a:t>, C. (2011). </a:t>
            </a:r>
            <a:r>
              <a:rPr lang="tr-TR" sz="1600" b="1" i="1" dirty="0" err="1"/>
              <a:t>Defining</a:t>
            </a:r>
            <a:r>
              <a:rPr lang="tr-TR" sz="1600" b="1" i="1" dirty="0"/>
              <a:t> </a:t>
            </a:r>
            <a:r>
              <a:rPr lang="tr-TR" sz="1600" b="1" i="1" dirty="0" err="1"/>
              <a:t>the</a:t>
            </a:r>
            <a:r>
              <a:rPr lang="tr-TR" sz="1600" b="1" i="1" dirty="0"/>
              <a:t> </a:t>
            </a:r>
            <a:r>
              <a:rPr lang="tr-TR" sz="1600" b="1" i="1" dirty="0" err="1"/>
              <a:t>mass</a:t>
            </a:r>
            <a:r>
              <a:rPr lang="tr-TR" sz="1600" b="1" i="1" dirty="0"/>
              <a:t> </a:t>
            </a:r>
            <a:r>
              <a:rPr lang="tr-TR" sz="1600" b="1" i="1" dirty="0" err="1"/>
              <a:t>media</a:t>
            </a:r>
            <a:r>
              <a:rPr lang="tr-TR" sz="1600" b="1" dirty="0"/>
              <a:t>. </a:t>
            </a:r>
            <a:r>
              <a:rPr lang="tr-TR" sz="1600" b="1" dirty="0" err="1"/>
              <a:t>Sociology</a:t>
            </a:r>
            <a:r>
              <a:rPr lang="tr-TR" sz="1600" b="1" dirty="0"/>
              <a:t> Central. </a:t>
            </a:r>
            <a:r>
              <a:rPr lang="tr-TR" sz="1600" b="1" dirty="0">
                <a:hlinkClick r:id="rId5"/>
              </a:rPr>
              <a:t>www.sociology.org.uk</a:t>
            </a:r>
            <a:endParaRPr lang="tr-TR" sz="1600" b="1" dirty="0"/>
          </a:p>
          <a:p>
            <a:pPr algn="just"/>
            <a:r>
              <a:rPr lang="tr-TR" sz="1600" b="1" dirty="0"/>
              <a:t>Polat, V. (2016). </a:t>
            </a:r>
            <a:r>
              <a:rPr lang="tr-TR" sz="1600" b="1" i="1" dirty="0"/>
              <a:t>Kitle iletişim kuramları</a:t>
            </a:r>
            <a:r>
              <a:rPr lang="tr-TR" sz="1600" b="1" dirty="0"/>
              <a:t>. İstanbul: İstanbul Üniversitesi Açık ve Uzaktan Eğitim Fakültesi</a:t>
            </a:r>
            <a:endParaRPr lang="tr-TR" sz="1600" b="1" i="1" dirty="0"/>
          </a:p>
          <a:p>
            <a:pPr algn="just"/>
            <a:r>
              <a:rPr lang="tr-TR" sz="1600" b="1" i="1" dirty="0"/>
              <a:t>Tekinalp, Ş. ve Uzun, R. (2009). İletişim araştırmaları ve kuramları. 3.bs. İstanbul: Beta.</a:t>
            </a:r>
          </a:p>
          <a:p>
            <a:pPr algn="just"/>
            <a:r>
              <a:rPr lang="en-US" sz="1600" b="1" i="1" dirty="0"/>
              <a:t>Thompson</a:t>
            </a:r>
            <a:r>
              <a:rPr lang="tr-TR" sz="1600" b="1" i="1" dirty="0"/>
              <a:t>, K.</a:t>
            </a:r>
            <a:r>
              <a:rPr lang="en-US" sz="1600" b="1" i="1" dirty="0"/>
              <a:t> </a:t>
            </a:r>
            <a:r>
              <a:rPr lang="tr-TR" sz="1600" b="1" i="1" dirty="0"/>
              <a:t>(2016, 1 Eylül). </a:t>
            </a:r>
            <a:r>
              <a:rPr lang="en-US" sz="1600" b="1" i="1" dirty="0"/>
              <a:t>Functionalism</a:t>
            </a:r>
            <a:r>
              <a:rPr lang="tr-TR" sz="1600" b="1" i="1" dirty="0"/>
              <a:t>: </a:t>
            </a:r>
            <a:r>
              <a:rPr lang="en-US" sz="1600" b="1" i="1" dirty="0"/>
              <a:t>An </a:t>
            </a:r>
            <a:r>
              <a:rPr lang="tr-TR" sz="1600" b="1" i="1" dirty="0"/>
              <a:t>i</a:t>
            </a:r>
            <a:r>
              <a:rPr lang="en-US" sz="1600" b="1" i="1" dirty="0" err="1"/>
              <a:t>ntroduction</a:t>
            </a:r>
            <a:r>
              <a:rPr lang="tr-TR" sz="1600" b="1" i="1" dirty="0"/>
              <a:t>. </a:t>
            </a:r>
            <a:r>
              <a:rPr lang="tr-TR" sz="1600" b="1" i="1" dirty="0">
                <a:hlinkClick r:id="rId6"/>
              </a:rPr>
              <a:t>https://revisesociology.com/2016/09/01/functionalism-sociology/</a:t>
            </a:r>
            <a:endParaRPr lang="tr-TR" sz="1600" b="1" i="1" dirty="0"/>
          </a:p>
          <a:p>
            <a:pPr algn="just"/>
            <a:r>
              <a:rPr lang="tr-TR" sz="1600" b="1" i="1" dirty="0"/>
              <a:t>Toprak, S. (1998, 1 Haziran). İletişim kuramları üzerine. </a:t>
            </a:r>
            <a:r>
              <a:rPr lang="tr-TR" sz="1600" b="1" i="1" dirty="0">
                <a:hlinkClick r:id="rId7"/>
              </a:rPr>
              <a:t>https://teorivepolitika1.net/1998/06/01/iletisim-kuramlari-uzerine/</a:t>
            </a:r>
            <a:endParaRPr lang="tr-TR" sz="1600" b="1" i="1" dirty="0"/>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AF656-095B-18A9-8BF1-8883B865FAD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DBD1EDE-C8AD-46A4-6811-0861B3D41DBB}"/>
              </a:ext>
            </a:extLst>
          </p:cNvPr>
          <p:cNvSpPr>
            <a:spLocks noGrp="1"/>
          </p:cNvSpPr>
          <p:nvPr>
            <p:ph type="title"/>
          </p:nvPr>
        </p:nvSpPr>
        <p:spPr>
          <a:xfrm>
            <a:off x="716662" y="299883"/>
            <a:ext cx="10935094" cy="639098"/>
          </a:xfrm>
        </p:spPr>
        <p:txBody>
          <a:bodyPr>
            <a:normAutofit/>
          </a:bodyPr>
          <a:lstStyle/>
          <a:p>
            <a:pPr algn="ctr"/>
            <a:r>
              <a:rPr lang="tr-TR" sz="2800" b="1" dirty="0"/>
              <a:t>GİRİŞ</a:t>
            </a:r>
            <a:endParaRPr lang="en-US" sz="2800" b="1" dirty="0"/>
          </a:p>
        </p:txBody>
      </p:sp>
      <p:sp>
        <p:nvSpPr>
          <p:cNvPr id="3" name="İçerik Yer Tutucusu 2">
            <a:extLst>
              <a:ext uri="{FF2B5EF4-FFF2-40B4-BE49-F238E27FC236}">
                <a16:creationId xmlns:a16="http://schemas.microsoft.com/office/drawing/2014/main" id="{54A95F52-FC82-455A-2FF0-5A3A80C6FB05}"/>
              </a:ext>
            </a:extLst>
          </p:cNvPr>
          <p:cNvSpPr>
            <a:spLocks noGrp="1"/>
          </p:cNvSpPr>
          <p:nvPr>
            <p:ph idx="1"/>
          </p:nvPr>
        </p:nvSpPr>
        <p:spPr>
          <a:xfrm>
            <a:off x="357634" y="949674"/>
            <a:ext cx="11215415" cy="5748446"/>
          </a:xfrm>
        </p:spPr>
        <p:txBody>
          <a:bodyPr>
            <a:noAutofit/>
          </a:bodyPr>
          <a:lstStyle/>
          <a:p>
            <a:pPr marL="0" indent="0" algn="just">
              <a:buNone/>
            </a:pPr>
            <a:r>
              <a:rPr lang="tr-TR" sz="2000" b="1" dirty="0"/>
              <a:t>Bu ders, medya ve iletişim kuramlarının toplumsal yapı ve değişim süreçleri üzerindeki etkilerini anlamaya yönelik çeşitli yaklaşımları incelemektedir. </a:t>
            </a:r>
          </a:p>
          <a:p>
            <a:pPr marL="0" indent="0" algn="just">
              <a:buNone/>
            </a:pPr>
            <a:r>
              <a:rPr lang="tr-TR" sz="2000" b="1" dirty="0"/>
              <a:t>Amaç, farklı kuramsal çerçevelerin toplumun işleyişine ve dönüşümüne nasıl ışık tuttuğunu ortaya koymak ve medyanın toplumsal yapıya olan etkilerini değerlendirmektir. </a:t>
            </a:r>
          </a:p>
          <a:p>
            <a:pPr marL="0" indent="0" algn="just">
              <a:buNone/>
            </a:pPr>
            <a:r>
              <a:rPr lang="tr-TR" sz="2000" b="1" dirty="0"/>
              <a:t>Bu kapsamda, tutucu (pozitivist) yaklaşımlardan değişimci yaklaşımlara kadar uzanan geniş bir kuramsal yelpaze ele alınacaktır. </a:t>
            </a:r>
          </a:p>
          <a:p>
            <a:pPr marL="0" indent="0" algn="just">
              <a:buNone/>
            </a:pPr>
            <a:r>
              <a:rPr lang="tr-TR" sz="2000" b="1" dirty="0"/>
              <a:t>Ayrıca, teknolojik gelişmelerin medya ve iletişim alanındaki dönüşümler üzerindeki rolü ve bu dönüşümlerin toplumsal yapıya yansıması da incelenecektir. </a:t>
            </a:r>
          </a:p>
          <a:p>
            <a:pPr marL="0" indent="0" algn="just">
              <a:buNone/>
            </a:pPr>
            <a:r>
              <a:rPr lang="tr-TR" sz="2000" b="1" dirty="0"/>
              <a:t>Ders, iletişim kuramlarının toplumsal dinamiklere ilişkin çeşitli görüşlerini ortaya koymayı ve medya ortamlarının toplumda yarattığı değişimlerin anlaşılmasına katkı sağlamayı amaçlamaktadır.</a:t>
            </a:r>
          </a:p>
        </p:txBody>
      </p:sp>
    </p:spTree>
    <p:extLst>
      <p:ext uri="{BB962C8B-B14F-4D97-AF65-F5344CB8AC3E}">
        <p14:creationId xmlns:p14="http://schemas.microsoft.com/office/powerpoint/2010/main" val="1901761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3AA14-A5A6-A0A8-04E6-15FFE2BFB97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B0E027F-6341-EFB2-2C11-058084F6B1F5}"/>
              </a:ext>
            </a:extLst>
          </p:cNvPr>
          <p:cNvSpPr>
            <a:spLocks noGrp="1"/>
          </p:cNvSpPr>
          <p:nvPr>
            <p:ph type="title"/>
          </p:nvPr>
        </p:nvSpPr>
        <p:spPr>
          <a:xfrm>
            <a:off x="716662" y="299883"/>
            <a:ext cx="10935094" cy="639098"/>
          </a:xfrm>
        </p:spPr>
        <p:txBody>
          <a:bodyPr>
            <a:normAutofit/>
          </a:bodyPr>
          <a:lstStyle/>
          <a:p>
            <a:pPr algn="ctr"/>
            <a:r>
              <a:rPr lang="tr-TR" sz="2800" b="1" dirty="0"/>
              <a:t>Toplumsal yapıyı anlamada dinamizm ve teknolojinin önemi</a:t>
            </a:r>
            <a:endParaRPr lang="en-US" sz="2800" b="1" dirty="0"/>
          </a:p>
        </p:txBody>
      </p:sp>
      <p:sp>
        <p:nvSpPr>
          <p:cNvPr id="3" name="İçerik Yer Tutucusu 2">
            <a:extLst>
              <a:ext uri="{FF2B5EF4-FFF2-40B4-BE49-F238E27FC236}">
                <a16:creationId xmlns:a16="http://schemas.microsoft.com/office/drawing/2014/main" id="{0D148A9F-3E01-D2BA-F9D0-5B2F441C010E}"/>
              </a:ext>
            </a:extLst>
          </p:cNvPr>
          <p:cNvSpPr>
            <a:spLocks noGrp="1"/>
          </p:cNvSpPr>
          <p:nvPr>
            <p:ph idx="1"/>
          </p:nvPr>
        </p:nvSpPr>
        <p:spPr>
          <a:xfrm>
            <a:off x="357634" y="949674"/>
            <a:ext cx="11215415" cy="5748446"/>
          </a:xfrm>
        </p:spPr>
        <p:txBody>
          <a:bodyPr>
            <a:noAutofit/>
          </a:bodyPr>
          <a:lstStyle/>
          <a:p>
            <a:pPr marL="0" indent="0" algn="just">
              <a:buNone/>
            </a:pPr>
            <a:r>
              <a:rPr lang="tr-TR" sz="2000" b="1" dirty="0"/>
              <a:t>Toplumsal yapıyı anlamak ve sorunlara çözüm üretmek çeşitli dinamiklere dayanır; en belirleyici dinamiklerden biri de teknolojidir. </a:t>
            </a:r>
          </a:p>
          <a:p>
            <a:pPr marL="0" indent="0" algn="just">
              <a:buNone/>
            </a:pPr>
            <a:r>
              <a:rPr lang="tr-TR" sz="2000" b="1" dirty="0"/>
              <a:t>İletişimi teknolojik açıdan inceleyen kuramcılar, araçların toplumsal ilişkileri şekillendirmede temel rol oynadığını savunur. </a:t>
            </a:r>
          </a:p>
          <a:p>
            <a:pPr marL="0" indent="0" algn="just">
              <a:buNone/>
            </a:pPr>
            <a:r>
              <a:rPr lang="tr-TR" sz="2000" b="1" dirty="0" err="1"/>
              <a:t>Innıs</a:t>
            </a:r>
            <a:r>
              <a:rPr lang="tr-TR" sz="2000" b="1" dirty="0"/>
              <a:t>, medyayı toplumsal yapıyı belirleyen önemli unsur olarak görür. </a:t>
            </a:r>
          </a:p>
          <a:p>
            <a:pPr marL="0" indent="0" algn="just">
              <a:buNone/>
            </a:pPr>
            <a:r>
              <a:rPr lang="tr-TR" sz="2000" b="1" dirty="0"/>
              <a:t>McLuhan, “araç, mesajdır” diyerek teknolojiyi insanın uzantısı olarak değerlendirir ve medyanın yaşamımızı her yönüyle etkilediğini söyler. </a:t>
            </a:r>
          </a:p>
          <a:p>
            <a:pPr marL="0" indent="0" algn="just">
              <a:buNone/>
            </a:pPr>
            <a:r>
              <a:rPr lang="tr-TR" sz="2000" b="1" dirty="0"/>
              <a:t>Neil </a:t>
            </a:r>
            <a:r>
              <a:rPr lang="tr-TR" sz="2000" b="1" dirty="0" err="1"/>
              <a:t>Postman</a:t>
            </a:r>
            <a:r>
              <a:rPr lang="tr-TR" sz="2000" b="1" dirty="0"/>
              <a:t>, televizyon gibi teknolojilerin toplum, ekonomi ve kültür üzerindeki dönüşümdeki etkisine dikkat çeker ve bu dönemi “gösteri çağı” olarak adlandırır. </a:t>
            </a:r>
          </a:p>
          <a:p>
            <a:pPr marL="0" indent="0" algn="just">
              <a:buNone/>
            </a:pPr>
            <a:r>
              <a:rPr lang="tr-TR" sz="2000" b="1" dirty="0"/>
              <a:t>Manuel </a:t>
            </a:r>
            <a:r>
              <a:rPr lang="tr-TR" sz="2000" b="1" dirty="0" err="1"/>
              <a:t>Castells</a:t>
            </a:r>
            <a:r>
              <a:rPr lang="tr-TR" sz="2000" b="1" dirty="0"/>
              <a:t> ise bilgi ve iletişim teknolojileriyle gelişen, ağlara bağlı, enformasyon odaklı dönemi “enformasyon çağı” olarak tanımlar ve internetle birlikte yeni iletişim biçiminin, “öz iletişim” (</a:t>
            </a:r>
            <a:r>
              <a:rPr lang="tr-TR" sz="2000" b="1" dirty="0" err="1"/>
              <a:t>mass</a:t>
            </a:r>
            <a:r>
              <a:rPr lang="tr-TR" sz="2000" b="1" dirty="0"/>
              <a:t> self-</a:t>
            </a:r>
            <a:r>
              <a:rPr lang="tr-TR" sz="2000" b="1" dirty="0" err="1"/>
              <a:t>communication</a:t>
            </a:r>
            <a:r>
              <a:rPr lang="tr-TR" sz="2000" b="1" dirty="0"/>
              <a:t>) olarak adlandırılan, günümüz dünyasında önemli yer tuttuğunu vurgular (</a:t>
            </a:r>
            <a:r>
              <a:rPr lang="tr-TR" sz="2000" b="1" dirty="0" err="1"/>
              <a:t>Kucur</a:t>
            </a:r>
            <a:r>
              <a:rPr lang="tr-TR" sz="2000" b="1" dirty="0"/>
              <a:t>, 2019, s. 18).</a:t>
            </a:r>
          </a:p>
        </p:txBody>
      </p:sp>
    </p:spTree>
    <p:extLst>
      <p:ext uri="{BB962C8B-B14F-4D97-AF65-F5344CB8AC3E}">
        <p14:creationId xmlns:p14="http://schemas.microsoft.com/office/powerpoint/2010/main" val="3421098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27E9B-8030-30E2-F2B3-DE18B88D559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D5CB614-AE2C-3013-96DB-07CB176B0B37}"/>
              </a:ext>
            </a:extLst>
          </p:cNvPr>
          <p:cNvSpPr>
            <a:spLocks noGrp="1"/>
          </p:cNvSpPr>
          <p:nvPr>
            <p:ph type="title"/>
          </p:nvPr>
        </p:nvSpPr>
        <p:spPr>
          <a:xfrm>
            <a:off x="716662" y="299883"/>
            <a:ext cx="10935094" cy="639098"/>
          </a:xfrm>
        </p:spPr>
        <p:txBody>
          <a:bodyPr>
            <a:normAutofit/>
          </a:bodyPr>
          <a:lstStyle/>
          <a:p>
            <a:pPr algn="ctr"/>
            <a:r>
              <a:rPr lang="tr-TR" sz="2800" b="1" dirty="0"/>
              <a:t>Toplumsal yapıyı anlamada dinamizm ve teknolojinin önemi</a:t>
            </a:r>
            <a:endParaRPr lang="en-US" sz="2800" b="1" dirty="0"/>
          </a:p>
        </p:txBody>
      </p:sp>
      <p:sp>
        <p:nvSpPr>
          <p:cNvPr id="3" name="İçerik Yer Tutucusu 2">
            <a:extLst>
              <a:ext uri="{FF2B5EF4-FFF2-40B4-BE49-F238E27FC236}">
                <a16:creationId xmlns:a16="http://schemas.microsoft.com/office/drawing/2014/main" id="{2C1674C3-9DCA-9BFC-F399-DE706480E10C}"/>
              </a:ext>
            </a:extLst>
          </p:cNvPr>
          <p:cNvSpPr>
            <a:spLocks noGrp="1"/>
          </p:cNvSpPr>
          <p:nvPr>
            <p:ph idx="1"/>
          </p:nvPr>
        </p:nvSpPr>
        <p:spPr>
          <a:xfrm>
            <a:off x="357634" y="949674"/>
            <a:ext cx="11215415" cy="5748446"/>
          </a:xfrm>
        </p:spPr>
        <p:txBody>
          <a:bodyPr>
            <a:noAutofit/>
          </a:bodyPr>
          <a:lstStyle/>
          <a:p>
            <a:pPr marL="0" indent="0" algn="just">
              <a:buNone/>
            </a:pPr>
            <a:r>
              <a:rPr lang="tr-TR" sz="2000" b="1" dirty="0"/>
              <a:t>Son çeyrek yüzyılda teknolojinin en hızlı geliştiği alan ise “</a:t>
            </a:r>
            <a:r>
              <a:rPr lang="tr-TR" sz="2000" b="1" u="sng" dirty="0"/>
              <a:t>kitle iletişimi</a:t>
            </a:r>
            <a:r>
              <a:rPr lang="tr-TR" sz="2000" b="1" dirty="0"/>
              <a:t>” olmuştur. Özellikle “</a:t>
            </a:r>
            <a:r>
              <a:rPr lang="tr-TR" sz="2000" b="1" u="sng" dirty="0"/>
              <a:t>yeni medya</a:t>
            </a:r>
            <a:r>
              <a:rPr lang="tr-TR" sz="2000" b="1" dirty="0"/>
              <a:t>” ve “</a:t>
            </a:r>
            <a:r>
              <a:rPr lang="tr-TR" sz="2000" b="1" u="sng" dirty="0"/>
              <a:t>alternatif medya</a:t>
            </a:r>
            <a:r>
              <a:rPr lang="tr-TR" sz="2000" b="1" dirty="0"/>
              <a:t>” kullanımı, toplumsal yapıya ilişkin belirsizlikleri karmaşıklaştırmıştır. </a:t>
            </a:r>
          </a:p>
          <a:p>
            <a:pPr marL="0" indent="0" algn="just">
              <a:buNone/>
            </a:pPr>
            <a:r>
              <a:rPr lang="tr-TR" sz="2000" b="1" dirty="0"/>
              <a:t>Ayrıca, eskiden edilgen olan hedef kitle, artık aktif bir katılımcı haline gelmiştir; televizyon, radyo ve gazete gibi araçlar ise daha çok etkileşimli hale gelmiştir. </a:t>
            </a:r>
          </a:p>
          <a:p>
            <a:pPr marL="0" indent="0" algn="just">
              <a:buNone/>
            </a:pPr>
            <a:r>
              <a:rPr lang="tr-TR" sz="2000" b="1" dirty="0"/>
              <a:t>Bu da “</a:t>
            </a:r>
            <a:r>
              <a:rPr lang="tr-TR" sz="2000" b="1" u="sng" dirty="0"/>
              <a:t>sosyal medya</a:t>
            </a:r>
            <a:r>
              <a:rPr lang="tr-TR" sz="2000" b="1" dirty="0"/>
              <a:t>” kavramını ön plana çıkarmıştır. </a:t>
            </a:r>
          </a:p>
          <a:p>
            <a:pPr marL="0" indent="0" algn="just">
              <a:buNone/>
            </a:pPr>
            <a:r>
              <a:rPr lang="tr-TR" sz="2000" b="1" dirty="0"/>
              <a:t>Temel soru ise: </a:t>
            </a:r>
            <a:r>
              <a:rPr lang="tr-TR" sz="2000" b="1" dirty="0">
                <a:solidFill>
                  <a:srgbClr val="FF0000"/>
                </a:solidFill>
              </a:rPr>
              <a:t>«</a:t>
            </a:r>
            <a:r>
              <a:rPr lang="tr-TR" sz="2000" b="1" u="sng" dirty="0">
                <a:solidFill>
                  <a:srgbClr val="FF0000"/>
                </a:solidFill>
              </a:rPr>
              <a:t>kitle iletişim araçlarının topluma etkisi var mı</a:t>
            </a:r>
            <a:r>
              <a:rPr lang="tr-TR" sz="2000" b="1" dirty="0">
                <a:solidFill>
                  <a:srgbClr val="FF0000"/>
                </a:solidFill>
              </a:rPr>
              <a:t>?» </a:t>
            </a:r>
          </a:p>
          <a:p>
            <a:pPr marL="0" indent="0" algn="just">
              <a:buNone/>
            </a:pPr>
            <a:r>
              <a:rPr lang="tr-TR" sz="2000" b="1" dirty="0"/>
              <a:t>Evet diyenler olduğu gibi, etkisinin olmadığını savunanlar da vardır. </a:t>
            </a:r>
          </a:p>
          <a:p>
            <a:pPr marL="0" indent="0" algn="just">
              <a:buNone/>
            </a:pPr>
            <a:r>
              <a:rPr lang="tr-TR" sz="2000" b="1" dirty="0"/>
              <a:t>Gerçekliği öğrenmek ise kişisel yeteneklerle zor olduğu için, medyanın şekillendirdiği gerçeklik kaçınılmazdır. </a:t>
            </a:r>
          </a:p>
          <a:p>
            <a:pPr marL="0" indent="0" algn="just">
              <a:buNone/>
            </a:pPr>
            <a:r>
              <a:rPr lang="tr-TR" sz="2000" b="1" dirty="0"/>
              <a:t>Medyanın tarafsız olması ideal olsa da, politik çıkarlar bu süreci zaman zaman tehlikeye atabilir. Ayrıca, kitle iletişiminin önemli özelliği “</a:t>
            </a:r>
            <a:r>
              <a:rPr lang="tr-TR" sz="2000" b="1" u="sng" dirty="0"/>
              <a:t>kamusal yarar</a:t>
            </a:r>
            <a:r>
              <a:rPr lang="tr-TR" sz="2000" b="1" dirty="0"/>
              <a:t>” ve “</a:t>
            </a:r>
            <a:r>
              <a:rPr lang="tr-TR" sz="2000" b="1" u="sng" dirty="0" err="1"/>
              <a:t>çıkar</a:t>
            </a:r>
            <a:r>
              <a:rPr lang="tr-TR" sz="2000" b="1" dirty="0" err="1"/>
              <a:t>”dır</a:t>
            </a:r>
            <a:r>
              <a:rPr lang="tr-TR" sz="2000" b="1" dirty="0"/>
              <a:t>; bu ilke tüm aktörler ve bileşenler tarafından benimsenmelidir (Polat, 2016, s. I).</a:t>
            </a:r>
          </a:p>
        </p:txBody>
      </p:sp>
    </p:spTree>
    <p:extLst>
      <p:ext uri="{BB962C8B-B14F-4D97-AF65-F5344CB8AC3E}">
        <p14:creationId xmlns:p14="http://schemas.microsoft.com/office/powerpoint/2010/main" val="3872241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442B3-BFDC-0D86-0C52-C0CA6BDD6F5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BBDDA9B-DCC3-E3B5-382B-C3465FC9B773}"/>
              </a:ext>
            </a:extLst>
          </p:cNvPr>
          <p:cNvSpPr>
            <a:spLocks noGrp="1"/>
          </p:cNvSpPr>
          <p:nvPr>
            <p:ph type="title"/>
          </p:nvPr>
        </p:nvSpPr>
        <p:spPr>
          <a:xfrm>
            <a:off x="716662" y="299883"/>
            <a:ext cx="10935094" cy="639098"/>
          </a:xfrm>
        </p:spPr>
        <p:txBody>
          <a:bodyPr>
            <a:normAutofit/>
          </a:bodyPr>
          <a:lstStyle/>
          <a:p>
            <a:pPr algn="ctr"/>
            <a:r>
              <a:rPr lang="tr-TR" sz="2800" b="1" dirty="0"/>
              <a:t>Toplumsal yapıyı anlamada dinamizm ve teknolojinin önemi</a:t>
            </a:r>
            <a:endParaRPr lang="en-US" sz="2800" b="1" dirty="0"/>
          </a:p>
        </p:txBody>
      </p:sp>
      <p:sp>
        <p:nvSpPr>
          <p:cNvPr id="3" name="İçerik Yer Tutucusu 2">
            <a:extLst>
              <a:ext uri="{FF2B5EF4-FFF2-40B4-BE49-F238E27FC236}">
                <a16:creationId xmlns:a16="http://schemas.microsoft.com/office/drawing/2014/main" id="{5521804A-0E25-C0F3-6AE7-D0CDB0C4C6F0}"/>
              </a:ext>
            </a:extLst>
          </p:cNvPr>
          <p:cNvSpPr>
            <a:spLocks noGrp="1"/>
          </p:cNvSpPr>
          <p:nvPr>
            <p:ph idx="1"/>
          </p:nvPr>
        </p:nvSpPr>
        <p:spPr>
          <a:xfrm>
            <a:off x="357634" y="949674"/>
            <a:ext cx="11215415" cy="5608443"/>
          </a:xfrm>
        </p:spPr>
        <p:txBody>
          <a:bodyPr>
            <a:noAutofit/>
          </a:bodyPr>
          <a:lstStyle/>
          <a:p>
            <a:pPr marL="0" indent="0" algn="just">
              <a:buNone/>
            </a:pPr>
            <a:r>
              <a:rPr lang="tr-TR" b="1" dirty="0">
                <a:solidFill>
                  <a:srgbClr val="FF0000"/>
                </a:solidFill>
              </a:rPr>
              <a:t>«Kitle iletişim araçlarının topluma etkisi var mı?» </a:t>
            </a:r>
            <a:r>
              <a:rPr lang="tr-TR" b="1" dirty="0"/>
              <a:t>sorusu bağlamında </a:t>
            </a:r>
            <a:r>
              <a:rPr lang="tr-TR" b="1" dirty="0" err="1"/>
              <a:t>Hallahan’ın</a:t>
            </a:r>
            <a:r>
              <a:rPr lang="tr-TR" b="1" dirty="0"/>
              <a:t> (1997) verdiği bilgilere göre: </a:t>
            </a:r>
          </a:p>
          <a:p>
            <a:pPr marL="0" indent="0" algn="just">
              <a:buNone/>
            </a:pPr>
            <a:r>
              <a:rPr lang="tr-TR" b="1" dirty="0"/>
              <a:t>Medya/kitle iletişim araçları, kültürel normları şekillendirerek, sosyal ilişkileri değiştirerek ve kolektif kimlikleri tanımlayan sembolleri yayarak toplumu derinden etkiler (s. 1-2, 4-6). </a:t>
            </a:r>
          </a:p>
          <a:p>
            <a:pPr marL="0" indent="0" algn="just">
              <a:buNone/>
            </a:pPr>
            <a:r>
              <a:rPr lang="tr-TR" b="1" dirty="0"/>
              <a:t>Toplumsal sembollerin bekçileri ve koruyucuları olarak hizmet verir; ideolojileri güçlendiren anlatılar oluştururken aynı zamanda toplumsal değişim ve kültürel ifade için platformlar sağlar (s. 5-7, 53-56). </a:t>
            </a:r>
          </a:p>
          <a:p>
            <a:pPr marL="0" indent="0" algn="just">
              <a:buNone/>
            </a:pPr>
            <a:r>
              <a:rPr lang="tr-TR" b="1" dirty="0"/>
              <a:t>Telgraf, radyo ve televizyon gibi teknolojiler, mekân, zaman ve topluluk algılarını dönüştürerek küresel bir bağlantı duygusu yaratırken aynı zamanda toplumsal yabancılaşmaya ve kültürel aşırı yüklenmeye de katkıda bulunur (s. 12-19, 15-16). </a:t>
            </a:r>
          </a:p>
          <a:p>
            <a:pPr marL="0" indent="0" algn="just">
              <a:buNone/>
            </a:pPr>
            <a:r>
              <a:rPr lang="tr-TR" b="1" dirty="0"/>
              <a:t>Dahası, medyanın hikâye anlatımı, imgeleri, sembolleri, inançları, değerleri ve toplumsal istikrarı etkileyerek, genellikle tüketiciliği, ticarileşmeyi ve kültürel hegemonyaları güçlendirirken, aynı zamanda direniş ve alternatif yorumlar için de yollar sunar (s. 8-9, 44-45, 60-63). </a:t>
            </a:r>
          </a:p>
          <a:p>
            <a:pPr marL="0" indent="0" algn="just">
              <a:buNone/>
            </a:pPr>
            <a:r>
              <a:rPr lang="tr-TR" b="1" dirty="0"/>
              <a:t>Genel olarak, kitle iletişim araçları hem toplumsal yapıların sürdürülmesinde hem de kültürel değişimin teşvik edilmesinde güçlü etkenler olarak işlev görürler, ancak aynı zamanda denetim, çeşitlilik ve gizlilik konusunda kritik endişeler de yaratırlar (s. 50-57, 78-80).</a:t>
            </a:r>
          </a:p>
        </p:txBody>
      </p:sp>
    </p:spTree>
    <p:extLst>
      <p:ext uri="{BB962C8B-B14F-4D97-AF65-F5344CB8AC3E}">
        <p14:creationId xmlns:p14="http://schemas.microsoft.com/office/powerpoint/2010/main" val="3726051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292F8-3A21-F995-5479-8CF76CADB72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2D1B10D-CA24-AC13-96E5-30EC405473C8}"/>
              </a:ext>
            </a:extLst>
          </p:cNvPr>
          <p:cNvSpPr>
            <a:spLocks noGrp="1"/>
          </p:cNvSpPr>
          <p:nvPr>
            <p:ph type="title"/>
          </p:nvPr>
        </p:nvSpPr>
        <p:spPr>
          <a:xfrm>
            <a:off x="716662" y="299883"/>
            <a:ext cx="10935094" cy="639098"/>
          </a:xfrm>
        </p:spPr>
        <p:txBody>
          <a:bodyPr>
            <a:normAutofit/>
          </a:bodyPr>
          <a:lstStyle/>
          <a:p>
            <a:pPr algn="ctr"/>
            <a:r>
              <a:rPr lang="tr-TR" sz="2800" b="1" dirty="0"/>
              <a:t>Kitle İletişimi ve Kitle İletişim Araçları</a:t>
            </a:r>
            <a:endParaRPr lang="en-US" sz="2800" b="1" dirty="0"/>
          </a:p>
        </p:txBody>
      </p:sp>
      <p:sp>
        <p:nvSpPr>
          <p:cNvPr id="3" name="İçerik Yer Tutucusu 2">
            <a:extLst>
              <a:ext uri="{FF2B5EF4-FFF2-40B4-BE49-F238E27FC236}">
                <a16:creationId xmlns:a16="http://schemas.microsoft.com/office/drawing/2014/main" id="{CD24B8E4-0EDF-9FE5-80E2-A2693B9A28BA}"/>
              </a:ext>
            </a:extLst>
          </p:cNvPr>
          <p:cNvSpPr>
            <a:spLocks noGrp="1"/>
          </p:cNvSpPr>
          <p:nvPr>
            <p:ph idx="1"/>
          </p:nvPr>
        </p:nvSpPr>
        <p:spPr>
          <a:xfrm>
            <a:off x="357634" y="949674"/>
            <a:ext cx="11215415" cy="5748446"/>
          </a:xfrm>
        </p:spPr>
        <p:txBody>
          <a:bodyPr>
            <a:noAutofit/>
          </a:bodyPr>
          <a:lstStyle/>
          <a:p>
            <a:pPr marL="0" indent="0" algn="just">
              <a:buNone/>
            </a:pPr>
            <a:r>
              <a:rPr lang="tr-TR" sz="2000" b="1" u="sng" dirty="0" err="1"/>
              <a:t>Medium</a:t>
            </a:r>
            <a:r>
              <a:rPr lang="tr-TR" sz="2000" b="1" u="sng" dirty="0"/>
              <a:t>: </a:t>
            </a:r>
            <a:r>
              <a:rPr lang="tr-TR" sz="2000" b="1" dirty="0"/>
              <a:t>Araç, ortam, mecra</a:t>
            </a:r>
          </a:p>
          <a:p>
            <a:pPr marL="0" indent="0" algn="just">
              <a:buNone/>
            </a:pPr>
            <a:r>
              <a:rPr lang="tr-TR" sz="2000" b="1" u="sng" dirty="0"/>
              <a:t>Media: </a:t>
            </a:r>
            <a:r>
              <a:rPr lang="tr-TR" sz="2000" b="1" dirty="0"/>
              <a:t>Medya, basın, ortam</a:t>
            </a:r>
          </a:p>
          <a:p>
            <a:pPr marL="0" indent="0" algn="just">
              <a:buNone/>
            </a:pPr>
            <a:r>
              <a:rPr lang="tr-TR" sz="2000" b="1" dirty="0"/>
              <a:t>Bir mecra, bir </a:t>
            </a:r>
            <a:r>
              <a:rPr lang="tr-TR" sz="2000" b="1" u="sng" dirty="0"/>
              <a:t>'iletişim </a:t>
            </a:r>
            <a:r>
              <a:rPr lang="tr-TR" sz="2000" b="1" u="sng" dirty="0" err="1"/>
              <a:t>kanalı</a:t>
            </a:r>
            <a:r>
              <a:rPr lang="tr-TR" sz="2000" b="1" dirty="0" err="1"/>
              <a:t>’dır</a:t>
            </a:r>
            <a:r>
              <a:rPr lang="tr-TR" sz="2000" b="1" dirty="0"/>
              <a:t> (</a:t>
            </a:r>
            <a:r>
              <a:rPr lang="tr-TR" sz="2000" b="1" u="sng" dirty="0" err="1"/>
              <a:t>channel</a:t>
            </a:r>
            <a:r>
              <a:rPr lang="tr-TR" sz="2000" b="1" u="sng" dirty="0"/>
              <a:t> of </a:t>
            </a:r>
            <a:r>
              <a:rPr lang="tr-TR" sz="2000" b="1" u="sng" dirty="0" err="1"/>
              <a:t>communication</a:t>
            </a:r>
            <a:r>
              <a:rPr lang="tr-TR" sz="2000" b="1" dirty="0"/>
              <a:t>) - insanların bilgi gönderip aldığı bir araçtır. </a:t>
            </a:r>
          </a:p>
          <a:p>
            <a:pPr marL="0" indent="0" algn="just">
              <a:buNone/>
            </a:pPr>
            <a:r>
              <a:rPr lang="tr-TR" sz="2000" b="1" dirty="0"/>
              <a:t>Örneğin, </a:t>
            </a:r>
            <a:r>
              <a:rPr lang="tr-TR" sz="2000" b="1" u="sng" dirty="0"/>
              <a:t>basılı metin</a:t>
            </a:r>
            <a:r>
              <a:rPr lang="tr-TR" sz="2000" b="1" dirty="0"/>
              <a:t>; bir gazete veya dergi okuduğumuzda, bize bir şekilde bir şey iletilir. Benzer şekilde, elektronik iletişim biçimleri - televizyon, telefon, film ve benzeri - birer (</a:t>
            </a:r>
            <a:r>
              <a:rPr lang="tr-TR" sz="2000" b="1" dirty="0" err="1"/>
              <a:t>media</a:t>
            </a:r>
            <a:r>
              <a:rPr lang="tr-TR" sz="2000" b="1" dirty="0"/>
              <a:t>) medyadır (</a:t>
            </a:r>
            <a:r>
              <a:rPr lang="tr-TR" sz="2000" b="1" dirty="0" err="1"/>
              <a:t>medium</a:t>
            </a:r>
            <a:r>
              <a:rPr lang="tr-TR" sz="2000" b="1" dirty="0"/>
              <a:t> sözcüğünün çoğuludur). </a:t>
            </a:r>
          </a:p>
          <a:p>
            <a:pPr marL="0" indent="0" algn="just">
              <a:buNone/>
            </a:pPr>
            <a:r>
              <a:rPr lang="tr-TR" sz="2000" b="1" u="sng" dirty="0"/>
              <a:t>Kitle (</a:t>
            </a:r>
            <a:r>
              <a:rPr lang="tr-TR" sz="2000" b="1" u="sng" dirty="0" err="1"/>
              <a:t>mass</a:t>
            </a:r>
            <a:r>
              <a:rPr lang="tr-TR" sz="2000" b="1" dirty="0"/>
              <a:t>), fark ettiğiniz gibi, 'çok’ (</a:t>
            </a:r>
            <a:r>
              <a:rPr lang="tr-TR" sz="2000" b="1" dirty="0" err="1"/>
              <a:t>many</a:t>
            </a:r>
            <a:r>
              <a:rPr lang="tr-TR" sz="2000" b="1" dirty="0"/>
              <a:t>) anlamına gelir ve burada ilgilendiğimiz şey, farklı medya biçimlerinin çok sayıda insana (izleyiciye) bilgi iletmek ve onlar tarafından alınmak için nasıl ve neden kullanıldığıdır. </a:t>
            </a:r>
          </a:p>
          <a:p>
            <a:pPr marL="0" indent="0" algn="just">
              <a:buNone/>
            </a:pPr>
            <a:r>
              <a:rPr lang="tr-TR" sz="2000" b="1" dirty="0"/>
              <a:t>Dolayısıyla </a:t>
            </a:r>
            <a:r>
              <a:rPr lang="tr-TR" sz="2000" b="1" u="sng" dirty="0"/>
              <a:t>kitle iletişim araçları</a:t>
            </a:r>
            <a:r>
              <a:rPr lang="tr-TR" sz="2000" b="1" dirty="0"/>
              <a:t>, çok sayıda insana bir şekilde, biçimde veya formda bilgi iletmeyi içeren iletişim kanallarını ifade eder (her ne kadar bir "çok </a:t>
            </a:r>
            <a:r>
              <a:rPr lang="tr-TR" sz="2000" b="1" dirty="0" err="1"/>
              <a:t>sayıda"nın</a:t>
            </a:r>
            <a:r>
              <a:rPr lang="tr-TR" sz="2000" b="1" dirty="0"/>
              <a:t> "</a:t>
            </a:r>
            <a:r>
              <a:rPr lang="tr-TR" sz="2000" b="1" u="sng" dirty="0"/>
              <a:t>kitle</a:t>
            </a:r>
            <a:r>
              <a:rPr lang="tr-TR" sz="2000" b="1" dirty="0"/>
              <a:t>" olarak nitelendirilebilmesi için tam olarak kaç kişi olması gerektiği sorusu genellikle belirsiz kalsa da…) (</a:t>
            </a:r>
            <a:r>
              <a:rPr lang="tr-TR" sz="2000" b="1" dirty="0" err="1"/>
              <a:t>Livesey</a:t>
            </a:r>
            <a:r>
              <a:rPr lang="tr-TR" sz="2000" b="1" dirty="0"/>
              <a:t>, 2011).</a:t>
            </a:r>
          </a:p>
        </p:txBody>
      </p:sp>
    </p:spTree>
    <p:extLst>
      <p:ext uri="{BB962C8B-B14F-4D97-AF65-F5344CB8AC3E}">
        <p14:creationId xmlns:p14="http://schemas.microsoft.com/office/powerpoint/2010/main" val="3179256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0AFF0-AB22-01CA-DCA3-B7DCE09D50E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96802DC-6E11-6AAD-BE0E-2559D2C0C35B}"/>
              </a:ext>
            </a:extLst>
          </p:cNvPr>
          <p:cNvSpPr>
            <a:spLocks noGrp="1"/>
          </p:cNvSpPr>
          <p:nvPr>
            <p:ph type="title"/>
          </p:nvPr>
        </p:nvSpPr>
        <p:spPr>
          <a:xfrm>
            <a:off x="716662" y="299883"/>
            <a:ext cx="10935094" cy="639098"/>
          </a:xfrm>
        </p:spPr>
        <p:txBody>
          <a:bodyPr>
            <a:normAutofit/>
          </a:bodyPr>
          <a:lstStyle/>
          <a:p>
            <a:pPr algn="ctr"/>
            <a:r>
              <a:rPr lang="tr-TR" sz="2800" b="1" dirty="0"/>
              <a:t>Kitle İletişimi ve Kitle İletişim Araçları</a:t>
            </a:r>
            <a:endParaRPr lang="en-US" sz="2800" b="1" dirty="0"/>
          </a:p>
        </p:txBody>
      </p:sp>
      <p:sp>
        <p:nvSpPr>
          <p:cNvPr id="3" name="İçerik Yer Tutucusu 2">
            <a:extLst>
              <a:ext uri="{FF2B5EF4-FFF2-40B4-BE49-F238E27FC236}">
                <a16:creationId xmlns:a16="http://schemas.microsoft.com/office/drawing/2014/main" id="{AA5C0A8D-1B54-A669-3B7C-2F7D9BD9649F}"/>
              </a:ext>
            </a:extLst>
          </p:cNvPr>
          <p:cNvSpPr>
            <a:spLocks noGrp="1"/>
          </p:cNvSpPr>
          <p:nvPr>
            <p:ph idx="1"/>
          </p:nvPr>
        </p:nvSpPr>
        <p:spPr>
          <a:xfrm>
            <a:off x="357634" y="949674"/>
            <a:ext cx="11215415" cy="5748446"/>
          </a:xfrm>
        </p:spPr>
        <p:txBody>
          <a:bodyPr>
            <a:noAutofit/>
          </a:bodyPr>
          <a:lstStyle/>
          <a:p>
            <a:pPr marL="0" indent="0" algn="just">
              <a:buNone/>
            </a:pPr>
            <a:r>
              <a:rPr lang="tr-TR" sz="2000" b="1" dirty="0"/>
              <a:t>Bir kitle iletişim aracı (</a:t>
            </a:r>
            <a:r>
              <a:rPr lang="tr-TR" sz="2000" b="1" dirty="0" err="1"/>
              <a:t>mass</a:t>
            </a:r>
            <a:r>
              <a:rPr lang="tr-TR" sz="2000" b="1" dirty="0"/>
              <a:t> </a:t>
            </a:r>
            <a:r>
              <a:rPr lang="tr-TR" sz="2000" b="1" dirty="0" err="1"/>
              <a:t>medium</a:t>
            </a:r>
            <a:r>
              <a:rPr lang="tr-TR" sz="2000" b="1" dirty="0"/>
              <a:t>), örneğin televizyon, genellikle </a:t>
            </a:r>
            <a:r>
              <a:rPr lang="tr-TR" sz="2000" b="1" u="sng" dirty="0"/>
              <a:t>'birden çoğa</a:t>
            </a:r>
            <a:r>
              <a:rPr lang="tr-TR" sz="2000" b="1" dirty="0"/>
              <a:t>' iletişim olarak sınıflandırılır.</a:t>
            </a:r>
          </a:p>
          <a:p>
            <a:pPr marL="0" indent="0" algn="just">
              <a:buNone/>
            </a:pPr>
            <a:r>
              <a:rPr lang="tr-TR" sz="2000" b="1" u="sng" dirty="0"/>
              <a:t>Örnek:</a:t>
            </a:r>
          </a:p>
          <a:p>
            <a:pPr algn="just"/>
            <a:r>
              <a:rPr lang="tr-TR" sz="2000" b="1" dirty="0"/>
              <a:t>Bir kişi (örneğin bir kitabın yazarı, bir televizyon programının yaratıcıları veya bir film yönetmeni), </a:t>
            </a:r>
          </a:p>
          <a:p>
            <a:pPr algn="just"/>
            <a:r>
              <a:rPr lang="tr-TR" sz="2000" b="1" dirty="0"/>
              <a:t>birçok kişiyle (izleyiciyle/</a:t>
            </a:r>
            <a:r>
              <a:rPr lang="tr-TR" sz="2000" b="1" dirty="0" err="1"/>
              <a:t>the</a:t>
            </a:r>
            <a:r>
              <a:rPr lang="tr-TR" sz="2000" b="1" dirty="0"/>
              <a:t> </a:t>
            </a:r>
            <a:r>
              <a:rPr lang="tr-TR" sz="2000" b="1" dirty="0" err="1"/>
              <a:t>audience</a:t>
            </a:r>
            <a:r>
              <a:rPr lang="tr-TR" sz="2000" b="1" dirty="0"/>
              <a:t>) "aynı anda" büyük ölçüde kişisel olmayan bir şekilde iletişim kurar; </a:t>
            </a:r>
          </a:p>
          <a:p>
            <a:pPr algn="just"/>
            <a:r>
              <a:rPr lang="tr-TR" sz="2000" b="1" dirty="0"/>
              <a:t>Yani iletişim tek yönlüdür, yani bir izleyiciye mesaj iletenler, o izleyiciden aynı anda geri bildirim almazlar (televizyonda bir politikacıya bağırabilirsiniz ama sizi duyamazlar...) (</a:t>
            </a:r>
            <a:r>
              <a:rPr lang="tr-TR" sz="2000" b="1" dirty="0" err="1"/>
              <a:t>Livesey</a:t>
            </a:r>
            <a:r>
              <a:rPr lang="tr-TR" sz="2000" b="1" dirty="0"/>
              <a:t>, 2011). </a:t>
            </a:r>
          </a:p>
          <a:p>
            <a:pPr marL="0" indent="0" algn="just">
              <a:buNone/>
            </a:pPr>
            <a:r>
              <a:rPr lang="tr-TR" sz="2000" b="1" dirty="0"/>
              <a:t>Bilgisayar, İnternet veya cep telefonu ağları, kitle iletişim araçlarını hem tanımlama hem de kavramsallaştırma biçimimizde incelikli - ama inanılmaz derecede önemli - bir değişikliğe yol açtı. İşleri daha da karmaşık hale getiren şey, bilgisayar ağlarının, geniş bir kitlenin aynı anda birbirleriyle etkileşime girip iletişim kurabileceği "</a:t>
            </a:r>
            <a:r>
              <a:rPr lang="tr-TR" sz="2000" b="1" u="sng" dirty="0"/>
              <a:t>çoktan çoğa" (</a:t>
            </a:r>
            <a:r>
              <a:rPr lang="tr-TR" sz="2000" b="1" u="sng" dirty="0" err="1"/>
              <a:t>many-to-many</a:t>
            </a:r>
            <a:r>
              <a:rPr lang="tr-TR" sz="2000" b="1" dirty="0"/>
              <a:t>) iletişim potansiyelini ortaya çıkarmasıdır; kişilerarası iletişime dayalı bir kitle iletişim aracını temsil eder (</a:t>
            </a:r>
            <a:r>
              <a:rPr lang="tr-TR" sz="2000" b="1" dirty="0" err="1"/>
              <a:t>Livesey</a:t>
            </a:r>
            <a:r>
              <a:rPr lang="tr-TR" sz="2000" b="1" dirty="0"/>
              <a:t>, 2011). </a:t>
            </a:r>
          </a:p>
        </p:txBody>
      </p:sp>
    </p:spTree>
    <p:extLst>
      <p:ext uri="{BB962C8B-B14F-4D97-AF65-F5344CB8AC3E}">
        <p14:creationId xmlns:p14="http://schemas.microsoft.com/office/powerpoint/2010/main" val="1760798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0DA46-2816-EA36-7623-320EB9147C7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BAB492B-0372-D881-43A3-B53C38D2DE4A}"/>
              </a:ext>
            </a:extLst>
          </p:cNvPr>
          <p:cNvSpPr>
            <a:spLocks noGrp="1"/>
          </p:cNvSpPr>
          <p:nvPr>
            <p:ph type="title"/>
          </p:nvPr>
        </p:nvSpPr>
        <p:spPr>
          <a:xfrm>
            <a:off x="716662" y="299883"/>
            <a:ext cx="10935094" cy="639098"/>
          </a:xfrm>
        </p:spPr>
        <p:txBody>
          <a:bodyPr>
            <a:normAutofit/>
          </a:bodyPr>
          <a:lstStyle/>
          <a:p>
            <a:pPr algn="ctr"/>
            <a:r>
              <a:rPr lang="tr-TR" sz="2400" b="1" dirty="0"/>
              <a:t>Kitle İletişimi ve Kitle İletişim Araçları: Tarihsel Arka Plan</a:t>
            </a:r>
            <a:endParaRPr lang="en-US" sz="2400" b="1" dirty="0"/>
          </a:p>
        </p:txBody>
      </p:sp>
      <p:sp>
        <p:nvSpPr>
          <p:cNvPr id="3" name="İçerik Yer Tutucusu 2">
            <a:extLst>
              <a:ext uri="{FF2B5EF4-FFF2-40B4-BE49-F238E27FC236}">
                <a16:creationId xmlns:a16="http://schemas.microsoft.com/office/drawing/2014/main" id="{F612634F-0ED3-5755-EB40-D61B22B4F46E}"/>
              </a:ext>
            </a:extLst>
          </p:cNvPr>
          <p:cNvSpPr>
            <a:spLocks noGrp="1"/>
          </p:cNvSpPr>
          <p:nvPr>
            <p:ph idx="1"/>
          </p:nvPr>
        </p:nvSpPr>
        <p:spPr>
          <a:xfrm>
            <a:off x="357634" y="949674"/>
            <a:ext cx="11215415" cy="5748446"/>
          </a:xfrm>
        </p:spPr>
        <p:txBody>
          <a:bodyPr>
            <a:noAutofit/>
          </a:bodyPr>
          <a:lstStyle/>
          <a:p>
            <a:pPr algn="just"/>
            <a:r>
              <a:rPr lang="tr-TR" sz="2000" b="1" dirty="0"/>
              <a:t>Medyanın tarihi, Johannes Gutenberg'in 15. yüzyılda hareketli baskı makinesini icat etmesiyle başlar. Bu icat, kitap üretimini daha ucuz ve daha erişilebilir hale getirerek devrim yaratmıştır. </a:t>
            </a:r>
          </a:p>
          <a:p>
            <a:pPr algn="just"/>
            <a:r>
              <a:rPr lang="tr-TR" sz="2000" b="1" dirty="0"/>
              <a:t>Bu yenilik, Rönesans ve Protestan Reformu gibi büyük kültürel değişimleri tetiklemiştir. </a:t>
            </a:r>
          </a:p>
          <a:p>
            <a:pPr algn="just"/>
            <a:r>
              <a:rPr lang="tr-TR" sz="2000" b="1" dirty="0"/>
              <a:t>19. yüzyılın başlarında Friedrich </a:t>
            </a:r>
            <a:r>
              <a:rPr lang="tr-TR" sz="2000" b="1" dirty="0" err="1"/>
              <a:t>Koenig</a:t>
            </a:r>
            <a:r>
              <a:rPr lang="tr-TR" sz="2000" b="1" dirty="0"/>
              <a:t>, buharlı makineleri entegre ederek baskı teknolojisini daha da ileri taşımış, baskı hızlarını önemli ölçüde artırmış ve büyüyen kent nüfusuna hizmet eden günlük gazetelerin yükselişini kolaylaştırmıştır.</a:t>
            </a:r>
          </a:p>
          <a:p>
            <a:pPr algn="just"/>
            <a:r>
              <a:rPr lang="tr-TR" sz="2000" b="1" dirty="0"/>
              <a:t>20. yüzyılda, film ve radyo ile başlayarak yeni kitle iletişim araçları ortaya çıkmıştır.</a:t>
            </a:r>
          </a:p>
          <a:p>
            <a:pPr algn="just"/>
            <a:r>
              <a:rPr lang="tr-TR" sz="2000" b="1" dirty="0"/>
              <a:t>Radyo, 1920'lerde özellikle etkili olmuş, geniş kitlelerin ortak yayınları dinlemesini sağlamış ve birleşik bir Amerikan kültürünün oluşmasına yardımcı olmuştur. </a:t>
            </a:r>
          </a:p>
          <a:p>
            <a:pPr algn="just"/>
            <a:r>
              <a:rPr lang="tr-TR" sz="2000" b="1" dirty="0"/>
              <a:t>II. Dünya Savaşı sonrası dönemde, hızla baskın medya haline gelen televizyonun yükselişi görülmüş, tüketici alışkanlıklarını ve kültürel normları şekillendirirken, Vietnam Savaşı haberleri ve karşı kültür hareketi gibi önemli sosyal ve politik olaylarda da rol oynamıştır (</a:t>
            </a:r>
            <a:r>
              <a:rPr lang="tr-TR" sz="2000" b="1" dirty="0" err="1"/>
              <a:t>LeBlanc</a:t>
            </a:r>
            <a:r>
              <a:rPr lang="tr-TR" sz="2000" b="1" dirty="0"/>
              <a:t>, </a:t>
            </a:r>
            <a:r>
              <a:rPr lang="tr-TR" sz="2000" b="1" dirty="0" err="1"/>
              <a:t>t.y</a:t>
            </a:r>
            <a:r>
              <a:rPr lang="tr-TR" sz="2000" b="1" dirty="0"/>
              <a:t>.).</a:t>
            </a:r>
          </a:p>
        </p:txBody>
      </p:sp>
    </p:spTree>
    <p:extLst>
      <p:ext uri="{BB962C8B-B14F-4D97-AF65-F5344CB8AC3E}">
        <p14:creationId xmlns:p14="http://schemas.microsoft.com/office/powerpoint/2010/main" val="1472598695"/>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6970</TotalTime>
  <Words>3809</Words>
  <Application>Microsoft Office PowerPoint</Application>
  <PresentationFormat>Geniş ekran</PresentationFormat>
  <Paragraphs>194</Paragraphs>
  <Slides>25</Slides>
  <Notes>25</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25</vt:i4>
      </vt:variant>
    </vt:vector>
  </HeadingPairs>
  <TitlesOfParts>
    <vt:vector size="33" baseType="lpstr">
      <vt:lpstr>Arial</vt:lpstr>
      <vt:lpstr>Calibri</vt:lpstr>
      <vt:lpstr>Calibri Light</vt:lpstr>
      <vt:lpstr>Trebuchet MS</vt:lpstr>
      <vt:lpstr>Wingdings</vt:lpstr>
      <vt:lpstr>Wingdings 3</vt:lpstr>
      <vt:lpstr>Yüzeyler</vt:lpstr>
      <vt:lpstr>Özel Tasarım</vt:lpstr>
      <vt:lpstr>  MEDYA VE İLETİŞİM  8. HAFTA  Medya ve İletişim Kuramlarının Toplumsal Yapı ve Değişim Perspektifleri: Tutucu (Pozitivist) Yaklaşımlar   Yapısal İşlevselcilik ve Sosyal Sistemler   Değişimci Yaklaşımlar </vt:lpstr>
      <vt:lpstr>KAPSAM</vt:lpstr>
      <vt:lpstr>GİRİŞ</vt:lpstr>
      <vt:lpstr>Toplumsal yapıyı anlamada dinamizm ve teknolojinin önemi</vt:lpstr>
      <vt:lpstr>Toplumsal yapıyı anlamada dinamizm ve teknolojinin önemi</vt:lpstr>
      <vt:lpstr>Toplumsal yapıyı anlamada dinamizm ve teknolojinin önemi</vt:lpstr>
      <vt:lpstr>Kitle İletişimi ve Kitle İletişim Araçları</vt:lpstr>
      <vt:lpstr>Kitle İletişimi ve Kitle İletişim Araçları</vt:lpstr>
      <vt:lpstr>Kitle İletişimi ve Kitle İletişim Araçları: Tarihsel Arka Plan</vt:lpstr>
      <vt:lpstr>Kitle İletişimi ve Kitle İletişim Araçları: Tarihsel Arka Plan</vt:lpstr>
      <vt:lpstr>İletişim Kuramlarının Genel Çerçevesi ve Sınıflandırılması</vt:lpstr>
      <vt:lpstr>İletişim Kuramlarının Genel Çerçevesi ve Sınıflandırılması</vt:lpstr>
      <vt:lpstr>Kitle İletişimi Kuramları</vt:lpstr>
      <vt:lpstr>Tutucu (Pozitivist) Yaklaşımlar </vt:lpstr>
      <vt:lpstr>Tutucu (Pozitivist) Yaklaşımlar </vt:lpstr>
      <vt:lpstr>Yapısal İşlevselcilik ve Sosyal Sistemler  </vt:lpstr>
      <vt:lpstr>Yapısal İşlevselcilik ve Sosyal Sistemler  </vt:lpstr>
      <vt:lpstr>Yapısal İşlevselcilik ve Sosyal Sistemler  </vt:lpstr>
      <vt:lpstr>Tutucu ve Pozitivist Yaklaşım vs. Yapısal İşlevselcilik ve Sosyal Sistemler  </vt:lpstr>
      <vt:lpstr>Tutucu ve Pozitivist Yaklaşım vs. Yapısal İşlevselcilik ve Sosyal Sistemler  </vt:lpstr>
      <vt:lpstr>Değişimci Yaklaşımlar</vt:lpstr>
      <vt:lpstr>Değişimci Yaklaşımlar</vt:lpstr>
      <vt:lpstr>Değişimci Yaklaşımlar </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28</cp:revision>
  <dcterms:created xsi:type="dcterms:W3CDTF">2025-07-04T07:41:44Z</dcterms:created>
  <dcterms:modified xsi:type="dcterms:W3CDTF">2025-08-09T16:49:11Z</dcterms:modified>
</cp:coreProperties>
</file>