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2" r:id="rId8"/>
    <p:sldId id="263" r:id="rId9"/>
    <p:sldId id="264" r:id="rId10"/>
    <p:sldId id="266" r:id="rId11"/>
    <p:sldId id="265" r:id="rId12"/>
    <p:sldId id="267" r:id="rId13"/>
    <p:sldId id="27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30A674-72C3-453B-BC4E-1270B85B0B28}" v="20" dt="2025-10-09T23:10:19.3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undo custSel addSld delSld modSld">
      <pc:chgData name="MURAT YILMAZ" userId="ff9b7e86-fc40-44da-9543-0240a64fa5f9" providerId="ADAL" clId="{ACE4CE10-1FD1-4361-9C74-CB9D8C6BC3B6}" dt="2025-10-09T23:10:26.699" v="204" actId="20577"/>
      <pc:docMkLst>
        <pc:docMk/>
      </pc:docMkLst>
      <pc:sldChg chg="addSp delSp modSp mod">
        <pc:chgData name="MURAT YILMAZ" userId="ff9b7e86-fc40-44da-9543-0240a64fa5f9" providerId="ADAL" clId="{ACE4CE10-1FD1-4361-9C74-CB9D8C6BC3B6}" dt="2025-10-06T14:23:26.438" v="160" actId="27636"/>
        <pc:sldMkLst>
          <pc:docMk/>
          <pc:sldMk cId="2254796973" sldId="257"/>
        </pc:sldMkLst>
        <pc:spChg chg="mod">
          <ac:chgData name="MURAT YILMAZ" userId="ff9b7e86-fc40-44da-9543-0240a64fa5f9" providerId="ADAL" clId="{ACE4CE10-1FD1-4361-9C74-CB9D8C6BC3B6}" dt="2025-10-06T14:23:16.196" v="158" actId="207"/>
          <ac:spMkLst>
            <pc:docMk/>
            <pc:sldMk cId="2254796973" sldId="257"/>
            <ac:spMk id="2" creationId="{83CC07D1-29E1-4AA8-B207-C6F2C032646E}"/>
          </ac:spMkLst>
        </pc:spChg>
        <pc:spChg chg="add mod">
          <ac:chgData name="MURAT YILMAZ" userId="ff9b7e86-fc40-44da-9543-0240a64fa5f9" providerId="ADAL" clId="{ACE4CE10-1FD1-4361-9C74-CB9D8C6BC3B6}" dt="2025-10-06T14:23:26.438" v="160" actId="27636"/>
          <ac:spMkLst>
            <pc:docMk/>
            <pc:sldMk cId="2254796973" sldId="257"/>
            <ac:spMk id="5" creationId="{E2334078-5B2D-B50A-34A9-6F0A8B9ED55B}"/>
          </ac:spMkLst>
        </pc:spChg>
        <pc:spChg chg="ad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78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4:03:36.023" v="119" actId="26606"/>
          <ac:spMkLst>
            <pc:docMk/>
            <pc:sldMk cId="2254796973" sldId="257"/>
            <ac:spMk id="101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4:03:36.023" v="119" actId="26606"/>
          <ac:grpSpMkLst>
            <pc:docMk/>
            <pc:sldMk cId="2254796973" sldId="257"/>
            <ac:grpSpMk id="79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4:03:36.023" v="119" actId="26606"/>
          <ac:cxnSpMkLst>
            <pc:docMk/>
            <pc:sldMk cId="2254796973" sldId="257"/>
            <ac:cxnSpMk id="102" creationId="{68B6AB33-DFE6-4FE4-94FE-C9E25424AD16}"/>
          </ac:cxnSpMkLst>
        </pc:cxnChg>
      </pc:sldChg>
      <pc:sldChg chg="addSp delSp modSp mod">
        <pc:chgData name="MURAT YILMAZ" userId="ff9b7e86-fc40-44da-9543-0240a64fa5f9" providerId="ADAL" clId="{ACE4CE10-1FD1-4361-9C74-CB9D8C6BC3B6}" dt="2025-10-09T23:10:26.699" v="204" actId="20577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3" creationId="{F8B0D1D1-624A-4AF5-B57E-100CDFEEA580}"/>
          </ac:spMkLst>
        </pc:spChg>
        <pc:spChg chg="add del mod">
          <ac:chgData name="MURAT YILMAZ" userId="ff9b7e86-fc40-44da-9543-0240a64fa5f9" providerId="ADAL" clId="{ACE4CE10-1FD1-4361-9C74-CB9D8C6BC3B6}" dt="2025-10-09T23:10:26.699" v="204" actId="20577"/>
          <ac:spMkLst>
            <pc:docMk/>
            <pc:sldMk cId="1630646507" sldId="259"/>
            <ac:spMk id="4" creationId="{2E895A28-71DE-AB92-F6C3-AE815035B12F}"/>
          </ac:spMkLst>
        </pc:spChg>
        <pc:spChg chg="del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3:09:59.514" v="198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3:09:59.514" v="198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3:09:59.514" v="198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modSp mod">
        <pc:chgData name="MURAT YILMAZ" userId="ff9b7e86-fc40-44da-9543-0240a64fa5f9" providerId="ADAL" clId="{ACE4CE10-1FD1-4361-9C74-CB9D8C6BC3B6}" dt="2025-10-06T14:23:56.337" v="170" actId="27636"/>
        <pc:sldMkLst>
          <pc:docMk/>
          <pc:sldMk cId="2551562665" sldId="260"/>
        </pc:sldMkLst>
        <pc:spChg chg="mod">
          <ac:chgData name="MURAT YILMAZ" userId="ff9b7e86-fc40-44da-9543-0240a64fa5f9" providerId="ADAL" clId="{ACE4CE10-1FD1-4361-9C74-CB9D8C6BC3B6}" dt="2025-10-06T14:23:46.569" v="168" actId="20577"/>
          <ac:spMkLst>
            <pc:docMk/>
            <pc:sldMk cId="2551562665" sldId="260"/>
            <ac:spMk id="2" creationId="{5189BE17-4570-6364-56C3-412609827868}"/>
          </ac:spMkLst>
        </pc:spChg>
        <pc:spChg chg="mod">
          <ac:chgData name="MURAT YILMAZ" userId="ff9b7e86-fc40-44da-9543-0240a64fa5f9" providerId="ADAL" clId="{ACE4CE10-1FD1-4361-9C74-CB9D8C6BC3B6}" dt="2025-10-06T14:23:56.337" v="170" actId="27636"/>
          <ac:spMkLst>
            <pc:docMk/>
            <pc:sldMk cId="2551562665" sldId="260"/>
            <ac:spMk id="3" creationId="{C769E7CF-D527-89E0-8CA2-705780D4DCA1}"/>
          </ac:spMkLst>
        </pc:spChg>
      </pc:sldChg>
      <pc:sldChg chg="modSp del mod">
        <pc:chgData name="MURAT YILMAZ" userId="ff9b7e86-fc40-44da-9543-0240a64fa5f9" providerId="ADAL" clId="{ACE4CE10-1FD1-4361-9C74-CB9D8C6BC3B6}" dt="2025-10-06T14:07:03.044" v="142" actId="47"/>
        <pc:sldMkLst>
          <pc:docMk/>
          <pc:sldMk cId="4109560258" sldId="261"/>
        </pc:sldMkLst>
      </pc:sldChg>
      <pc:sldChg chg="addSp delSp modSp mod">
        <pc:chgData name="MURAT YILMAZ" userId="ff9b7e86-fc40-44da-9543-0240a64fa5f9" providerId="ADAL" clId="{ACE4CE10-1FD1-4361-9C74-CB9D8C6BC3B6}" dt="2025-10-06T14:24:17.323" v="173"/>
        <pc:sldMkLst>
          <pc:docMk/>
          <pc:sldMk cId="1663166612" sldId="262"/>
        </pc:sldMkLst>
        <pc:spChg chg="mod">
          <ac:chgData name="MURAT YILMAZ" userId="ff9b7e86-fc40-44da-9543-0240a64fa5f9" providerId="ADAL" clId="{ACE4CE10-1FD1-4361-9C74-CB9D8C6BC3B6}" dt="2025-10-06T14:24:10.033" v="172" actId="207"/>
          <ac:spMkLst>
            <pc:docMk/>
            <pc:sldMk cId="1663166612" sldId="262"/>
            <ac:spMk id="2" creationId="{0763F28B-8F1D-BCAD-6A09-E58D815DE3E0}"/>
          </ac:spMkLst>
        </pc:spChg>
        <pc:spChg chg="add mod">
          <ac:chgData name="MURAT YILMAZ" userId="ff9b7e86-fc40-44da-9543-0240a64fa5f9" providerId="ADAL" clId="{ACE4CE10-1FD1-4361-9C74-CB9D8C6BC3B6}" dt="2025-10-06T14:24:17.323" v="173"/>
          <ac:spMkLst>
            <pc:docMk/>
            <pc:sldMk cId="1663166612" sldId="262"/>
            <ac:spMk id="5" creationId="{5BA1533E-76EE-C341-3D82-E6AA6CF16218}"/>
          </ac:spMkLst>
        </pc:spChg>
        <pc:spChg chg="add">
          <ac:chgData name="MURAT YILMAZ" userId="ff9b7e86-fc40-44da-9543-0240a64fa5f9" providerId="ADAL" clId="{ACE4CE10-1FD1-4361-9C74-CB9D8C6BC3B6}" dt="2025-10-06T13:52:34.136" v="86" actId="26606"/>
          <ac:spMkLst>
            <pc:docMk/>
            <pc:sldMk cId="1663166612" sldId="262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3:52:34.136" v="86" actId="26606"/>
          <ac:spMkLst>
            <pc:docMk/>
            <pc:sldMk cId="1663166612" sldId="262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3:52:34.136" v="86" actId="26606"/>
          <ac:grpSpMkLst>
            <pc:docMk/>
            <pc:sldMk cId="1663166612" sldId="262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3:52:34.136" v="86" actId="26606"/>
          <ac:cxnSpMkLst>
            <pc:docMk/>
            <pc:sldMk cId="1663166612" sldId="262"/>
            <ac:cxnSpMk id="76" creationId="{68B6AB33-DFE6-4FE4-94FE-C9E25424AD16}"/>
          </ac:cxnSpMkLst>
        </pc:cxnChg>
      </pc:sldChg>
      <pc:sldChg chg="modSp mod">
        <pc:chgData name="MURAT YILMAZ" userId="ff9b7e86-fc40-44da-9543-0240a64fa5f9" providerId="ADAL" clId="{ACE4CE10-1FD1-4361-9C74-CB9D8C6BC3B6}" dt="2025-10-06T14:24:32.383" v="175" actId="207"/>
        <pc:sldMkLst>
          <pc:docMk/>
          <pc:sldMk cId="3091027942" sldId="263"/>
        </pc:sldMkLst>
        <pc:spChg chg="mod">
          <ac:chgData name="MURAT YILMAZ" userId="ff9b7e86-fc40-44da-9543-0240a64fa5f9" providerId="ADAL" clId="{ACE4CE10-1FD1-4361-9C74-CB9D8C6BC3B6}" dt="2025-10-06T14:24:32.383" v="175" actId="207"/>
          <ac:spMkLst>
            <pc:docMk/>
            <pc:sldMk cId="3091027942" sldId="263"/>
            <ac:spMk id="2" creationId="{C95F3223-B45B-8C97-B873-AACB0B8517DA}"/>
          </ac:spMkLst>
        </pc:spChg>
        <pc:spChg chg="mod">
          <ac:chgData name="MURAT YILMAZ" userId="ff9b7e86-fc40-44da-9543-0240a64fa5f9" providerId="ADAL" clId="{ACE4CE10-1FD1-4361-9C74-CB9D8C6BC3B6}" dt="2025-10-06T14:04:48.980" v="130" actId="27636"/>
          <ac:spMkLst>
            <pc:docMk/>
            <pc:sldMk cId="3091027942" sldId="263"/>
            <ac:spMk id="3" creationId="{37941FDD-F217-DF85-C832-0BBED057CD3E}"/>
          </ac:spMkLst>
        </pc:spChg>
      </pc:sldChg>
      <pc:sldChg chg="modSp mod">
        <pc:chgData name="MURAT YILMAZ" userId="ff9b7e86-fc40-44da-9543-0240a64fa5f9" providerId="ADAL" clId="{ACE4CE10-1FD1-4361-9C74-CB9D8C6BC3B6}" dt="2025-10-06T14:25:04.423" v="178"/>
        <pc:sldMkLst>
          <pc:docMk/>
          <pc:sldMk cId="2866504963" sldId="264"/>
        </pc:sldMkLst>
        <pc:spChg chg="mod">
          <ac:chgData name="MURAT YILMAZ" userId="ff9b7e86-fc40-44da-9543-0240a64fa5f9" providerId="ADAL" clId="{ACE4CE10-1FD1-4361-9C74-CB9D8C6BC3B6}" dt="2025-10-06T14:24:55.230" v="177" actId="207"/>
          <ac:spMkLst>
            <pc:docMk/>
            <pc:sldMk cId="2866504963" sldId="264"/>
            <ac:spMk id="2" creationId="{B07E76CA-033F-9FFB-8227-6E92617EECE9}"/>
          </ac:spMkLst>
        </pc:spChg>
        <pc:spChg chg="mod">
          <ac:chgData name="MURAT YILMAZ" userId="ff9b7e86-fc40-44da-9543-0240a64fa5f9" providerId="ADAL" clId="{ACE4CE10-1FD1-4361-9C74-CB9D8C6BC3B6}" dt="2025-10-06T14:25:04.423" v="178"/>
          <ac:spMkLst>
            <pc:docMk/>
            <pc:sldMk cId="2866504963" sldId="264"/>
            <ac:spMk id="5" creationId="{38741FB6-66EF-D75E-1D0B-0AA16CD6E439}"/>
          </ac:spMkLst>
        </pc:spChg>
      </pc:sldChg>
      <pc:sldChg chg="modSp mod">
        <pc:chgData name="MURAT YILMAZ" userId="ff9b7e86-fc40-44da-9543-0240a64fa5f9" providerId="ADAL" clId="{ACE4CE10-1FD1-4361-9C74-CB9D8C6BC3B6}" dt="2025-10-06T14:25:46.099" v="186" actId="27636"/>
        <pc:sldMkLst>
          <pc:docMk/>
          <pc:sldMk cId="3407282765" sldId="265"/>
        </pc:sldMkLst>
        <pc:spChg chg="mod">
          <ac:chgData name="MURAT YILMAZ" userId="ff9b7e86-fc40-44da-9543-0240a64fa5f9" providerId="ADAL" clId="{ACE4CE10-1FD1-4361-9C74-CB9D8C6BC3B6}" dt="2025-10-06T14:25:38.448" v="184" actId="207"/>
          <ac:spMkLst>
            <pc:docMk/>
            <pc:sldMk cId="3407282765" sldId="265"/>
            <ac:spMk id="2" creationId="{3F170734-86EF-6D36-B8EC-9681E4023E68}"/>
          </ac:spMkLst>
        </pc:spChg>
        <pc:spChg chg="mod">
          <ac:chgData name="MURAT YILMAZ" userId="ff9b7e86-fc40-44da-9543-0240a64fa5f9" providerId="ADAL" clId="{ACE4CE10-1FD1-4361-9C74-CB9D8C6BC3B6}" dt="2025-10-06T14:25:46.099" v="186" actId="27636"/>
          <ac:spMkLst>
            <pc:docMk/>
            <pc:sldMk cId="3407282765" sldId="265"/>
            <ac:spMk id="3" creationId="{CAB3F545-4634-06BB-076A-3AFBC5DF6BAF}"/>
          </ac:spMkLst>
        </pc:spChg>
      </pc:sldChg>
      <pc:sldChg chg="modSp mod">
        <pc:chgData name="MURAT YILMAZ" userId="ff9b7e86-fc40-44da-9543-0240a64fa5f9" providerId="ADAL" clId="{ACE4CE10-1FD1-4361-9C74-CB9D8C6BC3B6}" dt="2025-10-06T14:25:26.033" v="182" actId="27636"/>
        <pc:sldMkLst>
          <pc:docMk/>
          <pc:sldMk cId="2886366587" sldId="266"/>
        </pc:sldMkLst>
        <pc:spChg chg="mod">
          <ac:chgData name="MURAT YILMAZ" userId="ff9b7e86-fc40-44da-9543-0240a64fa5f9" providerId="ADAL" clId="{ACE4CE10-1FD1-4361-9C74-CB9D8C6BC3B6}" dt="2025-10-06T14:25:18.008" v="180" actId="207"/>
          <ac:spMkLst>
            <pc:docMk/>
            <pc:sldMk cId="2886366587" sldId="266"/>
            <ac:spMk id="2" creationId="{2948DD79-9731-97D8-73F4-DADCDB1A5603}"/>
          </ac:spMkLst>
        </pc:spChg>
        <pc:spChg chg="mod">
          <ac:chgData name="MURAT YILMAZ" userId="ff9b7e86-fc40-44da-9543-0240a64fa5f9" providerId="ADAL" clId="{ACE4CE10-1FD1-4361-9C74-CB9D8C6BC3B6}" dt="2025-10-06T14:25:26.033" v="182" actId="27636"/>
          <ac:spMkLst>
            <pc:docMk/>
            <pc:sldMk cId="2886366587" sldId="266"/>
            <ac:spMk id="3" creationId="{030D836B-09DB-4378-E9CC-01428D8195AF}"/>
          </ac:spMkLst>
        </pc:spChg>
      </pc:sldChg>
      <pc:sldChg chg="modSp mod">
        <pc:chgData name="MURAT YILMAZ" userId="ff9b7e86-fc40-44da-9543-0240a64fa5f9" providerId="ADAL" clId="{ACE4CE10-1FD1-4361-9C74-CB9D8C6BC3B6}" dt="2025-10-06T14:26:07.579" v="190" actId="27636"/>
        <pc:sldMkLst>
          <pc:docMk/>
          <pc:sldMk cId="1759450622" sldId="267"/>
        </pc:sldMkLst>
        <pc:spChg chg="mod">
          <ac:chgData name="MURAT YILMAZ" userId="ff9b7e86-fc40-44da-9543-0240a64fa5f9" providerId="ADAL" clId="{ACE4CE10-1FD1-4361-9C74-CB9D8C6BC3B6}" dt="2025-10-06T14:25:59.877" v="188" actId="207"/>
          <ac:spMkLst>
            <pc:docMk/>
            <pc:sldMk cId="1759450622" sldId="267"/>
            <ac:spMk id="2" creationId="{9D10B8BF-24D9-3568-1CB9-5DA3929DB71E}"/>
          </ac:spMkLst>
        </pc:spChg>
        <pc:spChg chg="mod">
          <ac:chgData name="MURAT YILMAZ" userId="ff9b7e86-fc40-44da-9543-0240a64fa5f9" providerId="ADAL" clId="{ACE4CE10-1FD1-4361-9C74-CB9D8C6BC3B6}" dt="2025-10-06T14:26:07.579" v="190" actId="27636"/>
          <ac:spMkLst>
            <pc:docMk/>
            <pc:sldMk cId="1759450622" sldId="267"/>
            <ac:spMk id="3" creationId="{C85CFE4B-EDA7-A9C3-4F82-1B2ED1D3E99B}"/>
          </ac:spMkLst>
        </pc:spChg>
      </pc:sldChg>
      <pc:sldChg chg="del">
        <pc:chgData name="MURAT YILMAZ" userId="ff9b7e86-fc40-44da-9543-0240a64fa5f9" providerId="ADAL" clId="{ACE4CE10-1FD1-4361-9C74-CB9D8C6BC3B6}" dt="2025-10-06T13:48:26.823" v="65" actId="47"/>
        <pc:sldMkLst>
          <pc:docMk/>
          <pc:sldMk cId="3409931209" sldId="268"/>
        </pc:sldMkLst>
      </pc:sldChg>
      <pc:sldChg chg="addSp modSp new mod setBg">
        <pc:chgData name="MURAT YILMAZ" userId="ff9b7e86-fc40-44da-9543-0240a64fa5f9" providerId="ADAL" clId="{ACE4CE10-1FD1-4361-9C74-CB9D8C6BC3B6}" dt="2025-10-06T13:48:34.609" v="66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8:34.609" v="66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  <pc:sldChg chg="addSp delSp modSp add mod">
        <pc:chgData name="MURAT YILMAZ" userId="ff9b7e86-fc40-44da-9543-0240a64fa5f9" providerId="ADAL" clId="{ACE4CE10-1FD1-4361-9C74-CB9D8C6BC3B6}" dt="2025-10-06T14:26:26.300" v="194" actId="27636"/>
        <pc:sldMkLst>
          <pc:docMk/>
          <pc:sldMk cId="3422170209" sldId="270"/>
        </pc:sldMkLst>
        <pc:spChg chg="mod">
          <ac:chgData name="MURAT YILMAZ" userId="ff9b7e86-fc40-44da-9543-0240a64fa5f9" providerId="ADAL" clId="{ACE4CE10-1FD1-4361-9C74-CB9D8C6BC3B6}" dt="2025-10-06T14:26:20.053" v="192" actId="207"/>
          <ac:spMkLst>
            <pc:docMk/>
            <pc:sldMk cId="3422170209" sldId="270"/>
            <ac:spMk id="2" creationId="{FD1A8707-EB32-D6BB-748D-A7E34966EC34}"/>
          </ac:spMkLst>
        </pc:spChg>
        <pc:spChg chg="add mod">
          <ac:chgData name="MURAT YILMAZ" userId="ff9b7e86-fc40-44da-9543-0240a64fa5f9" providerId="ADAL" clId="{ACE4CE10-1FD1-4361-9C74-CB9D8C6BC3B6}" dt="2025-10-06T14:26:26.300" v="194" actId="27636"/>
          <ac:spMkLst>
            <pc:docMk/>
            <pc:sldMk cId="3422170209" sldId="270"/>
            <ac:spMk id="6" creationId="{62758B6D-0708-4A69-42C0-85C193F259E2}"/>
          </ac:spMkLst>
        </pc:spChg>
        <pc:spChg chg="ad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49" creationId="{D75627FE-0AC5-4349-AC08-45A58BEC9B8C}"/>
          </ac:spMkLst>
        </pc:spChg>
        <pc:spChg chg="add">
          <ac:chgData name="MURAT YILMAZ" userId="ff9b7e86-fc40-44da-9543-0240a64fa5f9" providerId="ADAL" clId="{ACE4CE10-1FD1-4361-9C74-CB9D8C6BC3B6}" dt="2025-10-06T14:08:21.953" v="155" actId="26606"/>
          <ac:spMkLst>
            <pc:docMk/>
            <pc:sldMk cId="3422170209" sldId="270"/>
            <ac:spMk id="74" creationId="{BC2574CF-1D35-4994-87BD-5A3378E1AB34}"/>
          </ac:spMkLst>
        </pc:spChg>
        <pc:grpChg chg="add">
          <ac:chgData name="MURAT YILMAZ" userId="ff9b7e86-fc40-44da-9543-0240a64fa5f9" providerId="ADAL" clId="{ACE4CE10-1FD1-4361-9C74-CB9D8C6BC3B6}" dt="2025-10-06T14:08:21.953" v="155" actId="26606"/>
          <ac:grpSpMkLst>
            <pc:docMk/>
            <pc:sldMk cId="3422170209" sldId="270"/>
            <ac:grpSpMk id="51" creationId="{F87AAF7B-2090-475D-9C3E-FDC03DD87A88}"/>
          </ac:grpSpMkLst>
        </pc:grpChg>
        <pc:cxnChg chg="add">
          <ac:chgData name="MURAT YILMAZ" userId="ff9b7e86-fc40-44da-9543-0240a64fa5f9" providerId="ADAL" clId="{ACE4CE10-1FD1-4361-9C74-CB9D8C6BC3B6}" dt="2025-10-06T14:08:21.953" v="155" actId="26606"/>
          <ac:cxnSpMkLst>
            <pc:docMk/>
            <pc:sldMk cId="3422170209" sldId="270"/>
            <ac:cxnSpMk id="76" creationId="{68B6AB33-DFE6-4FE4-94FE-C9E25424AD16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</a:t>
            </a: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İLİŞKİLER BÖLÜMÜ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n-US" sz="7200">
                <a:solidFill>
                  <a:schemeClr val="tx1"/>
                </a:solidFill>
              </a:rPr>
              <a:t>Küresel Güvenlik Yapısı</a:t>
            </a:r>
            <a:endParaRPr lang="en-US" sz="7200" b="1">
              <a:solidFill>
                <a:schemeClr val="tx1"/>
              </a:solidFill>
            </a:endParaRP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895A28-71DE-AB92-F6C3-AE815035B12F}"/>
              </a:ext>
            </a:extLst>
          </p:cNvPr>
          <p:cNvSpPr txBox="1"/>
          <p:nvPr/>
        </p:nvSpPr>
        <p:spPr>
          <a:xfrm>
            <a:off x="9992421" y="390562"/>
            <a:ext cx="1125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Hafta 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AEE855-5B42-098F-1A43-686DA223F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1A8707-EB32-D6BB-748D-A7E34966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Sonuç</a:t>
            </a:r>
            <a:r>
              <a:rPr lang="en-US" sz="4400" dirty="0">
                <a:solidFill>
                  <a:schemeClr val="tx1"/>
                </a:solidFill>
              </a:rPr>
              <a:t>: Barış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İstikrara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Ulaşmak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3">
            <a:extLst>
              <a:ext uri="{FF2B5EF4-FFF2-40B4-BE49-F238E27FC236}">
                <a16:creationId xmlns:a16="http://schemas.microsoft.com/office/drawing/2014/main" id="{62758B6D-0708-4A69-42C0-85C193F259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dirty="0"/>
              <a:t>Savaş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çözülüyor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halefin</a:t>
            </a:r>
            <a:r>
              <a:rPr lang="en-US" dirty="0"/>
              <a:t> ne </a:t>
            </a:r>
            <a:r>
              <a:rPr lang="en-US" dirty="0" err="1"/>
              <a:t>olacağı</a:t>
            </a:r>
            <a:r>
              <a:rPr lang="en-US" dirty="0"/>
              <a:t> </a:t>
            </a:r>
            <a:r>
              <a:rPr lang="en-US" dirty="0" err="1"/>
              <a:t>belirsiz</a:t>
            </a:r>
            <a:r>
              <a:rPr lang="en-US" dirty="0"/>
              <a:t>.</a:t>
            </a:r>
          </a:p>
          <a:p>
            <a:r>
              <a:rPr lang="en-US" b="1" dirty="0" err="1"/>
              <a:t>Liderlik</a:t>
            </a:r>
            <a:r>
              <a:rPr lang="en-US" b="1" dirty="0"/>
              <a:t> </a:t>
            </a:r>
            <a:r>
              <a:rPr lang="en-US" b="1" dirty="0" err="1"/>
              <a:t>Boşluğu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ABD'nin</a:t>
            </a:r>
            <a:r>
              <a:rPr lang="en-US" dirty="0"/>
              <a:t> Trump </a:t>
            </a:r>
            <a:r>
              <a:rPr lang="en-US" dirty="0" err="1"/>
              <a:t>yönetimindeki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çekilmesi</a:t>
            </a:r>
            <a:r>
              <a:rPr lang="en-US" dirty="0"/>
              <a:t>, </a:t>
            </a:r>
            <a:r>
              <a:rPr lang="en-US" dirty="0" err="1"/>
              <a:t>Çin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Rusya'nın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iddialı</a:t>
            </a:r>
            <a:r>
              <a:rPr lang="en-US" dirty="0"/>
              <a:t> roller </a:t>
            </a:r>
            <a:r>
              <a:rPr lang="en-US" dirty="0" err="1"/>
              <a:t>üstlenmesi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yaratıyor</a:t>
            </a:r>
            <a:r>
              <a:rPr lang="en-US" dirty="0"/>
              <a:t>.</a:t>
            </a:r>
          </a:p>
          <a:p>
            <a:r>
              <a:rPr lang="en-US" b="1" dirty="0"/>
              <a:t>Artan </a:t>
            </a:r>
            <a:r>
              <a:rPr lang="en-US" b="1" dirty="0" err="1"/>
              <a:t>Riskler</a:t>
            </a:r>
            <a:r>
              <a:rPr lang="en-US" b="1" dirty="0"/>
              <a:t>:</a:t>
            </a:r>
            <a:r>
              <a:rPr lang="en-US" dirty="0"/>
              <a:t> Büyük </a:t>
            </a:r>
            <a:r>
              <a:rPr lang="en-US" dirty="0" err="1"/>
              <a:t>güçler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gerilimlerin</a:t>
            </a:r>
            <a:r>
              <a:rPr lang="en-US" dirty="0"/>
              <a:t> </a:t>
            </a:r>
            <a:r>
              <a:rPr lang="en-US" dirty="0" err="1"/>
              <a:t>artması</a:t>
            </a:r>
            <a:r>
              <a:rPr lang="en-US" dirty="0"/>
              <a:t>, </a:t>
            </a:r>
            <a:r>
              <a:rPr lang="en-US" dirty="0" err="1"/>
              <a:t>nükleer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siber</a:t>
            </a:r>
            <a:r>
              <a:rPr lang="en-US" dirty="0"/>
              <a:t> </a:t>
            </a:r>
            <a:r>
              <a:rPr lang="en-US" dirty="0" err="1"/>
              <a:t>savaş</a:t>
            </a:r>
            <a:r>
              <a:rPr lang="en-US" dirty="0"/>
              <a:t> </a:t>
            </a:r>
            <a:r>
              <a:rPr lang="en-US" dirty="0" err="1"/>
              <a:t>riskini</a:t>
            </a:r>
            <a:r>
              <a:rPr lang="en-US" dirty="0"/>
              <a:t> </a:t>
            </a:r>
            <a:r>
              <a:rPr lang="en-US" dirty="0" err="1"/>
              <a:t>yükseltiyor</a:t>
            </a:r>
            <a:r>
              <a:rPr lang="en-US" dirty="0"/>
              <a:t>.</a:t>
            </a:r>
          </a:p>
          <a:p>
            <a:r>
              <a:rPr lang="en-US" b="1" dirty="0" err="1"/>
              <a:t>Gelecek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İstikrara</a:t>
            </a:r>
            <a:r>
              <a:rPr lang="en-US" dirty="0"/>
              <a:t> </a:t>
            </a:r>
            <a:r>
              <a:rPr lang="en-US" dirty="0" err="1"/>
              <a:t>ulaşmak</a:t>
            </a:r>
            <a:r>
              <a:rPr lang="en-US" dirty="0"/>
              <a:t>,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güçler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yeni </a:t>
            </a:r>
            <a:r>
              <a:rPr lang="en-US" dirty="0" err="1"/>
              <a:t>normlar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işbirliği</a:t>
            </a:r>
            <a:r>
              <a:rPr lang="en-US" dirty="0"/>
              <a:t> </a:t>
            </a:r>
            <a:r>
              <a:rPr lang="en-US" dirty="0" err="1"/>
              <a:t>mekanizmaları</a:t>
            </a:r>
            <a:r>
              <a:rPr lang="en-US" dirty="0"/>
              <a:t> </a:t>
            </a:r>
            <a:r>
              <a:rPr lang="en-US" dirty="0" err="1"/>
              <a:t>oluşturma</a:t>
            </a:r>
            <a:r>
              <a:rPr lang="en-US" dirty="0"/>
              <a:t> </a:t>
            </a:r>
            <a:r>
              <a:rPr lang="en-US" dirty="0" err="1"/>
              <a:t>isteğine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olacaktır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,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öngörülemez</a:t>
            </a:r>
            <a:r>
              <a:rPr lang="en-US" dirty="0"/>
              <a:t> </a:t>
            </a:r>
            <a:r>
              <a:rPr lang="en-US" dirty="0" err="1"/>
              <a:t>ortamda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olasılık</a:t>
            </a:r>
            <a:r>
              <a:rPr lang="en-US" dirty="0"/>
              <a:t> </a:t>
            </a:r>
            <a:r>
              <a:rPr lang="en-US" dirty="0" err="1"/>
              <a:t>zayıf</a:t>
            </a:r>
            <a:r>
              <a:rPr lang="en-US" dirty="0"/>
              <a:t> </a:t>
            </a:r>
            <a:r>
              <a:rPr lang="en-US" dirty="0" err="1"/>
              <a:t>görünmektedir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170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ctangle 77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Güvenliğe</a:t>
            </a:r>
            <a:r>
              <a:rPr lang="en-US" sz="4400" dirty="0">
                <a:solidFill>
                  <a:schemeClr val="tx1"/>
                </a:solidFill>
              </a:rPr>
              <a:t> Realist </a:t>
            </a:r>
            <a:r>
              <a:rPr lang="en-US" sz="4400" dirty="0" err="1">
                <a:solidFill>
                  <a:schemeClr val="tx1"/>
                </a:solidFill>
              </a:rPr>
              <a:t>Perspektifler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E2334078-5B2D-B50A-34A9-6F0A8B9ED5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/>
          </a:bodyPr>
          <a:lstStyle/>
          <a:p>
            <a:r>
              <a:rPr lang="en-US" dirty="0" err="1"/>
              <a:t>Realizm</a:t>
            </a:r>
            <a:r>
              <a:rPr lang="en-US" dirty="0"/>
              <a:t>,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arayışlarını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mücadelesini</a:t>
            </a:r>
            <a:r>
              <a:rPr lang="en-US" dirty="0"/>
              <a:t> </a:t>
            </a:r>
            <a:r>
              <a:rPr lang="en-US" dirty="0" err="1"/>
              <a:t>vurgulayan</a:t>
            </a:r>
            <a:r>
              <a:rPr lang="en-US" dirty="0"/>
              <a:t> </a:t>
            </a:r>
            <a:r>
              <a:rPr lang="en-US" dirty="0" err="1"/>
              <a:t>baskın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teorisidir</a:t>
            </a:r>
            <a:r>
              <a:rPr lang="en-US" dirty="0"/>
              <a:t>.</a:t>
            </a:r>
          </a:p>
          <a:p>
            <a:r>
              <a:rPr lang="en-US" b="1" dirty="0" err="1"/>
              <a:t>Klasik</a:t>
            </a:r>
            <a:r>
              <a:rPr lang="en-US" b="1" dirty="0"/>
              <a:t> </a:t>
            </a:r>
            <a:r>
              <a:rPr lang="en-US" b="1" dirty="0" err="1"/>
              <a:t>Realizm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Devletlerin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artırma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çıkarlarını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/>
              <a:t>arayışlarının</a:t>
            </a:r>
            <a:r>
              <a:rPr lang="en-US" dirty="0"/>
              <a:t> </a:t>
            </a:r>
            <a:r>
              <a:rPr lang="en-US" dirty="0" err="1"/>
              <a:t>köklerinin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doğasına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içi</a:t>
            </a:r>
            <a:r>
              <a:rPr lang="en-US" dirty="0"/>
              <a:t> </a:t>
            </a:r>
            <a:r>
              <a:rPr lang="en-US" dirty="0" err="1"/>
              <a:t>faktörlere</a:t>
            </a:r>
            <a:r>
              <a:rPr lang="en-US" dirty="0"/>
              <a:t> </a:t>
            </a:r>
            <a:r>
              <a:rPr lang="en-US" dirty="0" err="1"/>
              <a:t>dayandığını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</a:t>
            </a:r>
          </a:p>
          <a:p>
            <a:r>
              <a:rPr lang="en-US" b="1" dirty="0" err="1"/>
              <a:t>Neorealizm</a:t>
            </a:r>
            <a:r>
              <a:rPr lang="en-US" b="1" dirty="0"/>
              <a:t>:</a:t>
            </a:r>
            <a:r>
              <a:rPr lang="en-US" dirty="0"/>
              <a:t> Devlet </a:t>
            </a:r>
            <a:r>
              <a:rPr lang="en-US" dirty="0" err="1"/>
              <a:t>davranışının</a:t>
            </a:r>
            <a:r>
              <a:rPr lang="en-US" dirty="0"/>
              <a:t>,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egemenin</a:t>
            </a:r>
            <a:r>
              <a:rPr lang="en-US" dirty="0"/>
              <a:t> </a:t>
            </a:r>
            <a:r>
              <a:rPr lang="en-US" dirty="0" err="1"/>
              <a:t>bulunmadığı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b="1" dirty="0" err="1"/>
              <a:t>anarşik</a:t>
            </a:r>
            <a:r>
              <a:rPr lang="en-US" b="1" dirty="0"/>
              <a:t> </a:t>
            </a:r>
            <a:r>
              <a:rPr lang="en-US" b="1" dirty="0" err="1"/>
              <a:t>yapısı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zorlandığını</a:t>
            </a:r>
            <a:r>
              <a:rPr lang="en-US" dirty="0"/>
              <a:t> </a:t>
            </a:r>
            <a:r>
              <a:rPr lang="en-US" dirty="0" err="1"/>
              <a:t>savunur</a:t>
            </a:r>
            <a:r>
              <a:rPr lang="en-US" dirty="0"/>
              <a:t>. Bu "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yardım</a:t>
            </a:r>
            <a:r>
              <a:rPr lang="en-US" dirty="0"/>
              <a:t>" </a:t>
            </a:r>
            <a:r>
              <a:rPr lang="en-US" dirty="0" err="1"/>
              <a:t>sistemi</a:t>
            </a:r>
            <a:r>
              <a:rPr lang="en-US" dirty="0"/>
              <a:t>, </a:t>
            </a:r>
            <a:r>
              <a:rPr lang="en-US" dirty="0" err="1"/>
              <a:t>devletleri</a:t>
            </a:r>
            <a:r>
              <a:rPr lang="en-US" dirty="0"/>
              <a:t> </a:t>
            </a:r>
            <a:r>
              <a:rPr lang="en-US" dirty="0" err="1"/>
              <a:t>hayatta</a:t>
            </a:r>
            <a:r>
              <a:rPr lang="en-US" dirty="0"/>
              <a:t> </a:t>
            </a:r>
            <a:r>
              <a:rPr lang="en-US" dirty="0" err="1"/>
              <a:t>kalmak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gücü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düzeye</a:t>
            </a:r>
            <a:r>
              <a:rPr lang="en-US" dirty="0"/>
              <a:t> </a:t>
            </a:r>
            <a:r>
              <a:rPr lang="en-US" dirty="0" err="1"/>
              <a:t>çıkarmaya</a:t>
            </a:r>
            <a:r>
              <a:rPr lang="en-US" dirty="0"/>
              <a:t> iter.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I. </a:t>
            </a:r>
            <a:r>
              <a:rPr lang="en-US" sz="4400" dirty="0" err="1">
                <a:solidFill>
                  <a:schemeClr val="tx1"/>
                </a:solidFill>
              </a:rPr>
              <a:t>Aşama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Soğuk</a:t>
            </a:r>
            <a:r>
              <a:rPr lang="en-US" sz="4400" dirty="0">
                <a:solidFill>
                  <a:schemeClr val="tx1"/>
                </a:solidFill>
              </a:rPr>
              <a:t> Savaş </a:t>
            </a:r>
            <a:r>
              <a:rPr lang="tr-TR" sz="4400" dirty="0">
                <a:solidFill>
                  <a:schemeClr val="tx1"/>
                </a:solidFill>
              </a:rPr>
              <a:t>ve </a:t>
            </a:r>
            <a:r>
              <a:rPr lang="en-US" sz="4400" dirty="0">
                <a:solidFill>
                  <a:schemeClr val="tx1"/>
                </a:solidFill>
              </a:rPr>
              <a:t>İki </a:t>
            </a:r>
            <a:r>
              <a:rPr lang="en-US" sz="4400" dirty="0" err="1">
                <a:solidFill>
                  <a:schemeClr val="tx1"/>
                </a:solidFill>
              </a:rPr>
              <a:t>Kutuplulu</a:t>
            </a:r>
            <a:r>
              <a:rPr lang="tr-TR" sz="4400" dirty="0">
                <a:solidFill>
                  <a:schemeClr val="tx1"/>
                </a:solidFill>
              </a:rPr>
              <a:t>k</a:t>
            </a:r>
            <a:r>
              <a:rPr lang="en-US" sz="4400" dirty="0">
                <a:solidFill>
                  <a:schemeClr val="tx1"/>
                </a:solidFill>
              </a:rPr>
              <a:t> (1945-1973)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II. Dünya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, ABD (NATO) </a:t>
            </a:r>
            <a:r>
              <a:rPr lang="en-US" dirty="0" err="1"/>
              <a:t>ve</a:t>
            </a:r>
            <a:r>
              <a:rPr lang="en-US" dirty="0"/>
              <a:t> SSCB (</a:t>
            </a:r>
            <a:r>
              <a:rPr lang="en-US" dirty="0" err="1"/>
              <a:t>Varşova</a:t>
            </a:r>
            <a:r>
              <a:rPr lang="en-US" dirty="0"/>
              <a:t> </a:t>
            </a:r>
            <a:r>
              <a:rPr lang="en-US" dirty="0" err="1"/>
              <a:t>Paktı</a:t>
            </a:r>
            <a:r>
              <a:rPr lang="en-US" dirty="0"/>
              <a:t>)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yönetilen</a:t>
            </a:r>
            <a:r>
              <a:rPr lang="en-US" dirty="0"/>
              <a:t> </a:t>
            </a:r>
            <a:r>
              <a:rPr lang="en-US" b="1" dirty="0" err="1"/>
              <a:t>iki</a:t>
            </a:r>
            <a:r>
              <a:rPr lang="en-US" b="1" dirty="0"/>
              <a:t> </a:t>
            </a:r>
            <a:r>
              <a:rPr lang="en-US" b="1" dirty="0" err="1"/>
              <a:t>kutuplu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sistemdi</a:t>
            </a:r>
            <a:r>
              <a:rPr lang="en-US" dirty="0"/>
              <a:t>.</a:t>
            </a:r>
          </a:p>
          <a:p>
            <a:r>
              <a:rPr lang="en-US" b="1" dirty="0" err="1"/>
              <a:t>Vekalet</a:t>
            </a:r>
            <a:r>
              <a:rPr lang="en-US" b="1" dirty="0"/>
              <a:t> </a:t>
            </a:r>
            <a:r>
              <a:rPr lang="en-US" b="1" dirty="0" err="1"/>
              <a:t>Savaşları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Süper</a:t>
            </a:r>
            <a:r>
              <a:rPr lang="en-US" dirty="0"/>
              <a:t> </a:t>
            </a:r>
            <a:r>
              <a:rPr lang="en-US" dirty="0" err="1"/>
              <a:t>güçler</a:t>
            </a:r>
            <a:r>
              <a:rPr lang="en-US" dirty="0"/>
              <a:t>,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çatışmadan</a:t>
            </a:r>
            <a:r>
              <a:rPr lang="en-US" dirty="0"/>
              <a:t> </a:t>
            </a:r>
            <a:r>
              <a:rPr lang="en-US" dirty="0" err="1"/>
              <a:t>kaçınmak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Kore </a:t>
            </a:r>
            <a:r>
              <a:rPr lang="en-US" dirty="0" err="1"/>
              <a:t>ve</a:t>
            </a:r>
            <a:r>
              <a:rPr lang="en-US" dirty="0"/>
              <a:t> Vietnam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yerlerde</a:t>
            </a:r>
            <a:r>
              <a:rPr lang="en-US" dirty="0"/>
              <a:t> </a:t>
            </a:r>
            <a:r>
              <a:rPr lang="en-US" dirty="0" err="1"/>
              <a:t>müttefik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savaştılar</a:t>
            </a:r>
            <a:r>
              <a:rPr lang="en-US" dirty="0"/>
              <a:t>.</a:t>
            </a:r>
          </a:p>
          <a:p>
            <a:r>
              <a:rPr lang="en-US" b="1" dirty="0"/>
              <a:t>Karşılıklı </a:t>
            </a:r>
            <a:r>
              <a:rPr lang="en-US" b="1" dirty="0" err="1"/>
              <a:t>İmha</a:t>
            </a:r>
            <a:r>
              <a:rPr lang="en-US" b="1" dirty="0"/>
              <a:t> </a:t>
            </a:r>
            <a:r>
              <a:rPr lang="en-US" b="1" dirty="0" err="1"/>
              <a:t>Dehşeti</a:t>
            </a:r>
            <a:r>
              <a:rPr lang="en-US" b="1" dirty="0"/>
              <a:t> (MAD):</a:t>
            </a:r>
            <a:r>
              <a:rPr lang="en-US" dirty="0"/>
              <a:t> Her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tarafın</a:t>
            </a:r>
            <a:r>
              <a:rPr lang="en-US" dirty="0"/>
              <a:t> da </a:t>
            </a:r>
            <a:r>
              <a:rPr lang="en-US" dirty="0" err="1"/>
              <a:t>diğerini</a:t>
            </a:r>
            <a:r>
              <a:rPr lang="en-US" dirty="0"/>
              <a:t> </a:t>
            </a:r>
            <a:r>
              <a:rPr lang="en-US" dirty="0" err="1"/>
              <a:t>tamamen</a:t>
            </a:r>
            <a:r>
              <a:rPr lang="en-US" dirty="0"/>
              <a:t> yok </a:t>
            </a:r>
            <a:r>
              <a:rPr lang="en-US" dirty="0" err="1"/>
              <a:t>edebilecek</a:t>
            </a:r>
            <a:r>
              <a:rPr lang="en-US" dirty="0"/>
              <a:t> </a:t>
            </a:r>
            <a:r>
              <a:rPr lang="en-US" dirty="0" err="1"/>
              <a:t>nükleer</a:t>
            </a:r>
            <a:r>
              <a:rPr lang="en-US" dirty="0"/>
              <a:t> </a:t>
            </a:r>
            <a:r>
              <a:rPr lang="en-US" dirty="0" err="1"/>
              <a:t>silahlara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, </a:t>
            </a:r>
            <a:r>
              <a:rPr lang="en-US" dirty="0" err="1"/>
              <a:t>aralarında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caydırdı</a:t>
            </a:r>
            <a:r>
              <a:rPr lang="en-US" dirty="0"/>
              <a:t>.</a:t>
            </a:r>
          </a:p>
          <a:p>
            <a:r>
              <a:rPr lang="en-US" b="1" dirty="0"/>
              <a:t>Küba </a:t>
            </a:r>
            <a:r>
              <a:rPr lang="en-US" b="1" dirty="0" err="1"/>
              <a:t>Füze</a:t>
            </a:r>
            <a:r>
              <a:rPr lang="en-US" b="1" dirty="0"/>
              <a:t> </a:t>
            </a:r>
            <a:r>
              <a:rPr lang="en-US" b="1" dirty="0" err="1"/>
              <a:t>Krizi</a:t>
            </a:r>
            <a:r>
              <a:rPr lang="en-US" b="1" dirty="0"/>
              <a:t> (1962):</a:t>
            </a:r>
            <a:r>
              <a:rPr lang="en-US" dirty="0"/>
              <a:t> </a:t>
            </a:r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nükleer</a:t>
            </a:r>
            <a:r>
              <a:rPr lang="en-US" dirty="0"/>
              <a:t> </a:t>
            </a:r>
            <a:r>
              <a:rPr lang="en-US" dirty="0" err="1"/>
              <a:t>savaşın</a:t>
            </a:r>
            <a:r>
              <a:rPr lang="en-US" dirty="0"/>
              <a:t> </a:t>
            </a:r>
            <a:r>
              <a:rPr lang="en-US" dirty="0" err="1"/>
              <a:t>eşiğine</a:t>
            </a:r>
            <a:r>
              <a:rPr lang="en-US" dirty="0"/>
              <a:t> </a:t>
            </a:r>
            <a:r>
              <a:rPr lang="en-US" dirty="0" err="1"/>
              <a:t>getiren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, </a:t>
            </a:r>
            <a:r>
              <a:rPr lang="en-US" dirty="0" err="1"/>
              <a:t>süper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rekabetinin</a:t>
            </a:r>
            <a:r>
              <a:rPr lang="en-US" dirty="0"/>
              <a:t> </a:t>
            </a:r>
            <a:r>
              <a:rPr lang="en-US" dirty="0" err="1"/>
              <a:t>tehlikelerini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MAD'nin</a:t>
            </a:r>
            <a:r>
              <a:rPr lang="en-US" dirty="0"/>
              <a:t> </a:t>
            </a:r>
            <a:r>
              <a:rPr lang="en-US" dirty="0" err="1"/>
              <a:t>caydırıcılık</a:t>
            </a:r>
            <a:r>
              <a:rPr lang="en-US" dirty="0"/>
              <a:t> </a:t>
            </a:r>
            <a:r>
              <a:rPr lang="en-US" dirty="0" err="1"/>
              <a:t>mantığını</a:t>
            </a:r>
            <a:r>
              <a:rPr lang="en-US" dirty="0"/>
              <a:t> </a:t>
            </a:r>
            <a:r>
              <a:rPr lang="en-US" dirty="0" err="1"/>
              <a:t>pekiştirdi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II. </a:t>
            </a:r>
            <a:r>
              <a:rPr lang="en-US" sz="4400" dirty="0" err="1">
                <a:solidFill>
                  <a:schemeClr val="tx1"/>
                </a:solidFill>
              </a:rPr>
              <a:t>Aşama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Zayıflayan</a:t>
            </a:r>
            <a:r>
              <a:rPr lang="en-US" sz="4400" dirty="0">
                <a:solidFill>
                  <a:schemeClr val="tx1"/>
                </a:solidFill>
              </a:rPr>
              <a:t> İki </a:t>
            </a:r>
            <a:r>
              <a:rPr lang="en-US" sz="4400" dirty="0" err="1">
                <a:solidFill>
                  <a:schemeClr val="tx1"/>
                </a:solidFill>
              </a:rPr>
              <a:t>Kutupluluk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Détente (1973-1991)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5BA1533E-76EE-C341-3D82-E6AA6CF162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en-US" dirty="0"/>
              <a:t>1970'lerde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,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kutupluluğa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kaymaya</a:t>
            </a:r>
            <a:r>
              <a:rPr lang="en-US" dirty="0"/>
              <a:t> </a:t>
            </a:r>
            <a:r>
              <a:rPr lang="en-US" dirty="0" err="1"/>
              <a:t>başladı</a:t>
            </a:r>
            <a:r>
              <a:rPr lang="en-US" dirty="0"/>
              <a:t>.</a:t>
            </a:r>
          </a:p>
          <a:p>
            <a:r>
              <a:rPr lang="en-US" b="1" dirty="0"/>
              <a:t>Détente (</a:t>
            </a:r>
            <a:r>
              <a:rPr lang="en-US" b="1" dirty="0" err="1"/>
              <a:t>Yumuşama</a:t>
            </a:r>
            <a:r>
              <a:rPr lang="en-US" b="1" dirty="0"/>
              <a:t>):</a:t>
            </a:r>
            <a:r>
              <a:rPr lang="en-US" dirty="0"/>
              <a:t> ABD </a:t>
            </a:r>
            <a:r>
              <a:rPr lang="en-US" dirty="0" err="1"/>
              <a:t>ve</a:t>
            </a:r>
            <a:r>
              <a:rPr lang="en-US" dirty="0"/>
              <a:t> SSCB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gerilimlerin</a:t>
            </a:r>
            <a:r>
              <a:rPr lang="en-US" dirty="0"/>
              <a:t> </a:t>
            </a:r>
            <a:r>
              <a:rPr lang="en-US" dirty="0" err="1"/>
              <a:t>azaldığı</a:t>
            </a:r>
            <a:r>
              <a:rPr lang="en-US" dirty="0"/>
              <a:t>, </a:t>
            </a:r>
            <a:r>
              <a:rPr lang="en-US" dirty="0" err="1"/>
              <a:t>silah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anlaşmalarının</a:t>
            </a:r>
            <a:r>
              <a:rPr lang="en-US" dirty="0"/>
              <a:t> </a:t>
            </a:r>
            <a:r>
              <a:rPr lang="en-US" dirty="0" err="1"/>
              <a:t>imzalandığı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işbirliğinin</a:t>
            </a:r>
            <a:r>
              <a:rPr lang="en-US" dirty="0"/>
              <a:t> </a:t>
            </a:r>
            <a:r>
              <a:rPr lang="en-US" dirty="0" err="1"/>
              <a:t>arttığı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.</a:t>
            </a:r>
          </a:p>
          <a:p>
            <a:r>
              <a:rPr lang="en-US" b="1" dirty="0"/>
              <a:t>Nixon/</a:t>
            </a:r>
            <a:r>
              <a:rPr lang="en-US" b="1" dirty="0" err="1"/>
              <a:t>Kissinger'ın</a:t>
            </a:r>
            <a:r>
              <a:rPr lang="en-US" b="1" dirty="0"/>
              <a:t> </a:t>
            </a:r>
            <a:r>
              <a:rPr lang="en-US" b="1" dirty="0" err="1"/>
              <a:t>Çok</a:t>
            </a:r>
            <a:r>
              <a:rPr lang="en-US" b="1" dirty="0"/>
              <a:t> </a:t>
            </a:r>
            <a:r>
              <a:rPr lang="en-US" b="1" dirty="0" err="1"/>
              <a:t>Kutuplu</a:t>
            </a:r>
            <a:r>
              <a:rPr lang="en-US" b="1" dirty="0"/>
              <a:t> </a:t>
            </a:r>
            <a:r>
              <a:rPr lang="en-US" b="1" dirty="0" err="1"/>
              <a:t>Vizyonu</a:t>
            </a:r>
            <a:r>
              <a:rPr lang="en-US" b="1" dirty="0"/>
              <a:t>:</a:t>
            </a:r>
            <a:r>
              <a:rPr lang="en-US" dirty="0"/>
              <a:t> ABD, SSCB, </a:t>
            </a:r>
            <a:r>
              <a:rPr lang="en-US" dirty="0" err="1"/>
              <a:t>Avrupa</a:t>
            </a:r>
            <a:r>
              <a:rPr lang="en-US" dirty="0"/>
              <a:t>, </a:t>
            </a:r>
            <a:r>
              <a:rPr lang="en-US" dirty="0" err="1"/>
              <a:t>Japonya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Çin'den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dengesiyle</a:t>
            </a:r>
            <a:r>
              <a:rPr lang="en-US" dirty="0"/>
              <a:t> </a:t>
            </a:r>
            <a:r>
              <a:rPr lang="en-US" dirty="0" err="1"/>
              <a:t>dünyayı</a:t>
            </a:r>
            <a:r>
              <a:rPr lang="en-US" dirty="0"/>
              <a:t> </a:t>
            </a:r>
            <a:r>
              <a:rPr lang="en-US" dirty="0" err="1"/>
              <a:t>yönetme</a:t>
            </a:r>
            <a:r>
              <a:rPr lang="en-US" dirty="0"/>
              <a:t> </a:t>
            </a:r>
            <a:r>
              <a:rPr lang="en-US" dirty="0" err="1"/>
              <a:t>girişimi</a:t>
            </a:r>
            <a:r>
              <a:rPr lang="en-US" dirty="0"/>
              <a:t>.</a:t>
            </a:r>
          </a:p>
          <a:p>
            <a:r>
              <a:rPr lang="en-US" b="1" dirty="0" err="1"/>
              <a:t>Zorluklar</a:t>
            </a:r>
            <a:r>
              <a:rPr lang="en-US" b="1" dirty="0"/>
              <a:t>:</a:t>
            </a:r>
            <a:r>
              <a:rPr lang="en-US" dirty="0"/>
              <a:t> OPEC petrol </a:t>
            </a:r>
            <a:r>
              <a:rPr lang="en-US" dirty="0" err="1"/>
              <a:t>krizi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Sovyetlerin</a:t>
            </a:r>
            <a:r>
              <a:rPr lang="en-US" dirty="0"/>
              <a:t> </a:t>
            </a:r>
            <a:r>
              <a:rPr lang="en-US" dirty="0" err="1"/>
              <a:t>Afganistan'ı</a:t>
            </a:r>
            <a:r>
              <a:rPr lang="en-US" dirty="0"/>
              <a:t> </a:t>
            </a:r>
            <a:r>
              <a:rPr lang="en-US" dirty="0" err="1"/>
              <a:t>işgali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olaylar</a:t>
            </a:r>
            <a:r>
              <a:rPr lang="en-US" dirty="0"/>
              <a:t>, </a:t>
            </a:r>
            <a:r>
              <a:rPr lang="en-US" dirty="0" err="1"/>
              <a:t>yumuşama</a:t>
            </a:r>
            <a:r>
              <a:rPr lang="en-US" dirty="0"/>
              <a:t> </a:t>
            </a:r>
            <a:r>
              <a:rPr lang="en-US" dirty="0" err="1"/>
              <a:t>dönemini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erdirdi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Reagan </a:t>
            </a:r>
            <a:r>
              <a:rPr lang="en-US" dirty="0" err="1"/>
              <a:t>döneminde</a:t>
            </a:r>
            <a:r>
              <a:rPr lang="en-US" dirty="0"/>
              <a:t> </a:t>
            </a:r>
            <a:r>
              <a:rPr lang="en-US" dirty="0" err="1"/>
              <a:t>gerilimleri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artırdı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III. </a:t>
            </a:r>
            <a:r>
              <a:rPr lang="en-US" sz="4400" dirty="0" err="1">
                <a:solidFill>
                  <a:schemeClr val="tx1"/>
                </a:solidFill>
              </a:rPr>
              <a:t>Aşama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Soğuk</a:t>
            </a:r>
            <a:r>
              <a:rPr lang="en-US" sz="4400" dirty="0">
                <a:solidFill>
                  <a:schemeClr val="tx1"/>
                </a:solidFill>
              </a:rPr>
              <a:t> Savaş </a:t>
            </a:r>
            <a:r>
              <a:rPr lang="en-US" sz="4400" dirty="0" err="1">
                <a:solidFill>
                  <a:schemeClr val="tx1"/>
                </a:solidFill>
              </a:rPr>
              <a:t>Sonrası</a:t>
            </a:r>
            <a:r>
              <a:rPr lang="en-US" sz="4400" dirty="0">
                <a:solidFill>
                  <a:schemeClr val="tx1"/>
                </a:solidFill>
              </a:rPr>
              <a:t> Tek </a:t>
            </a:r>
            <a:r>
              <a:rPr lang="en-US" sz="4400" dirty="0" err="1">
                <a:solidFill>
                  <a:schemeClr val="tx1"/>
                </a:solidFill>
              </a:rPr>
              <a:t>Kutupluluk</a:t>
            </a:r>
            <a:r>
              <a:rPr lang="en-US" sz="4400" dirty="0">
                <a:solidFill>
                  <a:schemeClr val="tx1"/>
                </a:solidFill>
              </a:rPr>
              <a:t> mu? (1992-Günümüz)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Sistem</a:t>
            </a:r>
            <a:r>
              <a:rPr lang="en-US" dirty="0"/>
              <a:t>, 1960'ların </a:t>
            </a:r>
            <a:r>
              <a:rPr lang="en-US" dirty="0" err="1"/>
              <a:t>sonlarında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baskılar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çöktü</a:t>
            </a:r>
            <a:r>
              <a:rPr lang="en-US" dirty="0"/>
              <a:t>.</a:t>
            </a:r>
          </a:p>
          <a:p>
            <a:r>
              <a:rPr lang="en-US" b="1" dirty="0"/>
              <a:t>"</a:t>
            </a:r>
            <a:r>
              <a:rPr lang="en-US" b="1" dirty="0" err="1"/>
              <a:t>Ucuza</a:t>
            </a:r>
            <a:r>
              <a:rPr lang="en-US" b="1" dirty="0"/>
              <a:t> </a:t>
            </a:r>
            <a:r>
              <a:rPr lang="en-US" b="1" dirty="0" err="1"/>
              <a:t>Hegemonya</a:t>
            </a:r>
            <a:r>
              <a:rPr lang="en-US" b="1" dirty="0"/>
              <a:t>":</a:t>
            </a:r>
            <a:r>
              <a:rPr lang="en-US" dirty="0"/>
              <a:t> ABD, Vietnam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Büyük </a:t>
            </a:r>
            <a:r>
              <a:rPr lang="en-US" dirty="0" err="1"/>
              <a:t>Toplum</a:t>
            </a:r>
            <a:r>
              <a:rPr lang="en-US" dirty="0"/>
              <a:t> </a:t>
            </a:r>
            <a:r>
              <a:rPr lang="en-US" dirty="0" err="1"/>
              <a:t>programları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para </a:t>
            </a:r>
            <a:r>
              <a:rPr lang="en-US" dirty="0" err="1"/>
              <a:t>basarak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yaptı</a:t>
            </a:r>
            <a:r>
              <a:rPr lang="en-US" dirty="0"/>
              <a:t>. Bu, </a:t>
            </a:r>
            <a:r>
              <a:rPr lang="en-US" dirty="0" err="1"/>
              <a:t>doların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değerlenmesine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ödemeler</a:t>
            </a:r>
            <a:r>
              <a:rPr lang="en-US" dirty="0"/>
              <a:t> </a:t>
            </a:r>
            <a:r>
              <a:rPr lang="en-US" dirty="0" err="1"/>
              <a:t>dengesi</a:t>
            </a:r>
            <a:r>
              <a:rPr lang="en-US" dirty="0"/>
              <a:t> </a:t>
            </a:r>
            <a:r>
              <a:rPr lang="en-US" dirty="0" err="1"/>
              <a:t>açıklarına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açtı</a:t>
            </a:r>
            <a:r>
              <a:rPr lang="en-US" dirty="0"/>
              <a:t>.</a:t>
            </a:r>
          </a:p>
          <a:p>
            <a:r>
              <a:rPr lang="en-US" b="1" dirty="0" err="1"/>
              <a:t>Avrupa'nın</a:t>
            </a:r>
            <a:r>
              <a:rPr lang="en-US" b="1" dirty="0"/>
              <a:t> </a:t>
            </a:r>
            <a:r>
              <a:rPr lang="en-US" b="1" dirty="0" err="1"/>
              <a:t>Tepkisi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Avrupalı</a:t>
            </a:r>
            <a:r>
              <a:rPr lang="en-US" dirty="0"/>
              <a:t> </a:t>
            </a:r>
            <a:r>
              <a:rPr lang="en-US" dirty="0" err="1"/>
              <a:t>müttefikler</a:t>
            </a:r>
            <a:r>
              <a:rPr lang="en-US" dirty="0"/>
              <a:t>,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enflasyonunu</a:t>
            </a:r>
            <a:r>
              <a:rPr lang="en-US" dirty="0"/>
              <a:t> </a:t>
            </a:r>
            <a:r>
              <a:rPr lang="en-US" dirty="0" err="1"/>
              <a:t>ihraç</a:t>
            </a:r>
            <a:r>
              <a:rPr lang="en-US" dirty="0"/>
              <a:t> </a:t>
            </a:r>
            <a:r>
              <a:rPr lang="en-US" dirty="0" err="1"/>
              <a:t>ettiğini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sistemin</a:t>
            </a:r>
            <a:r>
              <a:rPr lang="en-US" dirty="0"/>
              <a:t> </a:t>
            </a:r>
            <a:r>
              <a:rPr lang="en-US" dirty="0" err="1"/>
              <a:t>ayrıcalıklarını</a:t>
            </a:r>
            <a:r>
              <a:rPr lang="en-US" dirty="0"/>
              <a:t> </a:t>
            </a:r>
            <a:r>
              <a:rPr lang="en-US" dirty="0" err="1"/>
              <a:t>kötüye</a:t>
            </a:r>
            <a:r>
              <a:rPr lang="en-US" dirty="0"/>
              <a:t> </a:t>
            </a:r>
            <a:r>
              <a:rPr lang="en-US" dirty="0" err="1"/>
              <a:t>kullandığını</a:t>
            </a:r>
            <a:r>
              <a:rPr lang="en-US" dirty="0"/>
              <a:t> </a:t>
            </a:r>
            <a:r>
              <a:rPr lang="en-US" dirty="0" err="1"/>
              <a:t>hissettiler</a:t>
            </a:r>
            <a:r>
              <a:rPr lang="en-US" dirty="0"/>
              <a:t>.</a:t>
            </a:r>
          </a:p>
          <a:p>
            <a:r>
              <a:rPr lang="en-US" b="1" dirty="0" err="1"/>
              <a:t>Çöküş</a:t>
            </a:r>
            <a:r>
              <a:rPr lang="en-US" b="1" dirty="0"/>
              <a:t>:</a:t>
            </a:r>
            <a:r>
              <a:rPr lang="en-US" dirty="0"/>
              <a:t> 1971'de Başkan Nixon, </a:t>
            </a:r>
            <a:r>
              <a:rPr lang="en-US" dirty="0" err="1"/>
              <a:t>doların</a:t>
            </a:r>
            <a:r>
              <a:rPr lang="en-US" dirty="0"/>
              <a:t> </a:t>
            </a:r>
            <a:r>
              <a:rPr lang="en-US" dirty="0" err="1"/>
              <a:t>altına</a:t>
            </a:r>
            <a:r>
              <a:rPr lang="en-US" dirty="0"/>
              <a:t> </a:t>
            </a:r>
            <a:r>
              <a:rPr lang="en-US" dirty="0" err="1"/>
              <a:t>dönüştürülebilirliğini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/>
              <a:t>erdirerek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fiilen</a:t>
            </a:r>
            <a:r>
              <a:rPr lang="en-US" dirty="0"/>
              <a:t> </a:t>
            </a:r>
            <a:r>
              <a:rPr lang="en-US" dirty="0" err="1"/>
              <a:t>bitirdi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Bush </a:t>
            </a:r>
            <a:r>
              <a:rPr lang="en-US" sz="4400" dirty="0" err="1">
                <a:solidFill>
                  <a:schemeClr val="tx1"/>
                </a:solidFill>
              </a:rPr>
              <a:t>Doktrini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Terörle</a:t>
            </a:r>
            <a:r>
              <a:rPr lang="en-US" sz="4400" dirty="0">
                <a:solidFill>
                  <a:schemeClr val="tx1"/>
                </a:solidFill>
              </a:rPr>
              <a:t> Savaş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38741FB6-66EF-D75E-1D0B-0AA16CD6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US" sz="1600" dirty="0"/>
              <a:t>11 Eylül </a:t>
            </a:r>
            <a:r>
              <a:rPr lang="en-US" sz="1600" dirty="0" err="1"/>
              <a:t>saldırıları</a:t>
            </a:r>
            <a:r>
              <a:rPr lang="en-US" sz="1600" dirty="0"/>
              <a:t>, ABD </a:t>
            </a:r>
            <a:r>
              <a:rPr lang="en-US" sz="1600" dirty="0" err="1"/>
              <a:t>güvenlik</a:t>
            </a:r>
            <a:r>
              <a:rPr lang="en-US" sz="1600" dirty="0"/>
              <a:t> </a:t>
            </a:r>
            <a:r>
              <a:rPr lang="en-US" sz="1600" dirty="0" err="1"/>
              <a:t>politikasında</a:t>
            </a:r>
            <a:r>
              <a:rPr lang="en-US" sz="1600" dirty="0"/>
              <a:t> </a:t>
            </a:r>
            <a:r>
              <a:rPr lang="en-US" sz="1600" b="1" dirty="0" err="1"/>
              <a:t>neokonservatif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dönüşüme</a:t>
            </a:r>
            <a:r>
              <a:rPr lang="en-US" sz="1600" dirty="0"/>
              <a:t> </a:t>
            </a:r>
            <a:r>
              <a:rPr lang="en-US" sz="1600" dirty="0" err="1"/>
              <a:t>yol</a:t>
            </a:r>
            <a:r>
              <a:rPr lang="en-US" sz="1600" dirty="0"/>
              <a:t> </a:t>
            </a:r>
            <a:r>
              <a:rPr lang="en-US" sz="1600" dirty="0" err="1"/>
              <a:t>açtı</a:t>
            </a:r>
            <a:r>
              <a:rPr lang="en-US" sz="1600" dirty="0"/>
              <a:t>.</a:t>
            </a:r>
          </a:p>
          <a:p>
            <a:r>
              <a:rPr lang="en-US" sz="1600" b="1" dirty="0"/>
              <a:t>Bush </a:t>
            </a:r>
            <a:r>
              <a:rPr lang="en-US" sz="1600" b="1" dirty="0" err="1"/>
              <a:t>Doktrini</a:t>
            </a:r>
            <a:r>
              <a:rPr lang="en-US" sz="1600" b="1" dirty="0"/>
              <a:t>:</a:t>
            </a:r>
            <a:r>
              <a:rPr lang="en-US" sz="1600" dirty="0"/>
              <a:t> Tek </a:t>
            </a:r>
            <a:r>
              <a:rPr lang="en-US" sz="1600" dirty="0" err="1"/>
              <a:t>taraflılık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b="1" dirty="0" err="1"/>
              <a:t>önleyici</a:t>
            </a:r>
            <a:r>
              <a:rPr lang="en-US" sz="1600" b="1" dirty="0"/>
              <a:t> </a:t>
            </a:r>
            <a:r>
              <a:rPr lang="en-US" sz="1600" b="1" dirty="0" err="1"/>
              <a:t>savaş</a:t>
            </a:r>
            <a:r>
              <a:rPr lang="en-US" sz="1600" dirty="0"/>
              <a:t> </a:t>
            </a:r>
            <a:r>
              <a:rPr lang="en-US" sz="1600" dirty="0" err="1"/>
              <a:t>ilkelerine</a:t>
            </a:r>
            <a:r>
              <a:rPr lang="en-US" sz="1600" dirty="0"/>
              <a:t> </a:t>
            </a:r>
            <a:r>
              <a:rPr lang="en-US" sz="1600" dirty="0" err="1"/>
              <a:t>dayanıyordu</a:t>
            </a:r>
            <a:r>
              <a:rPr lang="en-US" sz="1600" dirty="0"/>
              <a:t>. ABD, </a:t>
            </a:r>
            <a:r>
              <a:rPr lang="en-US" sz="1600" dirty="0" err="1"/>
              <a:t>tehdit</a:t>
            </a:r>
            <a:r>
              <a:rPr lang="en-US" sz="1600" dirty="0"/>
              <a:t> </a:t>
            </a:r>
            <a:r>
              <a:rPr lang="en-US" sz="1600" dirty="0" err="1"/>
              <a:t>olarak</a:t>
            </a:r>
            <a:r>
              <a:rPr lang="en-US" sz="1600" dirty="0"/>
              <a:t> </a:t>
            </a:r>
            <a:r>
              <a:rPr lang="en-US" sz="1600" dirty="0" err="1"/>
              <a:t>algıladığı</a:t>
            </a:r>
            <a:r>
              <a:rPr lang="en-US" sz="1600" dirty="0"/>
              <a:t> </a:t>
            </a:r>
            <a:r>
              <a:rPr lang="en-US" sz="1600" dirty="0" err="1"/>
              <a:t>devletlere</a:t>
            </a:r>
            <a:r>
              <a:rPr lang="en-US" sz="1600" dirty="0"/>
              <a:t>, </a:t>
            </a:r>
            <a:r>
              <a:rPr lang="en-US" sz="1600" dirty="0" err="1"/>
              <a:t>saldırmalarını</a:t>
            </a:r>
            <a:r>
              <a:rPr lang="en-US" sz="1600" dirty="0"/>
              <a:t> </a:t>
            </a:r>
            <a:r>
              <a:rPr lang="en-US" sz="1600" dirty="0" err="1"/>
              <a:t>beklemeden</a:t>
            </a:r>
            <a:r>
              <a:rPr lang="en-US" sz="1600" dirty="0"/>
              <a:t> </a:t>
            </a:r>
            <a:r>
              <a:rPr lang="en-US" sz="1600" dirty="0" err="1"/>
              <a:t>müdahale</a:t>
            </a:r>
            <a:r>
              <a:rPr lang="en-US" sz="1600" dirty="0"/>
              <a:t> </a:t>
            </a:r>
            <a:r>
              <a:rPr lang="en-US" sz="1600" dirty="0" err="1"/>
              <a:t>etme</a:t>
            </a:r>
            <a:r>
              <a:rPr lang="en-US" sz="1600" dirty="0"/>
              <a:t> </a:t>
            </a:r>
            <a:r>
              <a:rPr lang="en-US" sz="1600" dirty="0" err="1"/>
              <a:t>hakkını</a:t>
            </a:r>
            <a:r>
              <a:rPr lang="en-US" sz="1600" dirty="0"/>
              <a:t> </a:t>
            </a:r>
            <a:r>
              <a:rPr lang="en-US" sz="1600" dirty="0" err="1"/>
              <a:t>savundu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Afganistan</a:t>
            </a:r>
            <a:r>
              <a:rPr lang="en-US" sz="1600" b="1" dirty="0"/>
              <a:t> </a:t>
            </a:r>
            <a:r>
              <a:rPr lang="en-US" sz="1600" b="1" dirty="0" err="1"/>
              <a:t>ve</a:t>
            </a:r>
            <a:r>
              <a:rPr lang="en-US" sz="1600" b="1" dirty="0"/>
              <a:t> </a:t>
            </a:r>
            <a:r>
              <a:rPr lang="en-US" sz="1600" b="1" dirty="0" err="1"/>
              <a:t>Irak'ın</a:t>
            </a:r>
            <a:r>
              <a:rPr lang="en-US" sz="1600" b="1" dirty="0"/>
              <a:t> </a:t>
            </a:r>
            <a:r>
              <a:rPr lang="en-US" sz="1600" b="1" dirty="0" err="1"/>
              <a:t>İşgali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Terörle</a:t>
            </a:r>
            <a:r>
              <a:rPr lang="en-US" sz="1600" dirty="0"/>
              <a:t> Savaş </a:t>
            </a:r>
            <a:r>
              <a:rPr lang="en-US" sz="1600" dirty="0" err="1"/>
              <a:t>kapsamında</a:t>
            </a:r>
            <a:r>
              <a:rPr lang="en-US" sz="1600" dirty="0"/>
              <a:t> </a:t>
            </a:r>
            <a:r>
              <a:rPr lang="en-US" sz="1600" dirty="0" err="1"/>
              <a:t>yapılan</a:t>
            </a:r>
            <a:r>
              <a:rPr lang="en-US" sz="1600" dirty="0"/>
              <a:t> </a:t>
            </a:r>
            <a:r>
              <a:rPr lang="en-US" sz="1600" dirty="0" err="1"/>
              <a:t>bu</a:t>
            </a:r>
            <a:r>
              <a:rPr lang="en-US" sz="1600" dirty="0"/>
              <a:t> </a:t>
            </a:r>
            <a:r>
              <a:rPr lang="en-US" sz="1600" dirty="0" err="1"/>
              <a:t>müdahaleler</a:t>
            </a:r>
            <a:r>
              <a:rPr lang="en-US" sz="1600" dirty="0"/>
              <a:t>, </a:t>
            </a:r>
            <a:r>
              <a:rPr lang="en-US" sz="1600" dirty="0" err="1"/>
              <a:t>uzun</a:t>
            </a:r>
            <a:r>
              <a:rPr lang="en-US" sz="1600" dirty="0"/>
              <a:t> </a:t>
            </a:r>
            <a:r>
              <a:rPr lang="en-US" sz="1600" dirty="0" err="1"/>
              <a:t>süren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maliyetli</a:t>
            </a:r>
            <a:r>
              <a:rPr lang="en-US" sz="1600" dirty="0"/>
              <a:t> </a:t>
            </a:r>
            <a:r>
              <a:rPr lang="en-US" sz="1600" dirty="0" err="1"/>
              <a:t>istikrarsızlık</a:t>
            </a:r>
            <a:r>
              <a:rPr lang="en-US" sz="1600" dirty="0"/>
              <a:t> </a:t>
            </a:r>
            <a:r>
              <a:rPr lang="en-US" sz="1600" dirty="0" err="1"/>
              <a:t>dönemlerine</a:t>
            </a:r>
            <a:r>
              <a:rPr lang="en-US" sz="1600" dirty="0"/>
              <a:t> </a:t>
            </a:r>
            <a:r>
              <a:rPr lang="en-US" sz="1600" dirty="0" err="1"/>
              <a:t>yol</a:t>
            </a:r>
            <a:r>
              <a:rPr lang="en-US" sz="1600" dirty="0"/>
              <a:t> </a:t>
            </a:r>
            <a:r>
              <a:rPr lang="en-US" sz="1600" dirty="0" err="1"/>
              <a:t>açtı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ABD'nin</a:t>
            </a:r>
            <a:r>
              <a:rPr lang="en-US" sz="1600" dirty="0"/>
              <a:t> </a:t>
            </a:r>
            <a:r>
              <a:rPr lang="en-US" sz="1600" dirty="0" err="1"/>
              <a:t>ahlaki</a:t>
            </a:r>
            <a:r>
              <a:rPr lang="en-US" sz="1600" dirty="0"/>
              <a:t> </a:t>
            </a:r>
            <a:r>
              <a:rPr lang="en-US" sz="1600" dirty="0" err="1"/>
              <a:t>otoritesini</a:t>
            </a:r>
            <a:r>
              <a:rPr lang="en-US" sz="1600" dirty="0"/>
              <a:t> </a:t>
            </a:r>
            <a:r>
              <a:rPr lang="en-US" sz="1600" dirty="0" err="1"/>
              <a:t>zayıflattı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Sonuç</a:t>
            </a:r>
            <a:r>
              <a:rPr lang="en-US" sz="1600" b="1" dirty="0"/>
              <a:t>:</a:t>
            </a:r>
            <a:r>
              <a:rPr lang="en-US" sz="1600" dirty="0"/>
              <a:t> Tek </a:t>
            </a:r>
            <a:r>
              <a:rPr lang="en-US" sz="1600" dirty="0" err="1"/>
              <a:t>kutuplu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düzen</a:t>
            </a:r>
            <a:r>
              <a:rPr lang="en-US" sz="1600" dirty="0"/>
              <a:t> </a:t>
            </a:r>
            <a:r>
              <a:rPr lang="en-US" sz="1600" dirty="0" err="1"/>
              <a:t>kurma</a:t>
            </a:r>
            <a:r>
              <a:rPr lang="en-US" sz="1600" dirty="0"/>
              <a:t> </a:t>
            </a:r>
            <a:r>
              <a:rPr lang="en-US" sz="1600" dirty="0" err="1"/>
              <a:t>çabası</a:t>
            </a:r>
            <a:r>
              <a:rPr lang="en-US" sz="1600" dirty="0"/>
              <a:t>, </a:t>
            </a:r>
            <a:r>
              <a:rPr lang="en-US" sz="1600" dirty="0" err="1"/>
              <a:t>ABD'yi</a:t>
            </a:r>
            <a:r>
              <a:rPr lang="en-US" sz="1600" dirty="0"/>
              <a:t> </a:t>
            </a:r>
            <a:r>
              <a:rPr lang="en-US" sz="1600" dirty="0" err="1"/>
              <a:t>aşırı</a:t>
            </a:r>
            <a:r>
              <a:rPr lang="en-US" sz="1600" dirty="0"/>
              <a:t> </a:t>
            </a:r>
            <a:r>
              <a:rPr lang="en-US" sz="1600" dirty="0" err="1"/>
              <a:t>zorladı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başarısız</a:t>
            </a:r>
            <a:r>
              <a:rPr lang="en-US" sz="1600" dirty="0"/>
              <a:t> </a:t>
            </a:r>
            <a:r>
              <a:rPr lang="en-US" sz="1600" dirty="0" err="1"/>
              <a:t>oldu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Obama </a:t>
            </a:r>
            <a:r>
              <a:rPr lang="en-US" sz="4400" dirty="0" err="1">
                <a:solidFill>
                  <a:schemeClr val="tx1"/>
                </a:solidFill>
              </a:rPr>
              <a:t>Dönemi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Çok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Taraflılığa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Dönüş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Obama </a:t>
            </a:r>
            <a:r>
              <a:rPr lang="en-US" dirty="0" err="1"/>
              <a:t>yönetimi</a:t>
            </a:r>
            <a:r>
              <a:rPr lang="en-US" dirty="0"/>
              <a:t>,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</a:t>
            </a:r>
            <a:r>
              <a:rPr lang="en-US" dirty="0" err="1"/>
              <a:t>diplomasiye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ittifaklara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odaklanarak</a:t>
            </a:r>
            <a:r>
              <a:rPr lang="en-US" dirty="0"/>
              <a:t> Bush </a:t>
            </a:r>
            <a:r>
              <a:rPr lang="en-US" dirty="0" err="1"/>
              <a:t>döneminin</a:t>
            </a:r>
            <a:r>
              <a:rPr lang="en-US" dirty="0"/>
              <a:t> </a:t>
            </a:r>
            <a:r>
              <a:rPr lang="en-US" dirty="0" err="1"/>
              <a:t>tek</a:t>
            </a:r>
            <a:r>
              <a:rPr lang="en-US" dirty="0"/>
              <a:t> </a:t>
            </a:r>
            <a:r>
              <a:rPr lang="en-US" dirty="0" err="1"/>
              <a:t>taraflılığından</a:t>
            </a:r>
            <a:r>
              <a:rPr lang="en-US" dirty="0"/>
              <a:t> </a:t>
            </a:r>
            <a:r>
              <a:rPr lang="en-US" dirty="0" err="1"/>
              <a:t>uzaklaştı</a:t>
            </a:r>
            <a:r>
              <a:rPr lang="en-US" dirty="0"/>
              <a:t>.</a:t>
            </a:r>
          </a:p>
          <a:p>
            <a:r>
              <a:rPr lang="en-US" b="1" dirty="0"/>
              <a:t>Yeni </a:t>
            </a:r>
            <a:r>
              <a:rPr lang="en-US" b="1" dirty="0" err="1"/>
              <a:t>Araçların</a:t>
            </a:r>
            <a:r>
              <a:rPr lang="en-US" b="1" dirty="0"/>
              <a:t> </a:t>
            </a:r>
            <a:r>
              <a:rPr lang="en-US" b="1" dirty="0" err="1"/>
              <a:t>Kullanımı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Konvansiyonel</a:t>
            </a:r>
            <a:r>
              <a:rPr lang="en-US" dirty="0"/>
              <a:t> 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b="1" dirty="0" err="1"/>
              <a:t>insansız</a:t>
            </a:r>
            <a:r>
              <a:rPr lang="en-US" b="1" dirty="0"/>
              <a:t> </a:t>
            </a:r>
            <a:r>
              <a:rPr lang="en-US" b="1" dirty="0" err="1"/>
              <a:t>hava</a:t>
            </a:r>
            <a:r>
              <a:rPr lang="en-US" b="1" dirty="0"/>
              <a:t> </a:t>
            </a:r>
            <a:r>
              <a:rPr lang="en-US" b="1" dirty="0" err="1"/>
              <a:t>araçları</a:t>
            </a:r>
            <a:r>
              <a:rPr lang="en-US" b="1" dirty="0"/>
              <a:t> (</a:t>
            </a:r>
            <a:r>
              <a:rPr lang="en-US" b="1" dirty="0" err="1"/>
              <a:t>dronlar</a:t>
            </a:r>
            <a:r>
              <a:rPr lang="en-US" b="1" dirty="0"/>
              <a:t>)</a:t>
            </a:r>
            <a:r>
              <a:rPr lang="en-US" dirty="0"/>
              <a:t>,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kuvvetler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siber</a:t>
            </a:r>
            <a:r>
              <a:rPr lang="en-US" b="1" dirty="0"/>
              <a:t> </a:t>
            </a:r>
            <a:r>
              <a:rPr lang="en-US" b="1" dirty="0" err="1"/>
              <a:t>silahlar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hedefe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araçlara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güven</a:t>
            </a:r>
            <a:r>
              <a:rPr lang="en-US" dirty="0"/>
              <a:t>.</a:t>
            </a:r>
          </a:p>
          <a:p>
            <a:r>
              <a:rPr lang="en-US" b="1" dirty="0"/>
              <a:t>"</a:t>
            </a:r>
            <a:r>
              <a:rPr lang="en-US" b="1" dirty="0" err="1"/>
              <a:t>Geriden</a:t>
            </a:r>
            <a:r>
              <a:rPr lang="en-US" b="1" dirty="0"/>
              <a:t> </a:t>
            </a:r>
            <a:r>
              <a:rPr lang="en-US" b="1" dirty="0" err="1"/>
              <a:t>Liderlik</a:t>
            </a:r>
            <a:r>
              <a:rPr lang="en-US" b="1" dirty="0"/>
              <a:t>":</a:t>
            </a:r>
            <a:r>
              <a:rPr lang="en-US" dirty="0"/>
              <a:t> Libya </a:t>
            </a:r>
            <a:r>
              <a:rPr lang="en-US" dirty="0" err="1"/>
              <a:t>müdahalesinde</a:t>
            </a:r>
            <a:r>
              <a:rPr lang="en-US" dirty="0"/>
              <a:t> </a:t>
            </a:r>
            <a:r>
              <a:rPr lang="en-US" dirty="0" err="1"/>
              <a:t>görüldüğü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liderlik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müttefiklerin</a:t>
            </a:r>
            <a:r>
              <a:rPr lang="en-US" dirty="0"/>
              <a:t> </a:t>
            </a:r>
            <a:r>
              <a:rPr lang="en-US" dirty="0" err="1"/>
              <a:t>öncülük</a:t>
            </a:r>
            <a:r>
              <a:rPr lang="en-US" dirty="0"/>
              <a:t> </a:t>
            </a:r>
            <a:r>
              <a:rPr lang="en-US" dirty="0" err="1"/>
              <a:t>etmesine</a:t>
            </a:r>
            <a:r>
              <a:rPr lang="en-US" dirty="0"/>
              <a:t> </a:t>
            </a:r>
            <a:r>
              <a:rPr lang="en-US" dirty="0" err="1"/>
              <a:t>izin</a:t>
            </a:r>
            <a:r>
              <a:rPr lang="en-US" dirty="0"/>
              <a:t> </a:t>
            </a:r>
            <a:r>
              <a:rPr lang="en-US" dirty="0" err="1"/>
              <a:t>verdiği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strateji</a:t>
            </a:r>
            <a:r>
              <a:rPr lang="en-US" dirty="0"/>
              <a:t>.</a:t>
            </a:r>
          </a:p>
          <a:p>
            <a:r>
              <a:rPr lang="en-US" b="1" dirty="0" err="1"/>
              <a:t>Süregelen</a:t>
            </a:r>
            <a:r>
              <a:rPr lang="en-US" b="1" dirty="0"/>
              <a:t> </a:t>
            </a:r>
            <a:r>
              <a:rPr lang="en-US" b="1" dirty="0" err="1"/>
              <a:t>Zorluklar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Suriye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savaşı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krizler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yaklaşımın</a:t>
            </a:r>
            <a:r>
              <a:rPr lang="en-US" dirty="0"/>
              <a:t> </a:t>
            </a:r>
            <a:r>
              <a:rPr lang="en-US" dirty="0" err="1"/>
              <a:t>sınırlarını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bölgedeki</a:t>
            </a:r>
            <a:r>
              <a:rPr lang="en-US" dirty="0"/>
              <a:t> </a:t>
            </a:r>
            <a:r>
              <a:rPr lang="en-US" dirty="0" err="1"/>
              <a:t>Rusya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İran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güçlerin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etkisini</a:t>
            </a:r>
            <a:r>
              <a:rPr lang="en-US" dirty="0"/>
              <a:t> </a:t>
            </a:r>
            <a:r>
              <a:rPr lang="en-US" dirty="0" err="1"/>
              <a:t>gösterdi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Donald </a:t>
            </a:r>
            <a:r>
              <a:rPr lang="en-US" sz="4400" dirty="0" err="1">
                <a:solidFill>
                  <a:schemeClr val="tx1"/>
                </a:solidFill>
              </a:rPr>
              <a:t>Trump'ın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Girişi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Trump'ın</a:t>
            </a:r>
            <a:r>
              <a:rPr lang="en-US" dirty="0"/>
              <a:t> </a:t>
            </a:r>
            <a:r>
              <a:rPr lang="en-US" b="1" dirty="0"/>
              <a:t>"</a:t>
            </a:r>
            <a:r>
              <a:rPr lang="en-US" b="1" dirty="0" err="1"/>
              <a:t>Önce</a:t>
            </a:r>
            <a:r>
              <a:rPr lang="en-US" b="1" dirty="0"/>
              <a:t> Amerika"</a:t>
            </a:r>
            <a:r>
              <a:rPr lang="en-US" dirty="0"/>
              <a:t>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politikası</a:t>
            </a:r>
            <a:r>
              <a:rPr lang="en-US" dirty="0"/>
              <a:t>, liberal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düzene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ABD'nin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hegemonik</a:t>
            </a:r>
            <a:r>
              <a:rPr lang="en-US" dirty="0"/>
              <a:t> </a:t>
            </a:r>
            <a:r>
              <a:rPr lang="en-US" dirty="0" err="1"/>
              <a:t>rolüne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meydan</a:t>
            </a:r>
            <a:r>
              <a:rPr lang="en-US" dirty="0"/>
              <a:t> </a:t>
            </a:r>
            <a:r>
              <a:rPr lang="en-US" dirty="0" err="1"/>
              <a:t>okumadır</a:t>
            </a:r>
            <a:r>
              <a:rPr lang="en-US" dirty="0"/>
              <a:t>.</a:t>
            </a:r>
          </a:p>
          <a:p>
            <a:r>
              <a:rPr lang="en-US" b="1" dirty="0" err="1"/>
              <a:t>İşlemsel</a:t>
            </a:r>
            <a:r>
              <a:rPr lang="en-US" b="1" dirty="0"/>
              <a:t> </a:t>
            </a:r>
            <a:r>
              <a:rPr lang="en-US" b="1" dirty="0" err="1"/>
              <a:t>Yaklaşım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Müttefiklikleri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uluslararası</a:t>
            </a:r>
            <a:r>
              <a:rPr lang="en-US" dirty="0"/>
              <a:t> </a:t>
            </a:r>
            <a:r>
              <a:rPr lang="en-US" dirty="0" err="1"/>
              <a:t>anlaşmaları</a:t>
            </a:r>
            <a:r>
              <a:rPr lang="en-US" dirty="0"/>
              <a:t>, ABD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somut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faydalar</a:t>
            </a:r>
            <a:r>
              <a:rPr lang="en-US" dirty="0"/>
              <a:t> </a:t>
            </a:r>
            <a:r>
              <a:rPr lang="en-US" dirty="0" err="1"/>
              <a:t>sağlayıp</a:t>
            </a:r>
            <a:r>
              <a:rPr lang="en-US" dirty="0"/>
              <a:t> </a:t>
            </a:r>
            <a:r>
              <a:rPr lang="en-US" dirty="0" err="1"/>
              <a:t>sağlamadıklarına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değerlendirir</a:t>
            </a:r>
            <a:r>
              <a:rPr lang="en-US" dirty="0"/>
              <a:t>.</a:t>
            </a:r>
          </a:p>
          <a:p>
            <a:r>
              <a:rPr lang="en-US" b="1" dirty="0"/>
              <a:t>Kural </a:t>
            </a:r>
            <a:r>
              <a:rPr lang="en-US" b="1" dirty="0" err="1"/>
              <a:t>Tabanlı</a:t>
            </a:r>
            <a:r>
              <a:rPr lang="en-US" b="1" dirty="0"/>
              <a:t> </a:t>
            </a:r>
            <a:r>
              <a:rPr lang="en-US" b="1" dirty="0" err="1"/>
              <a:t>Düzene</a:t>
            </a:r>
            <a:r>
              <a:rPr lang="en-US" b="1" dirty="0"/>
              <a:t> </a:t>
            </a:r>
            <a:r>
              <a:rPr lang="en-US" b="1" dirty="0" err="1"/>
              <a:t>Karşı</a:t>
            </a:r>
            <a:r>
              <a:rPr lang="en-US" b="1" dirty="0"/>
              <a:t> </a:t>
            </a:r>
            <a:r>
              <a:rPr lang="en-US" b="1" dirty="0" err="1"/>
              <a:t>Tutum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taraflı</a:t>
            </a:r>
            <a:r>
              <a:rPr lang="en-US" dirty="0"/>
              <a:t> </a:t>
            </a:r>
            <a:r>
              <a:rPr lang="en-US" dirty="0" err="1"/>
              <a:t>kurumları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anlaşmaları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Paris </a:t>
            </a:r>
            <a:r>
              <a:rPr lang="en-US" dirty="0" err="1"/>
              <a:t>İklim</a:t>
            </a:r>
            <a:r>
              <a:rPr lang="en-US" dirty="0"/>
              <a:t> </a:t>
            </a:r>
            <a:r>
              <a:rPr lang="en-US" dirty="0" err="1"/>
              <a:t>Anlaşması</a:t>
            </a:r>
            <a:r>
              <a:rPr lang="en-US" dirty="0"/>
              <a:t>) </a:t>
            </a:r>
            <a:r>
              <a:rPr lang="en-US" dirty="0" err="1"/>
              <a:t>küçümser</a:t>
            </a:r>
            <a:r>
              <a:rPr lang="en-US" dirty="0"/>
              <a:t>.</a:t>
            </a:r>
          </a:p>
          <a:p>
            <a:r>
              <a:rPr lang="en-US" b="1" dirty="0" err="1"/>
              <a:t>Sonuç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Trump'ın</a:t>
            </a:r>
            <a:r>
              <a:rPr lang="en-US" dirty="0"/>
              <a:t> </a:t>
            </a:r>
            <a:r>
              <a:rPr lang="en-US" dirty="0" err="1"/>
              <a:t>öngörülemezliği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ittifakları</a:t>
            </a:r>
            <a:r>
              <a:rPr lang="en-US" dirty="0"/>
              <a:t> </a:t>
            </a:r>
            <a:r>
              <a:rPr lang="en-US" dirty="0" err="1"/>
              <a:t>sorgulaması</a:t>
            </a:r>
            <a:r>
              <a:rPr lang="en-US" dirty="0"/>
              <a:t>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yapısında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liderlik</a:t>
            </a:r>
            <a:r>
              <a:rPr lang="en-US" dirty="0"/>
              <a:t> </a:t>
            </a:r>
            <a:r>
              <a:rPr lang="en-US" dirty="0" err="1"/>
              <a:t>boşluğu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istikrarsızlık</a:t>
            </a:r>
            <a:r>
              <a:rPr lang="en-US" dirty="0"/>
              <a:t> </a:t>
            </a:r>
            <a:r>
              <a:rPr lang="en-US" dirty="0" err="1"/>
              <a:t>yaratmıştır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nb-NO" sz="4400" dirty="0">
                <a:solidFill>
                  <a:schemeClr val="tx1"/>
                </a:solidFill>
              </a:rPr>
              <a:t>İzlenmesi Gereken Yedi Güvenlik Sorunu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/>
              <a:t>Günümüzün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ortamı</a:t>
            </a:r>
            <a:r>
              <a:rPr lang="en-US" dirty="0"/>
              <a:t>, </a:t>
            </a:r>
            <a:r>
              <a:rPr lang="en-US" dirty="0" err="1"/>
              <a:t>birbiriyle</a:t>
            </a:r>
            <a:r>
              <a:rPr lang="en-US" dirty="0"/>
              <a:t> </a:t>
            </a:r>
            <a:r>
              <a:rPr lang="en-US" dirty="0" err="1"/>
              <a:t>ilişkili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dizi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zorlukla</a:t>
            </a:r>
            <a:r>
              <a:rPr lang="en-US" dirty="0"/>
              <a:t> </a:t>
            </a:r>
            <a:r>
              <a:rPr lang="en-US" dirty="0" err="1"/>
              <a:t>tanımlanmaktadır</a:t>
            </a:r>
            <a:r>
              <a:rPr lang="en-US" dirty="0"/>
              <a:t>:</a:t>
            </a:r>
          </a:p>
          <a:p>
            <a:r>
              <a:rPr lang="en-US" b="1" dirty="0"/>
              <a:t>Kuzey </a:t>
            </a:r>
            <a:r>
              <a:rPr lang="en-US" b="1" dirty="0" err="1"/>
              <a:t>Kore'nin</a:t>
            </a:r>
            <a:r>
              <a:rPr lang="en-US" b="1" dirty="0"/>
              <a:t> </a:t>
            </a:r>
            <a:r>
              <a:rPr lang="en-US" b="1" dirty="0" err="1"/>
              <a:t>Nükleer</a:t>
            </a:r>
            <a:r>
              <a:rPr lang="en-US" b="1" dirty="0"/>
              <a:t> </a:t>
            </a:r>
            <a:r>
              <a:rPr lang="en-US" b="1" dirty="0" err="1"/>
              <a:t>Programı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Nükleer</a:t>
            </a:r>
            <a:r>
              <a:rPr lang="en-US" dirty="0"/>
              <a:t> </a:t>
            </a:r>
            <a:r>
              <a:rPr lang="en-US" dirty="0" err="1"/>
              <a:t>silahlanma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tırmanma</a:t>
            </a:r>
            <a:r>
              <a:rPr lang="en-US" dirty="0"/>
              <a:t> </a:t>
            </a:r>
            <a:r>
              <a:rPr lang="en-US" dirty="0" err="1"/>
              <a:t>riski</a:t>
            </a:r>
            <a:r>
              <a:rPr lang="en-US" dirty="0"/>
              <a:t>.</a:t>
            </a:r>
          </a:p>
          <a:p>
            <a:r>
              <a:rPr lang="en-US" b="1" dirty="0"/>
              <a:t>Orta Doğu </a:t>
            </a:r>
            <a:r>
              <a:rPr lang="en-US" b="1" dirty="0" err="1"/>
              <a:t>Çatışmaları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Suriye</a:t>
            </a:r>
            <a:r>
              <a:rPr lang="en-US" dirty="0"/>
              <a:t>, Yemen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Irak'taki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savaşlar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bölgesel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mücadeleleri</a:t>
            </a:r>
            <a:r>
              <a:rPr lang="en-US" dirty="0"/>
              <a:t>.</a:t>
            </a:r>
          </a:p>
          <a:p>
            <a:r>
              <a:rPr lang="en-US" b="1" dirty="0" err="1"/>
              <a:t>Çin'in</a:t>
            </a:r>
            <a:r>
              <a:rPr lang="en-US" b="1" dirty="0"/>
              <a:t> </a:t>
            </a:r>
            <a:r>
              <a:rPr lang="en-US" b="1" dirty="0" err="1"/>
              <a:t>Yükselişi</a:t>
            </a:r>
            <a:r>
              <a:rPr lang="en-US" b="1" dirty="0"/>
              <a:t>:</a:t>
            </a:r>
            <a:r>
              <a:rPr lang="en-US" dirty="0"/>
              <a:t> Güney </a:t>
            </a:r>
            <a:r>
              <a:rPr lang="en-US" dirty="0" err="1"/>
              <a:t>Çin</a:t>
            </a:r>
            <a:r>
              <a:rPr lang="en-US" dirty="0"/>
              <a:t> </a:t>
            </a:r>
            <a:r>
              <a:rPr lang="en-US" dirty="0" err="1"/>
              <a:t>Denizi'nde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/>
              <a:t>iddialar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ABD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.</a:t>
            </a:r>
          </a:p>
          <a:p>
            <a:r>
              <a:rPr lang="en-US" b="1" dirty="0" err="1"/>
              <a:t>Rusya'nın</a:t>
            </a:r>
            <a:r>
              <a:rPr lang="en-US" b="1" dirty="0"/>
              <a:t> </a:t>
            </a:r>
            <a:r>
              <a:rPr lang="en-US" b="1" dirty="0" err="1"/>
              <a:t>Yeniden</a:t>
            </a:r>
            <a:r>
              <a:rPr lang="en-US" b="1" dirty="0"/>
              <a:t> </a:t>
            </a:r>
            <a:r>
              <a:rPr lang="en-US" b="1" dirty="0" err="1"/>
              <a:t>Canlanması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Ukrayna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Suriye'deki</a:t>
            </a:r>
            <a:r>
              <a:rPr lang="en-US" dirty="0"/>
              <a:t> 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/>
              <a:t>müdahaleler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NATO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gerilimler</a:t>
            </a:r>
            <a:r>
              <a:rPr lang="en-US" dirty="0"/>
              <a:t>.</a:t>
            </a:r>
          </a:p>
          <a:p>
            <a:r>
              <a:rPr lang="en-US" b="1" dirty="0" err="1"/>
              <a:t>Terörizm</a:t>
            </a:r>
            <a:r>
              <a:rPr lang="en-US" b="1" dirty="0"/>
              <a:t>:</a:t>
            </a:r>
            <a:r>
              <a:rPr lang="en-US" dirty="0"/>
              <a:t> IŞİD </a:t>
            </a:r>
            <a:r>
              <a:rPr lang="en-US" dirty="0" err="1"/>
              <a:t>ve</a:t>
            </a:r>
            <a:r>
              <a:rPr lang="en-US" dirty="0"/>
              <a:t> El Kaide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grupların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tehdidi</a:t>
            </a:r>
            <a:r>
              <a:rPr lang="en-US" dirty="0"/>
              <a:t>.</a:t>
            </a:r>
          </a:p>
          <a:p>
            <a:r>
              <a:rPr lang="en-US" b="1" dirty="0"/>
              <a:t>Siber Savaş:</a:t>
            </a:r>
            <a:r>
              <a:rPr lang="en-US" dirty="0"/>
              <a:t> Devlet </a:t>
            </a:r>
            <a:r>
              <a:rPr lang="en-US" dirty="0" err="1"/>
              <a:t>destekli</a:t>
            </a:r>
            <a:r>
              <a:rPr lang="en-US" dirty="0"/>
              <a:t> </a:t>
            </a:r>
            <a:r>
              <a:rPr lang="en-US" dirty="0" err="1"/>
              <a:t>hackleme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siber</a:t>
            </a:r>
            <a:r>
              <a:rPr lang="en-US" dirty="0"/>
              <a:t> </a:t>
            </a:r>
            <a:r>
              <a:rPr lang="en-US" dirty="0" err="1"/>
              <a:t>saldırılar</a:t>
            </a:r>
            <a:r>
              <a:rPr lang="en-US" dirty="0"/>
              <a:t>.</a:t>
            </a:r>
          </a:p>
          <a:p>
            <a:r>
              <a:rPr lang="en-US" b="1" dirty="0" err="1"/>
              <a:t>İklim</a:t>
            </a:r>
            <a:r>
              <a:rPr lang="en-US" b="1" dirty="0"/>
              <a:t> </a:t>
            </a:r>
            <a:r>
              <a:rPr lang="en-US" b="1" dirty="0" err="1"/>
              <a:t>Değişikliği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Göç</a:t>
            </a:r>
            <a:r>
              <a:rPr lang="en-US" dirty="0"/>
              <a:t>,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kıtlığı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istikrarsızlık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"</a:t>
            </a:r>
            <a:r>
              <a:rPr lang="en-US" dirty="0" err="1"/>
              <a:t>tehdit</a:t>
            </a:r>
            <a:r>
              <a:rPr lang="en-US" dirty="0"/>
              <a:t> </a:t>
            </a:r>
            <a:r>
              <a:rPr lang="en-US" dirty="0" err="1"/>
              <a:t>çarpanı</a:t>
            </a:r>
            <a:r>
              <a:rPr lang="en-US" dirty="0"/>
              <a:t>" </a:t>
            </a:r>
            <a:r>
              <a:rPr lang="en-US" dirty="0" err="1"/>
              <a:t>olarak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35</TotalTime>
  <Words>869</Words>
  <Application>Microsoft Office PowerPoint</Application>
  <PresentationFormat>Geniş ekran</PresentationFormat>
  <Paragraphs>55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Calibri Light</vt:lpstr>
      <vt:lpstr>Rockwell</vt:lpstr>
      <vt:lpstr>Times New Roman</vt:lpstr>
      <vt:lpstr>Wingdings</vt:lpstr>
      <vt:lpstr>Atlas</vt:lpstr>
      <vt:lpstr>Küresel Güvenlik Yapısı</vt:lpstr>
      <vt:lpstr>Güvenliğe Realist Perspektifler</vt:lpstr>
      <vt:lpstr>I. Aşama: Soğuk Savaş ve İki Kutupluluk (1945-1973)</vt:lpstr>
      <vt:lpstr>II. Aşama: Zayıflayan İki Kutupluluk ve Détente (1973-1991)</vt:lpstr>
      <vt:lpstr>III. Aşama: Soğuk Savaş Sonrası Tek Kutupluluk mu? (1992-Günümüz)</vt:lpstr>
      <vt:lpstr>Bush Doktrini ve Terörle Savaş</vt:lpstr>
      <vt:lpstr>Obama Dönemi: Çok Taraflılığa Dönüş</vt:lpstr>
      <vt:lpstr>Donald Trump'ın Girişi</vt:lpstr>
      <vt:lpstr>İzlenmesi Gereken Yedi Güvenlik Sorunu</vt:lpstr>
      <vt:lpstr>Sonuç: Barış ve İstikrara Ulaşmak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2</cp:revision>
  <dcterms:created xsi:type="dcterms:W3CDTF">2025-10-06T13:02:10Z</dcterms:created>
  <dcterms:modified xsi:type="dcterms:W3CDTF">2025-10-20T08:46:18Z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