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0" r:id="rId4"/>
    <p:sldId id="291" r:id="rId5"/>
    <p:sldId id="293" r:id="rId6"/>
    <p:sldId id="259" r:id="rId7"/>
    <p:sldId id="261" r:id="rId8"/>
    <p:sldId id="262" r:id="rId9"/>
    <p:sldId id="264" r:id="rId10"/>
    <p:sldId id="266" r:id="rId11"/>
    <p:sldId id="286" r:id="rId12"/>
    <p:sldId id="305"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58C256BB-53B7-44D2-93E2-2A786BB829F6}"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630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BCF0313-2501-4751-9406-95CDC3A6A9F2}" type="datetimeFigureOut">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C256BB-53B7-44D2-93E2-2A786BB829F6}" type="slidenum">
              <a:rPr lang="tr-TR" smtClean="0"/>
              <a:t>‹#›</a:t>
            </a:fld>
            <a:endParaRPr lang="tr-TR"/>
          </a:p>
        </p:txBody>
      </p:sp>
    </p:spTree>
    <p:extLst>
      <p:ext uri="{BB962C8B-B14F-4D97-AF65-F5344CB8AC3E}">
        <p14:creationId xmlns:p14="http://schemas.microsoft.com/office/powerpoint/2010/main" val="358825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5851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084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spTree>
    <p:extLst>
      <p:ext uri="{BB962C8B-B14F-4D97-AF65-F5344CB8AC3E}">
        <p14:creationId xmlns:p14="http://schemas.microsoft.com/office/powerpoint/2010/main" val="3985227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6604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4857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5681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4619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spTree>
    <p:extLst>
      <p:ext uri="{BB962C8B-B14F-4D97-AF65-F5344CB8AC3E}">
        <p14:creationId xmlns:p14="http://schemas.microsoft.com/office/powerpoint/2010/main" val="2386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4725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BCF0313-2501-4751-9406-95CDC3A6A9F2}" type="datetimeFigureOut">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C256BB-53B7-44D2-93E2-2A786BB829F6}" type="slidenum">
              <a:rPr lang="tr-TR" smtClean="0"/>
              <a:t>‹#›</a:t>
            </a:fld>
            <a:endParaRPr lang="tr-TR"/>
          </a:p>
        </p:txBody>
      </p:sp>
    </p:spTree>
    <p:extLst>
      <p:ext uri="{BB962C8B-B14F-4D97-AF65-F5344CB8AC3E}">
        <p14:creationId xmlns:p14="http://schemas.microsoft.com/office/powerpoint/2010/main" val="2932581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BCF0313-2501-4751-9406-95CDC3A6A9F2}" type="datetimeFigureOut">
              <a:rPr lang="tr-TR" smtClean="0"/>
              <a:t>11.09.2025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8C256BB-53B7-44D2-93E2-2A786BB829F6}"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128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6BCF0313-2501-4751-9406-95CDC3A6A9F2}" type="datetimeFigureOut">
              <a:rPr lang="tr-TR" smtClean="0"/>
              <a:t>11.09.2025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8C256BB-53B7-44D2-93E2-2A786BB829F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601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F0313-2501-4751-9406-95CDC3A6A9F2}" type="datetimeFigureOut">
              <a:rPr lang="tr-TR" smtClean="0"/>
              <a:t>11.09.2025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8C256BB-53B7-44D2-93E2-2A786BB829F6}" type="slidenum">
              <a:rPr lang="tr-TR" smtClean="0"/>
              <a:t>‹#›</a:t>
            </a:fld>
            <a:endParaRPr lang="tr-TR"/>
          </a:p>
        </p:txBody>
      </p:sp>
    </p:spTree>
    <p:extLst>
      <p:ext uri="{BB962C8B-B14F-4D97-AF65-F5344CB8AC3E}">
        <p14:creationId xmlns:p14="http://schemas.microsoft.com/office/powerpoint/2010/main" val="206677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BCF0313-2501-4751-9406-95CDC3A6A9F2}" type="datetimeFigureOut">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C256BB-53B7-44D2-93E2-2A786BB829F6}"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5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BCF0313-2501-4751-9406-95CDC3A6A9F2}" type="datetimeFigureOut">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C256BB-53B7-44D2-93E2-2A786BB829F6}" type="slidenum">
              <a:rPr lang="tr-TR" smtClean="0"/>
              <a:t>‹#›</a:t>
            </a:fld>
            <a:endParaRPr lang="tr-TR"/>
          </a:p>
        </p:txBody>
      </p:sp>
    </p:spTree>
    <p:extLst>
      <p:ext uri="{BB962C8B-B14F-4D97-AF65-F5344CB8AC3E}">
        <p14:creationId xmlns:p14="http://schemas.microsoft.com/office/powerpoint/2010/main" val="425615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CF0313-2501-4751-9406-95CDC3A6A9F2}" type="datetimeFigureOut">
              <a:rPr lang="tr-TR" smtClean="0"/>
              <a:t>11.09.2025</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8C256BB-53B7-44D2-93E2-2A786BB829F6}" type="slidenum">
              <a:rPr lang="tr-TR" smtClean="0"/>
              <a:t>‹#›</a:t>
            </a:fld>
            <a:endParaRPr lang="tr-TR"/>
          </a:p>
        </p:txBody>
      </p:sp>
    </p:spTree>
    <p:extLst>
      <p:ext uri="{BB962C8B-B14F-4D97-AF65-F5344CB8AC3E}">
        <p14:creationId xmlns:p14="http://schemas.microsoft.com/office/powerpoint/2010/main" val="330613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34836" y="1425667"/>
            <a:ext cx="9005454" cy="2387600"/>
          </a:xfrm>
        </p:spPr>
        <p:txBody>
          <a:bodyPr>
            <a:normAutofit fontScale="90000"/>
          </a:bodyPr>
          <a:lstStyle/>
          <a:p>
            <a:r>
              <a:rPr lang="tr-TR" dirty="0"/>
              <a:t>T.C. </a:t>
            </a:r>
            <a:br>
              <a:rPr lang="tr-TR" dirty="0"/>
            </a:br>
            <a:r>
              <a:rPr lang="tr-TR" dirty="0"/>
              <a:t>KASTAMONU ÜNİVERSİTESİ</a:t>
            </a:r>
            <a:br>
              <a:rPr lang="tr-TR" dirty="0"/>
            </a:br>
            <a:r>
              <a:rPr lang="tr-TR" dirty="0"/>
              <a:t>TURİZM FAKÜLTESİ</a:t>
            </a:r>
          </a:p>
        </p:txBody>
      </p:sp>
      <p:sp>
        <p:nvSpPr>
          <p:cNvPr id="3" name="Alt Başlık 2"/>
          <p:cNvSpPr>
            <a:spLocks noGrp="1"/>
          </p:cNvSpPr>
          <p:nvPr>
            <p:ph type="subTitle" idx="1"/>
          </p:nvPr>
        </p:nvSpPr>
        <p:spPr>
          <a:xfrm>
            <a:off x="1565563" y="4379316"/>
            <a:ext cx="9144000" cy="2106034"/>
          </a:xfrm>
        </p:spPr>
        <p:txBody>
          <a:bodyPr/>
          <a:lstStyle/>
          <a:p>
            <a:r>
              <a:rPr lang="tr-TR" dirty="0"/>
              <a:t>Gastronomi ve Mutfak Sanatları Bölümü</a:t>
            </a:r>
          </a:p>
          <a:p>
            <a:endParaRPr lang="tr-TR" dirty="0"/>
          </a:p>
          <a:p>
            <a:endParaRPr lang="tr-TR" dirty="0"/>
          </a:p>
          <a:p>
            <a:r>
              <a:rPr lang="tr-TR" dirty="0"/>
              <a:t>Cumhuriyet Döneminde Mutfak Kültürü I</a:t>
            </a:r>
            <a:endParaRPr lang="tr-TR" b="1" dirty="0"/>
          </a:p>
        </p:txBody>
      </p:sp>
    </p:spTree>
    <p:extLst>
      <p:ext uri="{BB962C8B-B14F-4D97-AF65-F5344CB8AC3E}">
        <p14:creationId xmlns:p14="http://schemas.microsoft.com/office/powerpoint/2010/main" val="1564505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Cumhuriyet döneminde, özellikle 1950’li yıllardan sonra Türk kadını iş hayatına yoğun bir şekilde katılmıştır. Geleneksel günlük yaşamında gününün büyük bir bölümünü yemek hazırlamaya ayıran Türk kadını, iş hayatına atıldıktan sonra bu zamanı bulamadığından dolayı hazır yiyecekleri tercih etmeye başlamıştır.</a:t>
            </a:r>
          </a:p>
        </p:txBody>
      </p:sp>
    </p:spTree>
    <p:extLst>
      <p:ext uri="{BB962C8B-B14F-4D97-AF65-F5344CB8AC3E}">
        <p14:creationId xmlns:p14="http://schemas.microsoft.com/office/powerpoint/2010/main" val="406887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Tatlı çeşitliliği cumhuriyet döneminde artmış olup, “</a:t>
            </a:r>
            <a:r>
              <a:rPr lang="tr-TR" i="1" dirty="0"/>
              <a:t>muhallebi, baklava, kadayıf, sütlaç, tulumba, lokma, lokum, yaş pasta ve çeşitli kurabiyeler”</a:t>
            </a:r>
            <a:r>
              <a:rPr lang="tr-TR" dirty="0"/>
              <a:t> tüketilenler arasındadır. İçecek olarak ayran başta gelmekte fakat küreselleşmeyle beraber kola gibi içecekler ve alkollü ürünler de tüketilmektedir.</a:t>
            </a:r>
          </a:p>
        </p:txBody>
      </p:sp>
    </p:spTree>
    <p:extLst>
      <p:ext uri="{BB962C8B-B14F-4D97-AF65-F5344CB8AC3E}">
        <p14:creationId xmlns:p14="http://schemas.microsoft.com/office/powerpoint/2010/main" val="980203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1950’li yıllar itibari ile kırsal kesimden kentlere olan göç hızlanmış ve bu durum mutfak kültüründe değişimlere sebep olmuştur. 1950’li ve 1960’lı yıllarda İstanbul Anadolu yöre mutfaklarını yansıtan kebap, lahmacun, içli köfte gibi yiyeceklerle tanışmıştır. Cumhuriyet döneminde gıda sanayinin gelişmesi ile Türk halkının beslenme sisteminde de değişiklikler olmuştur.</a:t>
            </a:r>
          </a:p>
        </p:txBody>
      </p:sp>
    </p:spTree>
    <p:extLst>
      <p:ext uri="{BB962C8B-B14F-4D97-AF65-F5344CB8AC3E}">
        <p14:creationId xmlns:p14="http://schemas.microsoft.com/office/powerpoint/2010/main" val="2426070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Cumhuriyet Dönemi Yiyecek-İçecekleri</a:t>
            </a:r>
            <a:endParaRPr lang="tr-TR" dirty="0"/>
          </a:p>
        </p:txBody>
      </p:sp>
      <p:sp>
        <p:nvSpPr>
          <p:cNvPr id="3" name="İçerik Yer Tutucusu 2"/>
          <p:cNvSpPr>
            <a:spLocks noGrp="1"/>
          </p:cNvSpPr>
          <p:nvPr>
            <p:ph idx="1"/>
          </p:nvPr>
        </p:nvSpPr>
        <p:spPr/>
        <p:txBody>
          <a:bodyPr>
            <a:normAutofit/>
          </a:bodyPr>
          <a:lstStyle/>
          <a:p>
            <a:r>
              <a:rPr lang="tr-TR" dirty="0"/>
              <a:t>Cumhuriyet dönemi 1923 yılından günümüze kadar uzanmaktadır. Bu dönemin mutfağı saray, konak, aşçılar üçgeniyle İstanbul’da gelişen ve şu anda sadece evlerde yaşamakta olan Klasik Türk Mutfağı; yüksek ölçüde Batı yemekleriyle iç içe geçmiş olan lokanta ve otellerde uygulanan karma mutfak; Anadolu’da geçerli ve bölgesel ürünlerle tüm canlılığıyla mevcut olan Türk Halk Mutfağı ve araştırmalarla yazılı eserlerde incelebilecek dokümanlar olarak ele alınabilmektedir. </a:t>
            </a:r>
          </a:p>
        </p:txBody>
      </p:sp>
    </p:spTree>
    <p:extLst>
      <p:ext uri="{BB962C8B-B14F-4D97-AF65-F5344CB8AC3E}">
        <p14:creationId xmlns:p14="http://schemas.microsoft.com/office/powerpoint/2010/main" val="3425989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Cumhuriyet dönemini kapsayan tarihlerde yazılan eski harfli basılı yemek kitapları şunlardır;</a:t>
            </a:r>
          </a:p>
          <a:p>
            <a:pPr lvl="0"/>
            <a:r>
              <a:rPr lang="tr-TR" dirty="0"/>
              <a:t>1924 yılında </a:t>
            </a:r>
            <a:r>
              <a:rPr lang="tr-TR" dirty="0" err="1"/>
              <a:t>Hadiye</a:t>
            </a:r>
            <a:r>
              <a:rPr lang="tr-TR" dirty="0"/>
              <a:t> Fahriye, Yeni Ev Kadının Yemek Kitabı, İstanbul, Orhaniye Matbaası.</a:t>
            </a:r>
          </a:p>
          <a:p>
            <a:pPr lvl="0"/>
            <a:r>
              <a:rPr lang="tr-TR" dirty="0"/>
              <a:t>1924 yılında Muammer Mihri, Yeni Usul Yemek Kitabı, İstanbul, Matbaa-i </a:t>
            </a:r>
            <a:r>
              <a:rPr lang="tr-TR" dirty="0" err="1"/>
              <a:t>Ahmed</a:t>
            </a:r>
            <a:r>
              <a:rPr lang="tr-TR" dirty="0"/>
              <a:t> Kamil.</a:t>
            </a:r>
          </a:p>
          <a:p>
            <a:pPr lvl="0"/>
            <a:r>
              <a:rPr lang="tr-TR" dirty="0"/>
              <a:t>1925 yılında Rabia </a:t>
            </a:r>
            <a:r>
              <a:rPr lang="tr-TR" dirty="0" err="1"/>
              <a:t>Rifat</a:t>
            </a:r>
            <a:r>
              <a:rPr lang="tr-TR" dirty="0"/>
              <a:t>, Ev Hanımlarına Mahsus Alafranga Pastacılık, İstanbul, Vatan Matbaası. (Kitabın Fransızcaya çevrilmiş </a:t>
            </a:r>
            <a:r>
              <a:rPr lang="tr-TR" dirty="0" err="1"/>
              <a:t>halide</a:t>
            </a:r>
            <a:r>
              <a:rPr lang="tr-TR" dirty="0"/>
              <a:t> mevcuttur: </a:t>
            </a:r>
            <a:r>
              <a:rPr lang="tr-TR" dirty="0" err="1"/>
              <a:t>Rabiha</a:t>
            </a:r>
            <a:r>
              <a:rPr lang="tr-TR" dirty="0"/>
              <a:t>, La </a:t>
            </a:r>
            <a:r>
              <a:rPr lang="tr-TR" dirty="0" err="1"/>
              <a:t>Bonne</a:t>
            </a:r>
            <a:r>
              <a:rPr lang="tr-TR" dirty="0"/>
              <a:t> </a:t>
            </a:r>
            <a:r>
              <a:rPr lang="tr-TR" dirty="0" err="1"/>
              <a:t>Cuisine</a:t>
            </a:r>
            <a:r>
              <a:rPr lang="tr-TR" dirty="0"/>
              <a:t> </a:t>
            </a:r>
            <a:r>
              <a:rPr lang="tr-TR" dirty="0" err="1"/>
              <a:t>Turque</a:t>
            </a:r>
            <a:r>
              <a:rPr lang="tr-TR" dirty="0"/>
              <a:t>.)</a:t>
            </a:r>
          </a:p>
          <a:p>
            <a:endParaRPr lang="tr-TR" dirty="0"/>
          </a:p>
        </p:txBody>
      </p:sp>
    </p:spTree>
    <p:extLst>
      <p:ext uri="{BB962C8B-B14F-4D97-AF65-F5344CB8AC3E}">
        <p14:creationId xmlns:p14="http://schemas.microsoft.com/office/powerpoint/2010/main" val="102691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0"/>
            <a:r>
              <a:rPr lang="tr-TR" dirty="0"/>
              <a:t>1926 yılında </a:t>
            </a:r>
            <a:r>
              <a:rPr lang="tr-TR" dirty="0" err="1"/>
              <a:t>Hadiye</a:t>
            </a:r>
            <a:r>
              <a:rPr lang="tr-TR" dirty="0"/>
              <a:t> Fahriye, Tatlıcı Başı, İstanbul, Matbaa-i </a:t>
            </a:r>
            <a:r>
              <a:rPr lang="tr-TR" dirty="0" err="1"/>
              <a:t>Ahmed</a:t>
            </a:r>
            <a:r>
              <a:rPr lang="tr-TR" dirty="0"/>
              <a:t> Kamil.</a:t>
            </a:r>
          </a:p>
          <a:p>
            <a:pPr lvl="0"/>
            <a:r>
              <a:rPr lang="tr-TR" dirty="0"/>
              <a:t>1927 yılında </a:t>
            </a:r>
            <a:r>
              <a:rPr lang="tr-TR" dirty="0" err="1"/>
              <a:t>Mahmud</a:t>
            </a:r>
            <a:r>
              <a:rPr lang="tr-TR" dirty="0"/>
              <a:t> Nedim bin Tosun, Evde Aşçı Kadın yahut Mükemmel Yemek Kitabı (2. Baskı, ilk baskısı 1921 yılında), İstanbul, </a:t>
            </a:r>
            <a:r>
              <a:rPr lang="tr-TR" dirty="0" err="1"/>
              <a:t>Amidi</a:t>
            </a:r>
            <a:r>
              <a:rPr lang="tr-TR" dirty="0"/>
              <a:t> Matbaası.</a:t>
            </a:r>
          </a:p>
          <a:p>
            <a:pPr lvl="0"/>
            <a:r>
              <a:rPr lang="tr-TR" dirty="0"/>
              <a:t>1927 yılında Muammer Mihri, Yeni Usul Yemek Kitabı (2. Baskı), İstanbul, Matbaa-i </a:t>
            </a:r>
            <a:r>
              <a:rPr lang="tr-TR" dirty="0" err="1"/>
              <a:t>Ahmed</a:t>
            </a:r>
            <a:r>
              <a:rPr lang="tr-TR" dirty="0"/>
              <a:t> Kamil.</a:t>
            </a:r>
          </a:p>
          <a:p>
            <a:endParaRPr lang="tr-TR" dirty="0"/>
          </a:p>
        </p:txBody>
      </p:sp>
    </p:spTree>
    <p:extLst>
      <p:ext uri="{BB962C8B-B14F-4D97-AF65-F5344CB8AC3E}">
        <p14:creationId xmlns:p14="http://schemas.microsoft.com/office/powerpoint/2010/main" val="241578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Cumhuriyet dönemi yayınları arasında yemek tarifi veren eserleriyle Ekrem Muhittin Yeğen başta olmak üzere, Raşit Gürel, Necip Ertürk gibi isimler dikkat çekmektedir. Ayrıca Türk Mutfağını uluslararası platforma açan Feyzi Halıcı (Konya Kültür ve Turizm Derneği Başkanı) tarafından yayınlanan uluslararası beş yemek kongresi kitabı da önemli yazılı kaynaklar arasındadır.</a:t>
            </a:r>
          </a:p>
          <a:p>
            <a:r>
              <a:rPr lang="tr-TR" dirty="0"/>
              <a:t>Cumhuriyet döneminden sonra okur-yazar sayısındaki artışla beraber pek çok kitap basılmıştır.</a:t>
            </a:r>
          </a:p>
        </p:txBody>
      </p:sp>
    </p:spTree>
    <p:extLst>
      <p:ext uri="{BB962C8B-B14F-4D97-AF65-F5344CB8AC3E}">
        <p14:creationId xmlns:p14="http://schemas.microsoft.com/office/powerpoint/2010/main" val="3732294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Cumhuriyetin ilanı ile Batılılaşmanın hızlanması yemek kültürünü etkilemiş özellikle pastacılığın gelişmesinde kız meslek liseleri büyük ölçüde katkı sağlamıştır. Cumhuriyet döneminde mutfak kültürü ile ilgili özeliklerden biri de devletin yemek eğitimini vermeye başlamasıdır. Bu döneme kadar usta-çırak ilişkisine dayanan yemek eğitimi ile beraber aşçılık bir okulda eğitim amaçlı bağımsız bir dal olarak görülmüştür. </a:t>
            </a:r>
          </a:p>
        </p:txBody>
      </p:sp>
    </p:spTree>
    <p:extLst>
      <p:ext uri="{BB962C8B-B14F-4D97-AF65-F5344CB8AC3E}">
        <p14:creationId xmlns:p14="http://schemas.microsoft.com/office/powerpoint/2010/main" val="1837900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Türk Mutfak Kültüründeki Değişimler</a:t>
            </a:r>
            <a:endParaRPr lang="tr-TR" dirty="0"/>
          </a:p>
        </p:txBody>
      </p:sp>
      <p:sp>
        <p:nvSpPr>
          <p:cNvPr id="3" name="İçerik Yer Tutucusu 2"/>
          <p:cNvSpPr>
            <a:spLocks noGrp="1"/>
          </p:cNvSpPr>
          <p:nvPr>
            <p:ph idx="1"/>
          </p:nvPr>
        </p:nvSpPr>
        <p:spPr/>
        <p:txBody>
          <a:bodyPr/>
          <a:lstStyle/>
          <a:p>
            <a:r>
              <a:rPr lang="tr-TR" dirty="0"/>
              <a:t>Günümüzdeki Türk Mutfağının devamlı olarak değişikliğe başlamasının başlangıcı Tanzimat yıllarında Batı ile kurulan ilişkiye rast gelmektedir. Bu etki öncelikle azınlıkların yaşadığı büyük kentlerde görülmektedir. İstanbul, İzmir daha sonrasında Ankara yavaş yavaş Batı </a:t>
            </a:r>
            <a:r>
              <a:rPr lang="tr-TR" dirty="0" err="1"/>
              <a:t>Mutfağı’na</a:t>
            </a:r>
            <a:r>
              <a:rPr lang="tr-TR" dirty="0"/>
              <a:t> açılmıştır. 19. yüzyılda </a:t>
            </a:r>
            <a:r>
              <a:rPr lang="tr-TR" dirty="0" err="1"/>
              <a:t>Tokatlıyan</a:t>
            </a:r>
            <a:r>
              <a:rPr lang="tr-TR" dirty="0"/>
              <a:t> ve </a:t>
            </a:r>
            <a:r>
              <a:rPr lang="tr-TR" dirty="0" err="1"/>
              <a:t>Pera</a:t>
            </a:r>
            <a:r>
              <a:rPr lang="tr-TR" dirty="0"/>
              <a:t> Palas otelleri İstanbul’da açılmış ve bu otellerdeki Türk aşçılar Fransız usulü yemekleri Türk sofralarında sunmaya başlamışlardır.</a:t>
            </a:r>
          </a:p>
        </p:txBody>
      </p:sp>
    </p:spTree>
    <p:extLst>
      <p:ext uri="{BB962C8B-B14F-4D97-AF65-F5344CB8AC3E}">
        <p14:creationId xmlns:p14="http://schemas.microsoft.com/office/powerpoint/2010/main" val="1208634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Buna ilaveten Rus İhtilalinden kaçan Ruslar önce İstanbul’a sonra Ankara’ya Rus mutfak kültürünü getirmişlerdir. Cumhuriyet döneminde Ankara’da Fransız mutfağına ilaveten </a:t>
            </a:r>
            <a:r>
              <a:rPr lang="tr-TR" dirty="0" err="1"/>
              <a:t>Karpiç</a:t>
            </a:r>
            <a:r>
              <a:rPr lang="tr-TR" dirty="0"/>
              <a:t> Lokantası ile Rus yemekleri alafranga mutfağa eklenmiştir.</a:t>
            </a:r>
          </a:p>
        </p:txBody>
      </p:sp>
    </p:spTree>
    <p:extLst>
      <p:ext uri="{BB962C8B-B14F-4D97-AF65-F5344CB8AC3E}">
        <p14:creationId xmlns:p14="http://schemas.microsoft.com/office/powerpoint/2010/main" val="1123637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İstanbul, Ankara ve İzmir gibi büyük şehirlerde ortaya çıkan önemli bir değişiklik dışarıda yemek yeme davranışının oluşması olmuştur. Bundan dolayı bu şehirlerde yiyecek içecek işletmelerinin gelişmesi söz konusudur. Anadolu mutfağı olgusu büyük şehirlerde tanınmaya başlamıştır. </a:t>
            </a:r>
          </a:p>
        </p:txBody>
      </p:sp>
    </p:spTree>
    <p:extLst>
      <p:ext uri="{BB962C8B-B14F-4D97-AF65-F5344CB8AC3E}">
        <p14:creationId xmlns:p14="http://schemas.microsoft.com/office/powerpoint/2010/main" val="29188304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141</TotalTime>
  <Words>625</Words>
  <Application>Microsoft Office PowerPoint</Application>
  <PresentationFormat>Geniş ekran</PresentationFormat>
  <Paragraphs>24</Paragraphs>
  <Slides>12</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12</vt:i4>
      </vt:variant>
    </vt:vector>
  </HeadingPairs>
  <TitlesOfParts>
    <vt:vector size="15" baseType="lpstr">
      <vt:lpstr>Arial</vt:lpstr>
      <vt:lpstr>Garamond</vt:lpstr>
      <vt:lpstr>Organik</vt:lpstr>
      <vt:lpstr>T.C.  KASTAMONU ÜNİVERSİTESİ TURİZM FAKÜLTESİ</vt:lpstr>
      <vt:lpstr>Cumhuriyet Dönemi Yiyecek-İçecekleri</vt:lpstr>
      <vt:lpstr>PowerPoint Sunusu</vt:lpstr>
      <vt:lpstr>PowerPoint Sunusu</vt:lpstr>
      <vt:lpstr>PowerPoint Sunusu</vt:lpstr>
      <vt:lpstr>PowerPoint Sunusu</vt:lpstr>
      <vt:lpstr>Türk Mutfak Kültüründeki Değişimler</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KASTAMONU ÜNİVERSİTESİ  FAZIL BOYNER SAĞLIK BİLİMLERİ FAKÜLTESİ</dc:title>
  <dc:creator>Aykut Şimşek</dc:creator>
  <cp:lastModifiedBy>pc</cp:lastModifiedBy>
  <cp:revision>124</cp:revision>
  <dcterms:created xsi:type="dcterms:W3CDTF">2020-03-05T06:18:54Z</dcterms:created>
  <dcterms:modified xsi:type="dcterms:W3CDTF">2025-09-11T10:52:55Z</dcterms:modified>
</cp:coreProperties>
</file>