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9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16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2026-06-09T12:52:00Z</dcterms:modified>
</cp:coreProperties>
</file>