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894AD-594F-4601-B98B-8ABF17794DE1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E29F2-C5C2-4A0F-95C7-A94F7722A6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71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20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6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55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45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5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90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39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17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1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41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335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86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94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665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22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3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0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82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29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38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87D79-A5BA-47FC-98EB-0767548FC30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CB85B-53F7-4B4E-A3B8-55EC53DD1F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05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Beden, Sağlık ve Toplum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6D28D9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Bedenin toplumsal anlamları, normlar ve sağlık kültürü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Bedenin toplumsal ve kültürel olarak anlamlandırıldığını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 normları, risk ve sağlık ideallerini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Tıbbileşme ve beden yönetimi kavramlarını örneklerle analiz eder.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EDE9F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Bedenimiz ne kadar bize ait, ne kadar toplumun normları tarafından biçimlenir?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4066788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Biyolojik varlık olmanın yanında kültürel ve toplumsal anlam taşıyan alandır.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 normu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Toplumun sağlıklı, güzel, güçlü veya uygun beden beklentileridir.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 yönetimi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Diyet, spor, kozmetik, ölçüm ve takip pratikleriyle bedeni düzenlemedir.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Tıbbi bakış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Bedeni tanı, ölçüm ve müdahale nesnesi olarak gören uzmanlık bakışıdır.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kültürü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Gelecekteki sağlık olasılıklarının gündelik davranışları yönlendirmesidir.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6D28D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Sağlıklı yaşam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Bireysel sorumluluk söylemiyle de pazarlanan yaşam tarzı idealidir.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67917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Bedenin sosyolojik analizi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 yalnızca biyolojik değildir; norm, disiplin, tüketim ve kimlik alanıdır.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Toplum hangi bedenlerin sağlıklı, çekici veya riskli görüleceğini etkiler.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Sağlıklı yaşam söylemi kişiyi güçlendirebilir; aynı zamanda suçlayıcı olabilir.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 ölçümleri ve takip teknolojileri öz-denetimi artırır.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Medya ve pazar, bedenle ilgili arzuları ve kaygıları çoğaltır.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“Sağlıklı ol” mesajı, kaynak ve zaman eşitsizliklerini görmediğinde bireyi fazla sorumlu tutabilir.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Diyet, spor veya estetik içeriklerinde hangi toplumsal beden normları yeniden üretiliyor?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127464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 normundan davranışa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6D28D9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 beden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Söylem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risk/sağlık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Pratik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takip/diyet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Kimlik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özalgı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Bedenle ilgili normlar, gündelik sağlık pratiklerine ve öz-değerlendirmeye yön verir.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 politikaları cinsiyet, yaş, sınıf ve tüketimle iç içedir.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uygulamaları yalnızca tedavi değil, yaşam tarzı düzenleme aracıdır.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 imajı sosyal karşılaştırma ve medya temsilleriyle etkilenir.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87251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öğrenci, sosyal medyada gördüğü “ideal beden” içerikleri nedeniyle sürekli kalori takibi yapıyor ve kendini yetersiz hissediyor.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vakada beden normu nasıl kuruluyor?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söylemi ne zaman baskıya dönüşebilir?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Sınıf, cinsiyet ve medya bu deneyimi nasıl etkiler?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24365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Sağlıklı yaşam mesajı çözümlemesi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reklam, afiş veya sosyal medya mesajı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Mesajdaki ideal beden ve risk söylemini belirleyin.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Kimin bu mesaja erişebildiğini ve kimin dışarıda kaldığını tartışın.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 kapsayıcı bir sağlık mesajı oluşturun.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FEF3C7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Mesaj eleştirisi + kapsayıcı alternatif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81698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Beden neden sosyolojik bir konudur?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Beden normuna bir örnek verin.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Sağlıklı yaşam söyleminin iki yüzü nedir?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Tıbbileşme beden algısını nasıl etkiler?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1758235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9.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9/14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Beden, toplumsal normlar ve kültürel anlamlarla biçimlenir.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söylemleri hem destekleyici hem de disipline edici olabilir.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 ve sağlık pazar, medya ve teknolojiyle birlikte düşünülmelidir.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6D28D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EDE9FE"/>
          </a:solidFill>
          <a:ln w="12700">
            <a:solidFill>
              <a:srgbClr val="6D28D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sağlık/beden mesajını seçip hangi normu taşıdığını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6D28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Yaşlılık ve sağlık konusuna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Yaşlanmanın biyolojik, psikolojik ve toplumsal boyutlarını ayırmaya çalışın.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4186221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2026-05-12T20:29:18Z</dcterms:created>
  <dcterms:modified xsi:type="dcterms:W3CDTF">2026-05-12T20:29:50Z</dcterms:modified>
</cp:coreProperties>
</file>