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7"/>
  </p:notesMasterIdLst>
  <p:sldIdLst>
    <p:sldId id="256" r:id="rId3"/>
    <p:sldId id="258" r:id="rId4"/>
    <p:sldId id="264" r:id="rId5"/>
    <p:sldId id="268" r:id="rId6"/>
    <p:sldId id="275" r:id="rId7"/>
    <p:sldId id="276" r:id="rId8"/>
    <p:sldId id="277" r:id="rId9"/>
    <p:sldId id="269" r:id="rId10"/>
    <p:sldId id="270" r:id="rId11"/>
    <p:sldId id="271" r:id="rId12"/>
    <p:sldId id="278" r:id="rId13"/>
    <p:sldId id="279" r:id="rId14"/>
    <p:sldId id="265"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81" d="100"/>
          <a:sy n="81" d="100"/>
        </p:scale>
        <p:origin x="754"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1.07.2026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1.07.2026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1.07.2026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1.07.2026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1.07.2026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1.07.2026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1.07.2026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1.07.2026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1.07.2026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1.07.2026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1.07.2026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1.07.2026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1.07.2026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support.microsoft.com/tr-TR/publisher/microsoft-publisher-will-no-longer-be-supported-after-october-202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BİLGİSAYARDA DİZGİ TASARIM</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9. HAFTA – Publisher ve </a:t>
            </a:r>
            <a:r>
              <a:rPr lang="tr-TR" dirty="0" err="1"/>
              <a:t>Canva</a:t>
            </a:r>
            <a:r>
              <a:rPr lang="tr-TR" dirty="0"/>
              <a:t> ile Afiş Tasarımı</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FF6122-1CE8-453A-8741-CD81B2957224}"/>
              </a:ext>
            </a:extLst>
          </p:cNvPr>
          <p:cNvSpPr>
            <a:spLocks noGrp="1"/>
          </p:cNvSpPr>
          <p:nvPr>
            <p:ph type="title"/>
          </p:nvPr>
        </p:nvSpPr>
        <p:spPr/>
        <p:txBody>
          <a:bodyPr/>
          <a:lstStyle/>
          <a:p>
            <a:r>
              <a:rPr lang="tr-TR" dirty="0" err="1"/>
              <a:t>Publisher'da</a:t>
            </a:r>
            <a:r>
              <a:rPr lang="tr-TR" dirty="0"/>
              <a:t> Adım Adım Afiş Yapımı</a:t>
            </a:r>
          </a:p>
        </p:txBody>
      </p:sp>
      <p:sp>
        <p:nvSpPr>
          <p:cNvPr id="3" name="İçerik Yer Tutucusu 2">
            <a:extLst>
              <a:ext uri="{FF2B5EF4-FFF2-40B4-BE49-F238E27FC236}">
                <a16:creationId xmlns:a16="http://schemas.microsoft.com/office/drawing/2014/main" id="{1DE81C2C-1ECB-4F42-8865-A1074EDFF78C}"/>
              </a:ext>
            </a:extLst>
          </p:cNvPr>
          <p:cNvSpPr>
            <a:spLocks noGrp="1"/>
          </p:cNvSpPr>
          <p:nvPr>
            <p:ph idx="1"/>
          </p:nvPr>
        </p:nvSpPr>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Boş Sayfa ve Boyut Tanımlama:</a:t>
            </a:r>
          </a:p>
          <a:p>
            <a:pPr marL="0" indent="0">
              <a:lnSpc>
                <a:spcPct val="107000"/>
              </a:lnSpc>
              <a:spcAft>
                <a:spcPts val="800"/>
              </a:spcAft>
              <a:buNone/>
            </a:pP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Publisher'ı</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açın.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"Yeni"</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sekmesinden **"Diğer Boş Sayfa Boyutları"**</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na</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tıklayın. Buradan standart bir afiş boyutu (örneğin A3 veya özel boyut) seçin. Sayfa yapısından kenar boşluklarını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margins</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minimuma indirin.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98E1FBE8-9DBB-4A2C-9685-76A6F52E159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4E35FA91-0705-4F9D-971D-B36879E27800}"/>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F2EF04F1-B43E-4265-9457-845D33758426}"/>
              </a:ext>
            </a:extLst>
          </p:cNvPr>
          <p:cNvSpPr>
            <a:spLocks noGrp="1"/>
          </p:cNvSpPr>
          <p:nvPr>
            <p:ph type="sldNum" sz="quarter" idx="12"/>
          </p:nvPr>
        </p:nvSpPr>
        <p:spPr/>
        <p:txBody>
          <a:bodyPr/>
          <a:lstStyle/>
          <a:p>
            <a:fld id="{98D1A948-F723-44D0-9112-FAEB9D266EE7}" type="slidenum">
              <a:rPr lang="tr-TR" smtClean="0"/>
              <a:t>10</a:t>
            </a:fld>
            <a:endParaRPr lang="tr-TR"/>
          </a:p>
        </p:txBody>
      </p:sp>
      <p:pic>
        <p:nvPicPr>
          <p:cNvPr id="8" name="Resim 7">
            <a:extLst>
              <a:ext uri="{FF2B5EF4-FFF2-40B4-BE49-F238E27FC236}">
                <a16:creationId xmlns:a16="http://schemas.microsoft.com/office/drawing/2014/main" id="{4AD703D4-001D-4F6B-BCCD-FA27A139BB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11365" y="3239830"/>
            <a:ext cx="4570830" cy="2160369"/>
          </a:xfrm>
          <a:prstGeom prst="rect">
            <a:avLst/>
          </a:prstGeom>
        </p:spPr>
      </p:pic>
    </p:spTree>
    <p:extLst>
      <p:ext uri="{BB962C8B-B14F-4D97-AF65-F5344CB8AC3E}">
        <p14:creationId xmlns:p14="http://schemas.microsoft.com/office/powerpoint/2010/main" val="2315190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FF6122-1CE8-453A-8741-CD81B2957224}"/>
              </a:ext>
            </a:extLst>
          </p:cNvPr>
          <p:cNvSpPr>
            <a:spLocks noGrp="1"/>
          </p:cNvSpPr>
          <p:nvPr>
            <p:ph type="title"/>
          </p:nvPr>
        </p:nvSpPr>
        <p:spPr/>
        <p:txBody>
          <a:bodyPr/>
          <a:lstStyle/>
          <a:p>
            <a:r>
              <a:rPr lang="tr-TR" dirty="0" err="1"/>
              <a:t>Publisher'da</a:t>
            </a:r>
            <a:r>
              <a:rPr lang="tr-TR" dirty="0"/>
              <a:t> Adım Adım Afiş Yapımı</a:t>
            </a:r>
          </a:p>
        </p:txBody>
      </p:sp>
      <p:sp>
        <p:nvSpPr>
          <p:cNvPr id="3" name="İçerik Yer Tutucusu 2">
            <a:extLst>
              <a:ext uri="{FF2B5EF4-FFF2-40B4-BE49-F238E27FC236}">
                <a16:creationId xmlns:a16="http://schemas.microsoft.com/office/drawing/2014/main" id="{1DE81C2C-1ECB-4F42-8865-A1074EDFF78C}"/>
              </a:ext>
            </a:extLst>
          </p:cNvPr>
          <p:cNvSpPr>
            <a:spLocks noGrp="1"/>
          </p:cNvSpPr>
          <p:nvPr>
            <p:ph idx="1"/>
          </p:nvPr>
        </p:nvSpPr>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Kılavuz Çizgilerini Yerleştirme:</a:t>
            </a:r>
          </a:p>
          <a:p>
            <a:pPr>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Sayfa Tasarımı &gt; Kılavuz Çizgileri</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sekmesinden sayfanızı ikiye veya üçe bölen kılavuzlar ekleyin. Bu, metinleri ve görselleri yerleştirirken afişin simetrik veya dengeli olmasını sağlar.</a:t>
            </a:r>
            <a:endParaRPr lang="tr-TR" sz="1800" dirty="0">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Ekle Menüsü ile Elementleri Çağırma:</a:t>
            </a:r>
          </a:p>
          <a:p>
            <a:pPr>
              <a:lnSpc>
                <a:spcPct val="107000"/>
              </a:lnSpc>
              <a:spcAft>
                <a:spcPts val="800"/>
              </a:spcAf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Ekle &gt; Resimler</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yolunu izleyerek bilgisayarınızdaki yüksek kaliteli görselleri sayfaya dahil edin.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"Şekiller"</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aracını kullanarak metinlerin arkasına kontrast oluşturacak dikdörtgen veya şeritler çizin.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98E1FBE8-9DBB-4A2C-9685-76A6F52E159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4E35FA91-0705-4F9D-971D-B36879E27800}"/>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F2EF04F1-B43E-4265-9457-845D33758426}"/>
              </a:ext>
            </a:extLst>
          </p:cNvPr>
          <p:cNvSpPr>
            <a:spLocks noGrp="1"/>
          </p:cNvSpPr>
          <p:nvPr>
            <p:ph type="sldNum" sz="quarter" idx="12"/>
          </p:nvPr>
        </p:nvSpPr>
        <p:spPr/>
        <p:txBody>
          <a:bodyPr/>
          <a:lstStyle/>
          <a:p>
            <a:fld id="{98D1A948-F723-44D0-9112-FAEB9D266EE7}" type="slidenum">
              <a:rPr lang="tr-TR" smtClean="0"/>
              <a:t>11</a:t>
            </a:fld>
            <a:endParaRPr lang="tr-TR"/>
          </a:p>
        </p:txBody>
      </p:sp>
      <p:pic>
        <p:nvPicPr>
          <p:cNvPr id="10" name="Resim 9">
            <a:extLst>
              <a:ext uri="{FF2B5EF4-FFF2-40B4-BE49-F238E27FC236}">
                <a16:creationId xmlns:a16="http://schemas.microsoft.com/office/drawing/2014/main" id="{1310519F-E8B5-432D-956B-10001D54B5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4200" y="4467628"/>
            <a:ext cx="2187130" cy="1127858"/>
          </a:xfrm>
          <a:prstGeom prst="rect">
            <a:avLst/>
          </a:prstGeom>
        </p:spPr>
      </p:pic>
      <p:pic>
        <p:nvPicPr>
          <p:cNvPr id="12" name="Resim 11">
            <a:extLst>
              <a:ext uri="{FF2B5EF4-FFF2-40B4-BE49-F238E27FC236}">
                <a16:creationId xmlns:a16="http://schemas.microsoft.com/office/drawing/2014/main" id="{69BDD37F-DC50-4BC7-8A39-8C9056CD49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6970" y="4591785"/>
            <a:ext cx="2659610" cy="1181202"/>
          </a:xfrm>
          <a:prstGeom prst="rect">
            <a:avLst/>
          </a:prstGeom>
        </p:spPr>
      </p:pic>
    </p:spTree>
    <p:extLst>
      <p:ext uri="{BB962C8B-B14F-4D97-AF65-F5344CB8AC3E}">
        <p14:creationId xmlns:p14="http://schemas.microsoft.com/office/powerpoint/2010/main" val="3409392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FF6122-1CE8-453A-8741-CD81B2957224}"/>
              </a:ext>
            </a:extLst>
          </p:cNvPr>
          <p:cNvSpPr>
            <a:spLocks noGrp="1"/>
          </p:cNvSpPr>
          <p:nvPr>
            <p:ph type="title"/>
          </p:nvPr>
        </p:nvSpPr>
        <p:spPr/>
        <p:txBody>
          <a:bodyPr/>
          <a:lstStyle/>
          <a:p>
            <a:r>
              <a:rPr lang="tr-TR" dirty="0" err="1"/>
              <a:t>Publisher'da</a:t>
            </a:r>
            <a:r>
              <a:rPr lang="tr-TR" dirty="0"/>
              <a:t> Adım Adım Afiş Yapımı</a:t>
            </a:r>
          </a:p>
        </p:txBody>
      </p:sp>
      <p:sp>
        <p:nvSpPr>
          <p:cNvPr id="3" name="İçerik Yer Tutucusu 2">
            <a:extLst>
              <a:ext uri="{FF2B5EF4-FFF2-40B4-BE49-F238E27FC236}">
                <a16:creationId xmlns:a16="http://schemas.microsoft.com/office/drawing/2014/main" id="{1DE81C2C-1ECB-4F42-8865-A1074EDFF78C}"/>
              </a:ext>
            </a:extLst>
          </p:cNvPr>
          <p:cNvSpPr>
            <a:spLocks noGrp="1"/>
          </p:cNvSpPr>
          <p:nvPr>
            <p:ph idx="1"/>
          </p:nvPr>
        </p:nvSpPr>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Farklı Kaydet ve Baskı Formatı: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Tasarımı kontrol ettikten sonra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Dosya &gt; Farklı Kaydet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deyin. Matbaa baskısı için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PDF</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formatını seçin..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98E1FBE8-9DBB-4A2C-9685-76A6F52E159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4E35FA91-0705-4F9D-971D-B36879E27800}"/>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F2EF04F1-B43E-4265-9457-845D33758426}"/>
              </a:ext>
            </a:extLst>
          </p:cNvPr>
          <p:cNvSpPr>
            <a:spLocks noGrp="1"/>
          </p:cNvSpPr>
          <p:nvPr>
            <p:ph type="sldNum" sz="quarter" idx="12"/>
          </p:nvPr>
        </p:nvSpPr>
        <p:spPr/>
        <p:txBody>
          <a:bodyPr/>
          <a:lstStyle/>
          <a:p>
            <a:fld id="{98D1A948-F723-44D0-9112-FAEB9D266EE7}" type="slidenum">
              <a:rPr lang="tr-TR" smtClean="0"/>
              <a:t>12</a:t>
            </a:fld>
            <a:endParaRPr lang="tr-TR"/>
          </a:p>
        </p:txBody>
      </p:sp>
      <p:pic>
        <p:nvPicPr>
          <p:cNvPr id="7" name="Resim 6">
            <a:extLst>
              <a:ext uri="{FF2B5EF4-FFF2-40B4-BE49-F238E27FC236}">
                <a16:creationId xmlns:a16="http://schemas.microsoft.com/office/drawing/2014/main" id="{F0C92521-9445-435F-ACBC-9332C8A4D998}"/>
              </a:ext>
            </a:extLst>
          </p:cNvPr>
          <p:cNvPicPr>
            <a:picLocks noChangeAspect="1"/>
          </p:cNvPicPr>
          <p:nvPr/>
        </p:nvPicPr>
        <p:blipFill rotWithShape="1">
          <a:blip r:embed="rId2"/>
          <a:srcRect r="7208"/>
          <a:stretch/>
        </p:blipFill>
        <p:spPr>
          <a:xfrm>
            <a:off x="5307291" y="3300736"/>
            <a:ext cx="4110087" cy="2500086"/>
          </a:xfrm>
          <a:prstGeom prst="rect">
            <a:avLst/>
          </a:prstGeom>
        </p:spPr>
      </p:pic>
    </p:spTree>
    <p:extLst>
      <p:ext uri="{BB962C8B-B14F-4D97-AF65-F5344CB8AC3E}">
        <p14:creationId xmlns:p14="http://schemas.microsoft.com/office/powerpoint/2010/main" val="2282908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hlinkClick r:id="rId2"/>
              </a:rPr>
              <a:t>https://support.microsoft.com/tr-TR/publisher/microsoft-publisher-will-no-longer-be-supported-after-october-2026</a:t>
            </a:r>
            <a:endParaRPr lang="tr-TR" dirty="0"/>
          </a:p>
          <a:p>
            <a:endParaRPr lang="tr-TR" dirty="0"/>
          </a:p>
          <a:p>
            <a:r>
              <a:rPr lang="tr-TR"/>
              <a:t>https://www.canva.com/tr_tr/help/</a:t>
            </a:r>
          </a:p>
          <a:p>
            <a:endParaRPr lang="tr-T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283172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endParaRPr lang="tr-TR" dirty="0"/>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lstStyle/>
          <a:p>
            <a:r>
              <a:rPr lang="tr-TR" dirty="0" err="1"/>
              <a:t>Canva</a:t>
            </a:r>
            <a:r>
              <a:rPr lang="tr-TR" dirty="0"/>
              <a:t> ile Afiş Tasarımı </a:t>
            </a:r>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a:xfrm>
            <a:off x="1188719" y="1797345"/>
            <a:ext cx="10165081" cy="4351338"/>
          </a:xfrm>
        </p:spPr>
        <p:txBody>
          <a:bodyPr/>
          <a:lstStyle/>
          <a:p>
            <a:r>
              <a:rPr lang="tr-TR" sz="1800" dirty="0" err="1">
                <a:effectLst/>
                <a:latin typeface="Times New Roman" panose="02020603050405020304" pitchFamily="18" charset="0"/>
                <a:ea typeface="Times New Roman" panose="02020603050405020304" pitchFamily="18" charset="0"/>
              </a:rPr>
              <a:t>Canva</a:t>
            </a:r>
            <a:r>
              <a:rPr lang="tr-TR" sz="1800" dirty="0">
                <a:effectLst/>
                <a:latin typeface="Times New Roman" panose="02020603050405020304" pitchFamily="18" charset="0"/>
                <a:ea typeface="Times New Roman" panose="02020603050405020304" pitchFamily="18" charset="0"/>
              </a:rPr>
              <a:t>, hazır şablon zenginliği ve sürükle-bırak mantığıyla çalışan, tarayıcı üzerinden veya mobil olarak kullanılabilen son derece pratik bir platformdur. Modern, kreatif ve hızlı işler için idealdir</a:t>
            </a:r>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2</a:t>
            </a:fld>
            <a:endParaRPr lang="tr-TR"/>
          </a:p>
        </p:txBody>
      </p:sp>
      <p:sp>
        <p:nvSpPr>
          <p:cNvPr id="7" name="AutoShape 2" descr="Canva Nedir ve Nasıl Kullanılır? - Thro">
            <a:extLst>
              <a:ext uri="{FF2B5EF4-FFF2-40B4-BE49-F238E27FC236}">
                <a16:creationId xmlns:a16="http://schemas.microsoft.com/office/drawing/2014/main" id="{824BA2B3-42D7-4DE7-9155-7CFC5D316E51}"/>
              </a:ext>
            </a:extLst>
          </p:cNvPr>
          <p:cNvSpPr>
            <a:spLocks noChangeAspect="1" noChangeArrowheads="1"/>
          </p:cNvSpPr>
          <p:nvPr/>
        </p:nvSpPr>
        <p:spPr bwMode="auto">
          <a:xfrm>
            <a:off x="5943601" y="324832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8" name="AutoShape 4" descr="Canva Nedir ve Nasıl Kullanılır? - Thro">
            <a:extLst>
              <a:ext uri="{FF2B5EF4-FFF2-40B4-BE49-F238E27FC236}">
                <a16:creationId xmlns:a16="http://schemas.microsoft.com/office/drawing/2014/main" id="{57EE7249-EBE7-4E49-9BFE-5C8B624B00C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 name="Resim 9">
            <a:extLst>
              <a:ext uri="{FF2B5EF4-FFF2-40B4-BE49-F238E27FC236}">
                <a16:creationId xmlns:a16="http://schemas.microsoft.com/office/drawing/2014/main" id="{14047776-6601-413D-A1A0-03A83B7497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6524" y="3217442"/>
            <a:ext cx="5750351" cy="2739792"/>
          </a:xfrm>
          <a:prstGeom prst="rect">
            <a:avLst/>
          </a:prstGeom>
        </p:spPr>
      </p:pic>
      <p:sp>
        <p:nvSpPr>
          <p:cNvPr id="11" name="Dikdörtgen 10">
            <a:extLst>
              <a:ext uri="{FF2B5EF4-FFF2-40B4-BE49-F238E27FC236}">
                <a16:creationId xmlns:a16="http://schemas.microsoft.com/office/drawing/2014/main" id="{71800F6D-D735-4BD5-828E-56ECE6C44BCE}"/>
              </a:ext>
            </a:extLst>
          </p:cNvPr>
          <p:cNvSpPr/>
          <p:nvPr/>
        </p:nvSpPr>
        <p:spPr>
          <a:xfrm>
            <a:off x="7484882" y="4581427"/>
            <a:ext cx="1649691" cy="71643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042146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32917C-DCE3-F518-2B70-E2E42A7B9F18}"/>
              </a:ext>
            </a:extLst>
          </p:cNvPr>
          <p:cNvSpPr>
            <a:spLocks noGrp="1"/>
          </p:cNvSpPr>
          <p:nvPr>
            <p:ph type="title"/>
          </p:nvPr>
        </p:nvSpPr>
        <p:spPr/>
        <p:txBody>
          <a:bodyPr/>
          <a:lstStyle/>
          <a:p>
            <a:r>
              <a:rPr lang="tr-TR" dirty="0"/>
              <a:t>Önemli </a:t>
            </a:r>
            <a:r>
              <a:rPr lang="tr-TR" dirty="0" err="1"/>
              <a:t>Canva</a:t>
            </a:r>
            <a:r>
              <a:rPr lang="tr-TR" dirty="0"/>
              <a:t> Araçları</a:t>
            </a:r>
          </a:p>
        </p:txBody>
      </p:sp>
      <p:sp>
        <p:nvSpPr>
          <p:cNvPr id="3" name="İçerik Yer Tutucusu 2">
            <a:extLst>
              <a:ext uri="{FF2B5EF4-FFF2-40B4-BE49-F238E27FC236}">
                <a16:creationId xmlns:a16="http://schemas.microsoft.com/office/drawing/2014/main" id="{E5F28955-5D49-4201-C894-D0785637AC72}"/>
              </a:ext>
            </a:extLst>
          </p:cNvPr>
          <p:cNvSpPr>
            <a:spLocks noGrp="1"/>
          </p:cNvSpPr>
          <p:nvPr>
            <p:ph idx="1"/>
          </p:nvPr>
        </p:nvSpPr>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Şablonlar (Templates):</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Arama çubuğuna "Afiş" veya "Poster" yazarak binlerce hazır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sektörel</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tasarıma ulaşabilirsiniz.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Bileşenler (</a:t>
            </a:r>
            <a:r>
              <a:rPr lang="tr-TR" sz="1800" b="1" dirty="0" err="1">
                <a:effectLst/>
                <a:latin typeface="Times New Roman" panose="02020603050405020304" pitchFamily="18" charset="0"/>
                <a:ea typeface="Times New Roman" panose="02020603050405020304" pitchFamily="18" charset="0"/>
                <a:cs typeface="Times New Roman" panose="02020603050405020304" pitchFamily="18" charset="0"/>
              </a:rPr>
              <a:t>Elements</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Çizgiler, şekiller, hazır illüstrasyonlar, grafikler ve ücretsiz stok fotoğrafların bulunduğu ana kütüphanedir.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Metin (</a:t>
            </a:r>
            <a:r>
              <a:rPr lang="tr-TR" sz="1800" b="1" dirty="0" err="1">
                <a:effectLst/>
                <a:latin typeface="Times New Roman" panose="02020603050405020304" pitchFamily="18" charset="0"/>
                <a:ea typeface="Times New Roman" panose="02020603050405020304" pitchFamily="18" charset="0"/>
                <a:cs typeface="Times New Roman" panose="02020603050405020304" pitchFamily="18" charset="0"/>
              </a:rPr>
              <a:t>Text</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Canva'nın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sunduğu en büyük avantajlardan biri, birbiriyle uyumlu hazır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font çiftlerini</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(başlık ve alt başlık kombinasyonları) sunmasıdır.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4239F7E3-6C78-09CF-82B9-802B1B2CD69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5CE1BE2F-1205-28B6-A63D-0513D9BBD3CE}"/>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636619C1-49A5-70BF-1CFC-149101D0FD9E}"/>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348161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19E36E-FAE9-477F-B226-700378B202D8}"/>
              </a:ext>
            </a:extLst>
          </p:cNvPr>
          <p:cNvSpPr>
            <a:spLocks noGrp="1"/>
          </p:cNvSpPr>
          <p:nvPr>
            <p:ph type="title"/>
          </p:nvPr>
        </p:nvSpPr>
        <p:spPr/>
        <p:txBody>
          <a:bodyPr/>
          <a:lstStyle/>
          <a:p>
            <a:r>
              <a:rPr lang="tr-TR" dirty="0" err="1"/>
              <a:t>Canva'da</a:t>
            </a:r>
            <a:r>
              <a:rPr lang="tr-TR" dirty="0"/>
              <a:t> Adım Adım Afiş Yapımı</a:t>
            </a:r>
          </a:p>
        </p:txBody>
      </p:sp>
      <p:sp>
        <p:nvSpPr>
          <p:cNvPr id="3" name="İçerik Yer Tutucusu 2">
            <a:extLst>
              <a:ext uri="{FF2B5EF4-FFF2-40B4-BE49-F238E27FC236}">
                <a16:creationId xmlns:a16="http://schemas.microsoft.com/office/drawing/2014/main" id="{7399EA47-CC0F-46FC-8D8B-591B1803E013}"/>
              </a:ext>
            </a:extLst>
          </p:cNvPr>
          <p:cNvSpPr>
            <a:spLocks noGrp="1"/>
          </p:cNvSpPr>
          <p:nvPr>
            <p:ph idx="1"/>
          </p:nvPr>
        </p:nvSpPr>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Boyut ve Şablon Seçimi:</a:t>
            </a:r>
          </a:p>
          <a:p>
            <a:pPr marL="0" indent="0">
              <a:lnSpc>
                <a:spcPct val="107000"/>
              </a:lnSpc>
              <a:spcAft>
                <a:spcPts val="800"/>
              </a:spcAft>
              <a:buNone/>
            </a:pP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Canva'ya</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giriş yapın. Sağ üstteki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"Tasarım oluşturun"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butonuna tıklayıp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"Afiş (Dikey)"</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seçeneğini seçin (Genellikle 42 x 59.4 cm yani A2 boyutundadır). Sol menüden konunuza uygun bir şablon seçebilir veya boş sayfa ile başlayabilirsiniz.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1D0D80DF-8573-4762-81CA-01C1DE317EA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22AC27C3-C2E5-4D73-8BBE-E5E4E3DB6A18}"/>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383F45E5-A5A6-4108-8AE5-BAFB504A5BB1}"/>
              </a:ext>
            </a:extLst>
          </p:cNvPr>
          <p:cNvSpPr>
            <a:spLocks noGrp="1"/>
          </p:cNvSpPr>
          <p:nvPr>
            <p:ph type="sldNum" sz="quarter" idx="12"/>
          </p:nvPr>
        </p:nvSpPr>
        <p:spPr/>
        <p:txBody>
          <a:bodyPr/>
          <a:lstStyle/>
          <a:p>
            <a:fld id="{98D1A948-F723-44D0-9112-FAEB9D266EE7}" type="slidenum">
              <a:rPr lang="tr-TR" smtClean="0"/>
              <a:t>4</a:t>
            </a:fld>
            <a:endParaRPr lang="tr-TR"/>
          </a:p>
        </p:txBody>
      </p:sp>
      <p:pic>
        <p:nvPicPr>
          <p:cNvPr id="8" name="Resim 7">
            <a:extLst>
              <a:ext uri="{FF2B5EF4-FFF2-40B4-BE49-F238E27FC236}">
                <a16:creationId xmlns:a16="http://schemas.microsoft.com/office/drawing/2014/main" id="{D69A9FB3-E7E2-4B83-8991-72A9A6F17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1483" y="3198067"/>
            <a:ext cx="5570717" cy="2820505"/>
          </a:xfrm>
          <a:prstGeom prst="rect">
            <a:avLst/>
          </a:prstGeom>
        </p:spPr>
      </p:pic>
    </p:spTree>
    <p:extLst>
      <p:ext uri="{BB962C8B-B14F-4D97-AF65-F5344CB8AC3E}">
        <p14:creationId xmlns:p14="http://schemas.microsoft.com/office/powerpoint/2010/main" val="1208333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19E36E-FAE9-477F-B226-700378B202D8}"/>
              </a:ext>
            </a:extLst>
          </p:cNvPr>
          <p:cNvSpPr>
            <a:spLocks noGrp="1"/>
          </p:cNvSpPr>
          <p:nvPr>
            <p:ph type="title"/>
          </p:nvPr>
        </p:nvSpPr>
        <p:spPr/>
        <p:txBody>
          <a:bodyPr/>
          <a:lstStyle/>
          <a:p>
            <a:r>
              <a:rPr lang="tr-TR" dirty="0" err="1"/>
              <a:t>Canva'da</a:t>
            </a:r>
            <a:r>
              <a:rPr lang="tr-TR" dirty="0"/>
              <a:t> Adım Adım Afiş Yapımı</a:t>
            </a:r>
          </a:p>
        </p:txBody>
      </p:sp>
      <p:sp>
        <p:nvSpPr>
          <p:cNvPr id="3" name="İçerik Yer Tutucusu 2">
            <a:extLst>
              <a:ext uri="{FF2B5EF4-FFF2-40B4-BE49-F238E27FC236}">
                <a16:creationId xmlns:a16="http://schemas.microsoft.com/office/drawing/2014/main" id="{7399EA47-CC0F-46FC-8D8B-591B1803E013}"/>
              </a:ext>
            </a:extLst>
          </p:cNvPr>
          <p:cNvSpPr>
            <a:spLocks noGrp="1"/>
          </p:cNvSpPr>
          <p:nvPr>
            <p:ph idx="1"/>
          </p:nvPr>
        </p:nvSpPr>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Görsel Hiyerarşiyi Kurun:</a:t>
            </a:r>
          </a:p>
          <a:p>
            <a:pPr marL="0" indent="0">
              <a:lnSpc>
                <a:spcPct val="107000"/>
              </a:lnSpc>
              <a:spcAft>
                <a:spcPts val="800"/>
              </a:spcAft>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"Bileşenler" sekmesinden yüksek çözünürlüklü bir ana görsel seçin veya kendi fotoğrafınızı yükleyin. Görseli afişin odak noktası olacak şekilde yerleştirin.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Veri Yer Tutucusu 3">
            <a:extLst>
              <a:ext uri="{FF2B5EF4-FFF2-40B4-BE49-F238E27FC236}">
                <a16:creationId xmlns:a16="http://schemas.microsoft.com/office/drawing/2014/main" id="{1D0D80DF-8573-4762-81CA-01C1DE317EA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22AC27C3-C2E5-4D73-8BBE-E5E4E3DB6A18}"/>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383F45E5-A5A6-4108-8AE5-BAFB504A5BB1}"/>
              </a:ext>
            </a:extLst>
          </p:cNvPr>
          <p:cNvSpPr>
            <a:spLocks noGrp="1"/>
          </p:cNvSpPr>
          <p:nvPr>
            <p:ph type="sldNum" sz="quarter" idx="12"/>
          </p:nvPr>
        </p:nvSpPr>
        <p:spPr/>
        <p:txBody>
          <a:bodyPr/>
          <a:lstStyle/>
          <a:p>
            <a:fld id="{98D1A948-F723-44D0-9112-FAEB9D266EE7}" type="slidenum">
              <a:rPr lang="tr-TR" smtClean="0"/>
              <a:t>5</a:t>
            </a:fld>
            <a:endParaRPr lang="tr-TR"/>
          </a:p>
        </p:txBody>
      </p:sp>
      <p:pic>
        <p:nvPicPr>
          <p:cNvPr id="8" name="Resim 7">
            <a:extLst>
              <a:ext uri="{FF2B5EF4-FFF2-40B4-BE49-F238E27FC236}">
                <a16:creationId xmlns:a16="http://schemas.microsoft.com/office/drawing/2014/main" id="{22297384-7A5E-4348-A542-0049626DCD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4787" y="2799761"/>
            <a:ext cx="2138347" cy="3207520"/>
          </a:xfrm>
          <a:prstGeom prst="rect">
            <a:avLst/>
          </a:prstGeom>
        </p:spPr>
      </p:pic>
    </p:spTree>
    <p:extLst>
      <p:ext uri="{BB962C8B-B14F-4D97-AF65-F5344CB8AC3E}">
        <p14:creationId xmlns:p14="http://schemas.microsoft.com/office/powerpoint/2010/main" val="1042395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19E36E-FAE9-477F-B226-700378B202D8}"/>
              </a:ext>
            </a:extLst>
          </p:cNvPr>
          <p:cNvSpPr>
            <a:spLocks noGrp="1"/>
          </p:cNvSpPr>
          <p:nvPr>
            <p:ph type="title"/>
          </p:nvPr>
        </p:nvSpPr>
        <p:spPr/>
        <p:txBody>
          <a:bodyPr/>
          <a:lstStyle/>
          <a:p>
            <a:r>
              <a:rPr lang="tr-TR" dirty="0" err="1"/>
              <a:t>Canva'da</a:t>
            </a:r>
            <a:r>
              <a:rPr lang="tr-TR" dirty="0"/>
              <a:t> Adım Adım Afiş Yapımı</a:t>
            </a:r>
          </a:p>
        </p:txBody>
      </p:sp>
      <p:sp>
        <p:nvSpPr>
          <p:cNvPr id="3" name="İçerik Yer Tutucusu 2">
            <a:extLst>
              <a:ext uri="{FF2B5EF4-FFF2-40B4-BE49-F238E27FC236}">
                <a16:creationId xmlns:a16="http://schemas.microsoft.com/office/drawing/2014/main" id="{7399EA47-CC0F-46FC-8D8B-591B1803E013}"/>
              </a:ext>
            </a:extLst>
          </p:cNvPr>
          <p:cNvSpPr>
            <a:spLocks noGrp="1"/>
          </p:cNvSpPr>
          <p:nvPr>
            <p:ph idx="1"/>
          </p:nvPr>
        </p:nvSpPr>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Tipografi ve Bilgileri Ekleme:</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"Metin" sekmesinden bir başlık alanı açın. Başlığınızı büyük, net ve okunaklı bir fontla yazın. Etkinlik tarihi, saati ve yeri gibi bilgileri daha küçük bir fontla alt kısma yerleştirin.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Renk ve Kontrast Ayarı:</a:t>
            </a:r>
          </a:p>
          <a:p>
            <a:pPr>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Arka plan rengi ile yazıların renginin zıt (kontrast) olmasına dikkat edin.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Canva'nın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"Fotoğraf Renkleri"</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özelliğini kullanarak, afişteki metinlerin rengini seçtiğiniz ana görseldeki renk tonlarıyla eşitleyerek uyum yakalayabilirsiniz.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1D0D80DF-8573-4762-81CA-01C1DE317EA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22AC27C3-C2E5-4D73-8BBE-E5E4E3DB6A18}"/>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383F45E5-A5A6-4108-8AE5-BAFB504A5BB1}"/>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853594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19E36E-FAE9-477F-B226-700378B202D8}"/>
              </a:ext>
            </a:extLst>
          </p:cNvPr>
          <p:cNvSpPr>
            <a:spLocks noGrp="1"/>
          </p:cNvSpPr>
          <p:nvPr>
            <p:ph type="title"/>
          </p:nvPr>
        </p:nvSpPr>
        <p:spPr/>
        <p:txBody>
          <a:bodyPr/>
          <a:lstStyle/>
          <a:p>
            <a:r>
              <a:rPr lang="tr-TR" dirty="0" err="1"/>
              <a:t>Canva'da</a:t>
            </a:r>
            <a:r>
              <a:rPr lang="tr-TR" dirty="0"/>
              <a:t> Adım Adım Afiş Yapımı</a:t>
            </a:r>
          </a:p>
        </p:txBody>
      </p:sp>
      <p:sp>
        <p:nvSpPr>
          <p:cNvPr id="3" name="İçerik Yer Tutucusu 2">
            <a:extLst>
              <a:ext uri="{FF2B5EF4-FFF2-40B4-BE49-F238E27FC236}">
                <a16:creationId xmlns:a16="http://schemas.microsoft.com/office/drawing/2014/main" id="{7399EA47-CC0F-46FC-8D8B-591B1803E013}"/>
              </a:ext>
            </a:extLst>
          </p:cNvPr>
          <p:cNvSpPr>
            <a:spLocks noGrp="1"/>
          </p:cNvSpPr>
          <p:nvPr>
            <p:ph idx="1"/>
          </p:nvPr>
        </p:nvSpPr>
        <p:spPr>
          <a:xfrm>
            <a:off x="1188718" y="1825625"/>
            <a:ext cx="4797303" cy="4351338"/>
          </a:xfrm>
        </p:spPr>
        <p:txBody>
          <a:bodyPr>
            <a:normAutofit/>
          </a:bodyPr>
          <a:lstStyle/>
          <a:p>
            <a:pPr marL="0" indent="0">
              <a:lnSpc>
                <a:spcPct val="107000"/>
              </a:lnSpc>
              <a:spcAft>
                <a:spcPts val="800"/>
              </a:spcAft>
              <a:buNone/>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Yüksek Kalitede Çıktı </a:t>
            </a:r>
            <a:r>
              <a:rPr lang="tr-TR" sz="1800" b="1" dirty="0" err="1">
                <a:effectLst/>
                <a:latin typeface="Times New Roman" panose="02020603050405020304" pitchFamily="18" charset="0"/>
                <a:ea typeface="Times New Roman" panose="02020603050405020304" pitchFamily="18" charset="0"/>
                <a:cs typeface="Times New Roman" panose="02020603050405020304" pitchFamily="18" charset="0"/>
              </a:rPr>
              <a:t>Alma:</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Son</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Adım.</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Tasarım bitince sağ üstteki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"Paylaş" &gt; "İndir"</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adımlarını takip edin. Eğer afiş matbaada basılacaksa dosya türünü mutlaka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"PDF Baskı"</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olarak seçin ve renk profilini (varsa) CMYK yapın. Dijitalde paylaşılacaksa </a:t>
            </a: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"PNG"</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yeterlidir.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1D0D80DF-8573-4762-81CA-01C1DE317EAA}"/>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22AC27C3-C2E5-4D73-8BBE-E5E4E3DB6A18}"/>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383F45E5-A5A6-4108-8AE5-BAFB504A5BB1}"/>
              </a:ext>
            </a:extLst>
          </p:cNvPr>
          <p:cNvSpPr>
            <a:spLocks noGrp="1"/>
          </p:cNvSpPr>
          <p:nvPr>
            <p:ph type="sldNum" sz="quarter" idx="12"/>
          </p:nvPr>
        </p:nvSpPr>
        <p:spPr/>
        <p:txBody>
          <a:bodyPr/>
          <a:lstStyle/>
          <a:p>
            <a:fld id="{98D1A948-F723-44D0-9112-FAEB9D266EE7}" type="slidenum">
              <a:rPr lang="tr-TR" smtClean="0"/>
              <a:t>7</a:t>
            </a:fld>
            <a:endParaRPr lang="tr-TR"/>
          </a:p>
        </p:txBody>
      </p:sp>
      <p:pic>
        <p:nvPicPr>
          <p:cNvPr id="8" name="Resim 7">
            <a:extLst>
              <a:ext uri="{FF2B5EF4-FFF2-40B4-BE49-F238E27FC236}">
                <a16:creationId xmlns:a16="http://schemas.microsoft.com/office/drawing/2014/main" id="{F8BBFCD1-DA50-4A22-A3D5-8E70FB6C61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3670" y="1586993"/>
            <a:ext cx="2888530" cy="4400345"/>
          </a:xfrm>
          <a:prstGeom prst="rect">
            <a:avLst/>
          </a:prstGeom>
        </p:spPr>
      </p:pic>
    </p:spTree>
    <p:extLst>
      <p:ext uri="{BB962C8B-B14F-4D97-AF65-F5344CB8AC3E}">
        <p14:creationId xmlns:p14="http://schemas.microsoft.com/office/powerpoint/2010/main" val="2315185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F66C2F-E19A-48A8-8A20-04567A4082D5}"/>
              </a:ext>
            </a:extLst>
          </p:cNvPr>
          <p:cNvSpPr>
            <a:spLocks noGrp="1"/>
          </p:cNvSpPr>
          <p:nvPr>
            <p:ph type="title"/>
          </p:nvPr>
        </p:nvSpPr>
        <p:spPr/>
        <p:txBody>
          <a:bodyPr/>
          <a:lstStyle/>
          <a:p>
            <a:r>
              <a:rPr lang="tr-TR" dirty="0"/>
              <a:t>Microsoft Publisher ile Afiş Tasarımı </a:t>
            </a:r>
          </a:p>
        </p:txBody>
      </p:sp>
      <p:sp>
        <p:nvSpPr>
          <p:cNvPr id="3" name="İçerik Yer Tutucusu 2">
            <a:extLst>
              <a:ext uri="{FF2B5EF4-FFF2-40B4-BE49-F238E27FC236}">
                <a16:creationId xmlns:a16="http://schemas.microsoft.com/office/drawing/2014/main" id="{DD57BA85-89AF-4EE7-8CBA-048EFE0AB2D2}"/>
              </a:ext>
            </a:extLst>
          </p:cNvPr>
          <p:cNvSpPr>
            <a:spLocks noGrp="1"/>
          </p:cNvSpPr>
          <p:nvPr>
            <p:ph idx="1"/>
          </p:nvPr>
        </p:nvSpPr>
        <p:spPr/>
        <p:txBody>
          <a:bodyPr/>
          <a:lstStyle/>
          <a:p>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Microsoft Publisher, Office paketinin bir parçası olan, yerel bilgisayarda çalışan ve özellikle baskı mizanpajı (sayfa düzeni) konusunda çok hassas ayarlar yapmanıza izin veren geleneksel bir araçtır. Piksel hassasiyeti ve matbaa yerleşimi için oldukça güçlüdür.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885F9753-76C9-4433-B09F-3EF30A9DC5E3}"/>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DB550483-ED9C-465B-805A-A4A2EFF34CEC}"/>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79C2B88D-EE31-4604-AE8C-0BD2607C7902}"/>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2740899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400DC5-2B4B-41A9-8E1C-059EF3ABBE3F}"/>
              </a:ext>
            </a:extLst>
          </p:cNvPr>
          <p:cNvSpPr>
            <a:spLocks noGrp="1"/>
          </p:cNvSpPr>
          <p:nvPr>
            <p:ph type="title"/>
          </p:nvPr>
        </p:nvSpPr>
        <p:spPr/>
        <p:txBody>
          <a:bodyPr/>
          <a:lstStyle/>
          <a:p>
            <a:r>
              <a:rPr lang="tr-TR" dirty="0"/>
              <a:t>Publisher Araçları</a:t>
            </a:r>
          </a:p>
        </p:txBody>
      </p:sp>
      <p:sp>
        <p:nvSpPr>
          <p:cNvPr id="3" name="İçerik Yer Tutucusu 2">
            <a:extLst>
              <a:ext uri="{FF2B5EF4-FFF2-40B4-BE49-F238E27FC236}">
                <a16:creationId xmlns:a16="http://schemas.microsoft.com/office/drawing/2014/main" id="{59DACD1F-153A-4872-AC91-5DC018A6ED11}"/>
              </a:ext>
            </a:extLst>
          </p:cNvPr>
          <p:cNvSpPr>
            <a:spLocks noGrp="1"/>
          </p:cNvSpPr>
          <p:nvPr>
            <p:ph idx="1"/>
          </p:nvPr>
        </p:nvSpPr>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Sayfa Yapısı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Afişin tam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santimetrik</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boyutunu, taşma paylarını ve kılavuz çizgilerini ayarladığınız yerdir.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Metin Kutuları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Publisher'da</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metinler serbestçe yazılamaz; her metin bir kutu içine alınır. Bu kutular birbirine bağlanarak metin akışı sağlanabilir.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tr-TR" sz="1800" b="1" dirty="0">
                <a:effectLst/>
                <a:latin typeface="Times New Roman" panose="02020603050405020304" pitchFamily="18" charset="0"/>
                <a:ea typeface="Times New Roman" panose="02020603050405020304" pitchFamily="18" charset="0"/>
                <a:cs typeface="Times New Roman" panose="02020603050405020304" pitchFamily="18" charset="0"/>
              </a:rPr>
              <a:t>Kılavuz Çizgileri :</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Tasarımdaki elementlerin </a:t>
            </a:r>
            <a:r>
              <a:rPr lang="tr-TR" sz="1800" dirty="0" err="1">
                <a:effectLst/>
                <a:latin typeface="Times New Roman" panose="02020603050405020304" pitchFamily="18" charset="0"/>
                <a:ea typeface="Times New Roman" panose="02020603050405020304" pitchFamily="18" charset="0"/>
                <a:cs typeface="Times New Roman" panose="02020603050405020304" pitchFamily="18" charset="0"/>
              </a:rPr>
              <a:t>hizalı</a:t>
            </a: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 durmasını sağlayan yeşil/mavi görünmez çizgilerdir.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4BDEB570-E2CB-4F43-9304-A0F48BA9E204}"/>
              </a:ext>
            </a:extLst>
          </p:cNvPr>
          <p:cNvSpPr>
            <a:spLocks noGrp="1"/>
          </p:cNvSpPr>
          <p:nvPr>
            <p:ph type="dt" sz="half" idx="10"/>
          </p:nvPr>
        </p:nvSpPr>
        <p:spPr/>
        <p:txBody>
          <a:bodyPr/>
          <a:lstStyle/>
          <a:p>
            <a:fld id="{BD690D86-E4F3-47A9-909E-6E10B582C4B6}" type="datetime1">
              <a:rPr lang="tr-TR" smtClean="0"/>
              <a:t>1.07.2026</a:t>
            </a:fld>
            <a:endParaRPr lang="tr-TR"/>
          </a:p>
        </p:txBody>
      </p:sp>
      <p:sp>
        <p:nvSpPr>
          <p:cNvPr id="5" name="Alt Bilgi Yer Tutucusu 4">
            <a:extLst>
              <a:ext uri="{FF2B5EF4-FFF2-40B4-BE49-F238E27FC236}">
                <a16:creationId xmlns:a16="http://schemas.microsoft.com/office/drawing/2014/main" id="{6D20E1DE-ECBE-4B90-88FF-374700B0A51B}"/>
              </a:ext>
            </a:extLst>
          </p:cNvPr>
          <p:cNvSpPr>
            <a:spLocks noGrp="1"/>
          </p:cNvSpPr>
          <p:nvPr>
            <p:ph type="ftr" sz="quarter" idx="11"/>
          </p:nvPr>
        </p:nvSpPr>
        <p:spPr/>
        <p:txBody>
          <a:bodyPr/>
          <a:lstStyle/>
          <a:p>
            <a:r>
              <a:rPr lang="tr-TR" dirty="0" err="1"/>
              <a:t>Öğr</a:t>
            </a:r>
            <a:r>
              <a:rPr lang="tr-TR" dirty="0"/>
              <a:t>. Gör. Ali OLUK</a:t>
            </a:r>
          </a:p>
        </p:txBody>
      </p:sp>
      <p:sp>
        <p:nvSpPr>
          <p:cNvPr id="6" name="Slayt Numarası Yer Tutucusu 5">
            <a:extLst>
              <a:ext uri="{FF2B5EF4-FFF2-40B4-BE49-F238E27FC236}">
                <a16:creationId xmlns:a16="http://schemas.microsoft.com/office/drawing/2014/main" id="{86F5E1D6-70A2-4095-AC3B-0990256282E9}"/>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31786694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TotalTime>
  <Words>713</Words>
  <Application>Microsoft Office PowerPoint</Application>
  <PresentationFormat>Geniş ekran</PresentationFormat>
  <Paragraphs>80</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14</vt:i4>
      </vt:variant>
    </vt:vector>
  </HeadingPairs>
  <TitlesOfParts>
    <vt:vector size="22" baseType="lpstr">
      <vt:lpstr>Aptos</vt:lpstr>
      <vt:lpstr>Aptos Display</vt:lpstr>
      <vt:lpstr>Arial</vt:lpstr>
      <vt:lpstr>Calibri</vt:lpstr>
      <vt:lpstr>Symbol</vt:lpstr>
      <vt:lpstr>Times New Roman</vt:lpstr>
      <vt:lpstr>Office Teması</vt:lpstr>
      <vt:lpstr>Özel Tasarım</vt:lpstr>
      <vt:lpstr>BİLGİSAYARDA DİZGİ TASARIM</vt:lpstr>
      <vt:lpstr>Canva ile Afiş Tasarımı </vt:lpstr>
      <vt:lpstr>Önemli Canva Araçları</vt:lpstr>
      <vt:lpstr>Canva'da Adım Adım Afiş Yapımı</vt:lpstr>
      <vt:lpstr>Canva'da Adım Adım Afiş Yapımı</vt:lpstr>
      <vt:lpstr>Canva'da Adım Adım Afiş Yapımı</vt:lpstr>
      <vt:lpstr>Canva'da Adım Adım Afiş Yapımı</vt:lpstr>
      <vt:lpstr>Microsoft Publisher ile Afiş Tasarımı </vt:lpstr>
      <vt:lpstr>Publisher Araçları</vt:lpstr>
      <vt:lpstr>Publisher'da Adım Adım Afiş Yapımı</vt:lpstr>
      <vt:lpstr>Publisher'da Adım Adım Afiş Yapımı</vt:lpstr>
      <vt:lpstr>Publisher'da Adım Adım Afiş Yapımı</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EÖ</dc:creator>
  <cp:lastModifiedBy>ali oluk</cp:lastModifiedBy>
  <cp:revision>12</cp:revision>
  <dcterms:created xsi:type="dcterms:W3CDTF">2026-04-02T07:47:59Z</dcterms:created>
  <dcterms:modified xsi:type="dcterms:W3CDTF">2026-07-01T12:16:52Z</dcterms:modified>
</cp:coreProperties>
</file>