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3" autoAdjust="0"/>
    <p:restoredTop sz="94622" autoAdjust="0"/>
  </p:normalViewPr>
  <p:slideViewPr>
    <p:cSldViewPr>
      <p:cViewPr varScale="1">
        <p:scale>
          <a:sx n="64" d="100"/>
          <a:sy n="64" d="100"/>
        </p:scale>
        <p:origin x="36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KAN DEMIR" userId="e2610da8-4b68-4fc0-82bb-2a75b03f2721" providerId="ADAL" clId="{645F1C80-12E9-45E3-AF77-8657536CA59F}"/>
    <pc:docChg chg="delSld">
      <pc:chgData name="OKAN DEMIR" userId="e2610da8-4b68-4fc0-82bb-2a75b03f2721" providerId="ADAL" clId="{645F1C80-12E9-45E3-AF77-8657536CA59F}" dt="2026-05-21T08:14:57.097" v="0" actId="2696"/>
      <pc:docMkLst>
        <pc:docMk/>
      </pc:docMkLst>
      <pc:sldChg chg="del">
        <pc:chgData name="OKAN DEMIR" userId="e2610da8-4b68-4fc0-82bb-2a75b03f2721" providerId="ADAL" clId="{645F1C80-12E9-45E3-AF77-8657536CA59F}" dt="2026-05-21T08:14:57.097" v="0" actId="2696"/>
        <pc:sldMkLst>
          <pc:docMk/>
          <pc:sldMk cId="0" sldId="263"/>
        </pc:sldMkLst>
      </pc:sldChg>
      <pc:sldChg chg="del">
        <pc:chgData name="OKAN DEMIR" userId="e2610da8-4b68-4fc0-82bb-2a75b03f2721" providerId="ADAL" clId="{645F1C80-12E9-45E3-AF77-8657536CA59F}" dt="2026-05-21T08:14:57.097" v="0" actId="2696"/>
        <pc:sldMkLst>
          <pc:docMk/>
          <pc:sldMk cId="0" sldId="264"/>
        </pc:sldMkLst>
      </pc:sldChg>
      <pc:sldChg chg="del">
        <pc:chgData name="OKAN DEMIR" userId="e2610da8-4b68-4fc0-82bb-2a75b03f2721" providerId="ADAL" clId="{645F1C80-12E9-45E3-AF77-8657536CA59F}" dt="2026-05-21T08:14:57.097" v="0" actId="2696"/>
        <pc:sldMkLst>
          <pc:docMk/>
          <pc:sldMk cId="0" sldId="265"/>
        </pc:sldMkLst>
      </pc:sldChg>
      <pc:sldChg chg="del">
        <pc:chgData name="OKAN DEMIR" userId="e2610da8-4b68-4fc0-82bb-2a75b03f2721" providerId="ADAL" clId="{645F1C80-12E9-45E3-AF77-8657536CA59F}" dt="2026-05-21T08:14:57.097" v="0" actId="2696"/>
        <pc:sldMkLst>
          <pc:docMk/>
          <pc:sldMk cId="0" sldId="266"/>
        </pc:sldMkLst>
      </pc:sldChg>
      <pc:sldChg chg="del">
        <pc:chgData name="OKAN DEMIR" userId="e2610da8-4b68-4fc0-82bb-2a75b03f2721" providerId="ADAL" clId="{645F1C80-12E9-45E3-AF77-8657536CA59F}" dt="2026-05-21T08:14:57.097" v="0" actId="2696"/>
        <pc:sldMkLst>
          <pc:docMk/>
          <pc:sldMk cId="0" sldId="267"/>
        </pc:sldMkLst>
      </pc:sldChg>
      <pc:sldChg chg="del">
        <pc:chgData name="OKAN DEMIR" userId="e2610da8-4b68-4fc0-82bb-2a75b03f2721" providerId="ADAL" clId="{645F1C80-12E9-45E3-AF77-8657536CA59F}" dt="2026-05-21T08:14:57.097" v="0" actId="2696"/>
        <pc:sldMkLst>
          <pc:docMk/>
          <pc:sldMk cId="0" sldId="26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12F1432-9BAE-4B41-BEA3-FD0DF9713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70"/>
            <a:ext cx="990780" cy="9904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Özel</PresentationFormat>
  <Paragraphs>0</Paragraphs>
  <Slides>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Hakem</cp:lastModifiedBy>
  <cp:revision>2</cp:revision>
  <dcterms:created xsi:type="dcterms:W3CDTF">2006-08-16T00:00:00Z</dcterms:created>
  <dcterms:modified xsi:type="dcterms:W3CDTF">2026-05-21T08:14:59Z</dcterms:modified>
</cp:coreProperties>
</file>