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6"/>
  </p:notesMasterIdLst>
  <p:sldIdLst>
    <p:sldId id="269" r:id="rId2"/>
    <p:sldId id="263" r:id="rId3"/>
    <p:sldId id="279" r:id="rId4"/>
    <p:sldId id="264" r:id="rId5"/>
    <p:sldId id="262" r:id="rId6"/>
    <p:sldId id="267" r:id="rId7"/>
    <p:sldId id="282" r:id="rId8"/>
    <p:sldId id="275" r:id="rId9"/>
    <p:sldId id="283" r:id="rId10"/>
    <p:sldId id="284" r:id="rId11"/>
    <p:sldId id="286" r:id="rId12"/>
    <p:sldId id="285" r:id="rId13"/>
    <p:sldId id="287" r:id="rId14"/>
    <p:sldId id="274" r:id="rId1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BE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84DC49-9822-4621-8236-CEBDD03A4503}" type="doc">
      <dgm:prSet loTypeId="urn:microsoft.com/office/officeart/2005/8/layout/cycle4" loCatId="cycle" qsTypeId="urn:microsoft.com/office/officeart/2005/8/quickstyle/simple1" qsCatId="simple" csTypeId="urn:microsoft.com/office/officeart/2005/8/colors/colorful2" csCatId="colorful" phldr="1"/>
      <dgm:spPr/>
      <dgm:t>
        <a:bodyPr/>
        <a:lstStyle/>
        <a:p>
          <a:endParaRPr lang="tr-TR"/>
        </a:p>
      </dgm:t>
    </dgm:pt>
    <dgm:pt modelId="{8834C6D6-6419-4AEB-A893-8437F5B2C65B}">
      <dgm:prSet phldrT="[Metin]"/>
      <dgm:spPr/>
      <dgm:t>
        <a:bodyPr/>
        <a:lstStyle/>
        <a:p>
          <a:r>
            <a:rPr lang="tr-TR" dirty="0" smtClean="0">
              <a:solidFill>
                <a:schemeClr val="tx1"/>
              </a:solidFill>
            </a:rPr>
            <a:t>Fiziksel  Risk Etmenleri</a:t>
          </a:r>
          <a:endParaRPr lang="tr-TR" dirty="0">
            <a:solidFill>
              <a:schemeClr val="tx1"/>
            </a:solidFill>
          </a:endParaRPr>
        </a:p>
      </dgm:t>
    </dgm:pt>
    <dgm:pt modelId="{00EFE079-F762-40F2-8ACB-8130BC5DD9E7}" type="parTrans" cxnId="{3690E4BE-42CB-4E49-BEF2-42C5F9846CF2}">
      <dgm:prSet/>
      <dgm:spPr/>
      <dgm:t>
        <a:bodyPr/>
        <a:lstStyle/>
        <a:p>
          <a:endParaRPr lang="tr-TR"/>
        </a:p>
      </dgm:t>
    </dgm:pt>
    <dgm:pt modelId="{D63E7B2D-72B8-4DAB-BA62-6B6E74908320}" type="sibTrans" cxnId="{3690E4BE-42CB-4E49-BEF2-42C5F9846CF2}">
      <dgm:prSet/>
      <dgm:spPr/>
      <dgm:t>
        <a:bodyPr/>
        <a:lstStyle/>
        <a:p>
          <a:endParaRPr lang="tr-TR"/>
        </a:p>
      </dgm:t>
    </dgm:pt>
    <dgm:pt modelId="{AE29A4B5-364C-468A-9CF9-CE34B62C6587}">
      <dgm:prSet phldrT="[Metin]" custT="1"/>
      <dgm:spPr/>
      <dgm:t>
        <a:bodyPr/>
        <a:lstStyle/>
        <a:p>
          <a:r>
            <a:rPr lang="tr-TR" sz="1200" b="1" dirty="0" smtClean="0">
              <a:solidFill>
                <a:srgbClr val="C00000"/>
              </a:solidFill>
            </a:rPr>
            <a:t>Enkaz altında çalışma</a:t>
          </a:r>
          <a:endParaRPr lang="tr-TR" sz="1200" b="1" dirty="0">
            <a:solidFill>
              <a:srgbClr val="C00000"/>
            </a:solidFill>
          </a:endParaRPr>
        </a:p>
      </dgm:t>
    </dgm:pt>
    <dgm:pt modelId="{BAC687F8-5AD6-4D24-A7E0-A672D9F568E0}" type="parTrans" cxnId="{2FF1728A-C7B4-4501-8C34-B1C8ED2410C7}">
      <dgm:prSet/>
      <dgm:spPr/>
      <dgm:t>
        <a:bodyPr/>
        <a:lstStyle/>
        <a:p>
          <a:endParaRPr lang="tr-TR"/>
        </a:p>
      </dgm:t>
    </dgm:pt>
    <dgm:pt modelId="{F93F449A-747F-4FEF-89B9-3C891110CF53}" type="sibTrans" cxnId="{2FF1728A-C7B4-4501-8C34-B1C8ED2410C7}">
      <dgm:prSet/>
      <dgm:spPr/>
      <dgm:t>
        <a:bodyPr/>
        <a:lstStyle/>
        <a:p>
          <a:endParaRPr lang="tr-TR"/>
        </a:p>
      </dgm:t>
    </dgm:pt>
    <dgm:pt modelId="{BE214492-37BB-43E5-B06F-C75E28343228}">
      <dgm:prSet phldrT="[Metin]"/>
      <dgm:spPr/>
      <dgm:t>
        <a:bodyPr/>
        <a:lstStyle/>
        <a:p>
          <a:r>
            <a:rPr lang="tr-TR" dirty="0" smtClean="0">
              <a:solidFill>
                <a:schemeClr val="tx1"/>
              </a:solidFill>
            </a:rPr>
            <a:t>Kimyasal Risk Etmenleri</a:t>
          </a:r>
          <a:endParaRPr lang="tr-TR" dirty="0">
            <a:solidFill>
              <a:schemeClr val="tx1"/>
            </a:solidFill>
          </a:endParaRPr>
        </a:p>
      </dgm:t>
    </dgm:pt>
    <dgm:pt modelId="{EB32621D-B572-4A0A-BA6C-0291E2C4CD9E}" type="parTrans" cxnId="{0C583A82-26CA-4A25-8877-1CC77ED0EA67}">
      <dgm:prSet/>
      <dgm:spPr/>
      <dgm:t>
        <a:bodyPr/>
        <a:lstStyle/>
        <a:p>
          <a:endParaRPr lang="tr-TR"/>
        </a:p>
      </dgm:t>
    </dgm:pt>
    <dgm:pt modelId="{B2E07DDD-E994-412F-A770-55471C720979}" type="sibTrans" cxnId="{0C583A82-26CA-4A25-8877-1CC77ED0EA67}">
      <dgm:prSet/>
      <dgm:spPr/>
      <dgm:t>
        <a:bodyPr/>
        <a:lstStyle/>
        <a:p>
          <a:endParaRPr lang="tr-TR"/>
        </a:p>
      </dgm:t>
    </dgm:pt>
    <dgm:pt modelId="{FAECE9A7-8A1C-4B5D-87B2-2E73E564EFBC}">
      <dgm:prSet phldrT="[Metin]"/>
      <dgm:spPr/>
      <dgm:t>
        <a:bodyPr/>
        <a:lstStyle/>
        <a:p>
          <a:r>
            <a:rPr lang="tr-TR" b="1" dirty="0" smtClean="0">
              <a:solidFill>
                <a:srgbClr val="0070C0"/>
              </a:solidFill>
            </a:rPr>
            <a:t>Tehlikeli kimyasal maddeler</a:t>
          </a:r>
          <a:endParaRPr lang="tr-TR" b="1" dirty="0">
            <a:solidFill>
              <a:srgbClr val="0070C0"/>
            </a:solidFill>
          </a:endParaRPr>
        </a:p>
      </dgm:t>
    </dgm:pt>
    <dgm:pt modelId="{EAD8A6B1-23EB-488D-98C7-1094BACB05CE}" type="parTrans" cxnId="{9187419C-023A-4052-81BD-0018CFFF73BF}">
      <dgm:prSet/>
      <dgm:spPr/>
      <dgm:t>
        <a:bodyPr/>
        <a:lstStyle/>
        <a:p>
          <a:endParaRPr lang="tr-TR"/>
        </a:p>
      </dgm:t>
    </dgm:pt>
    <dgm:pt modelId="{55576D4D-0C25-4B42-8485-15D3394A87EF}" type="sibTrans" cxnId="{9187419C-023A-4052-81BD-0018CFFF73BF}">
      <dgm:prSet/>
      <dgm:spPr/>
      <dgm:t>
        <a:bodyPr/>
        <a:lstStyle/>
        <a:p>
          <a:endParaRPr lang="tr-TR"/>
        </a:p>
      </dgm:t>
    </dgm:pt>
    <dgm:pt modelId="{89E277C1-20B9-4255-A027-EDAF9E294CDB}">
      <dgm:prSet phldrT="[Metin]"/>
      <dgm:spPr/>
      <dgm:t>
        <a:bodyPr/>
        <a:lstStyle/>
        <a:p>
          <a:r>
            <a:rPr lang="tr-TR" dirty="0" err="1" smtClean="0">
              <a:solidFill>
                <a:schemeClr val="tx1"/>
              </a:solidFill>
            </a:rPr>
            <a:t>Psikososyal</a:t>
          </a:r>
          <a:r>
            <a:rPr lang="tr-TR" dirty="0" smtClean="0">
              <a:solidFill>
                <a:schemeClr val="tx1"/>
              </a:solidFill>
            </a:rPr>
            <a:t> Risk Etmenleri</a:t>
          </a:r>
          <a:endParaRPr lang="tr-TR" dirty="0">
            <a:solidFill>
              <a:schemeClr val="tx1"/>
            </a:solidFill>
          </a:endParaRPr>
        </a:p>
      </dgm:t>
    </dgm:pt>
    <dgm:pt modelId="{DD39149B-1FED-429B-9DFB-4E1B990C2BE5}" type="parTrans" cxnId="{741A7767-5F73-4E29-99EF-5EF3FE2C187F}">
      <dgm:prSet/>
      <dgm:spPr/>
      <dgm:t>
        <a:bodyPr/>
        <a:lstStyle/>
        <a:p>
          <a:endParaRPr lang="tr-TR"/>
        </a:p>
      </dgm:t>
    </dgm:pt>
    <dgm:pt modelId="{6A11CA3E-6D32-4FAE-8DC5-8A26524268FA}" type="sibTrans" cxnId="{741A7767-5F73-4E29-99EF-5EF3FE2C187F}">
      <dgm:prSet/>
      <dgm:spPr/>
      <dgm:t>
        <a:bodyPr/>
        <a:lstStyle/>
        <a:p>
          <a:endParaRPr lang="tr-TR"/>
        </a:p>
      </dgm:t>
    </dgm:pt>
    <dgm:pt modelId="{78664DA2-8D05-468E-97ED-CDBF5FC0D6AC}">
      <dgm:prSet phldrT="[Metin]"/>
      <dgm:spPr/>
      <dgm:t>
        <a:bodyPr/>
        <a:lstStyle/>
        <a:p>
          <a:r>
            <a:rPr lang="tr-TR" dirty="0" smtClean="0"/>
            <a:t> </a:t>
          </a:r>
          <a:r>
            <a:rPr lang="tr-TR" b="1" dirty="0" smtClean="0">
              <a:solidFill>
                <a:srgbClr val="00B050"/>
              </a:solidFill>
            </a:rPr>
            <a:t>Post </a:t>
          </a:r>
          <a:r>
            <a:rPr lang="tr-TR" b="1" dirty="0" err="1" smtClean="0">
              <a:solidFill>
                <a:srgbClr val="00B050"/>
              </a:solidFill>
            </a:rPr>
            <a:t>Travmatik</a:t>
          </a:r>
          <a:r>
            <a:rPr lang="tr-TR" b="1" dirty="0" smtClean="0">
              <a:solidFill>
                <a:srgbClr val="00B050"/>
              </a:solidFill>
            </a:rPr>
            <a:t> Stres </a:t>
          </a:r>
          <a:r>
            <a:rPr lang="tr-TR" b="1" dirty="0" err="1" smtClean="0">
              <a:solidFill>
                <a:srgbClr val="00B050"/>
              </a:solidFill>
            </a:rPr>
            <a:t>Bozuklğu</a:t>
          </a:r>
          <a:r>
            <a:rPr lang="tr-TR" b="1" dirty="0" smtClean="0">
              <a:solidFill>
                <a:srgbClr val="00B050"/>
              </a:solidFill>
            </a:rPr>
            <a:t> (TSSB)</a:t>
          </a:r>
          <a:endParaRPr lang="tr-TR" b="1" dirty="0">
            <a:solidFill>
              <a:srgbClr val="00B050"/>
            </a:solidFill>
          </a:endParaRPr>
        </a:p>
      </dgm:t>
    </dgm:pt>
    <dgm:pt modelId="{6BB04C6E-6D18-4156-9B0D-CB21F81F0F6F}" type="parTrans" cxnId="{F854DB35-19CD-4386-82C7-19DAB20F3449}">
      <dgm:prSet/>
      <dgm:spPr/>
      <dgm:t>
        <a:bodyPr/>
        <a:lstStyle/>
        <a:p>
          <a:endParaRPr lang="tr-TR"/>
        </a:p>
      </dgm:t>
    </dgm:pt>
    <dgm:pt modelId="{50679F19-E34F-461A-B10E-834D7A13C471}" type="sibTrans" cxnId="{F854DB35-19CD-4386-82C7-19DAB20F3449}">
      <dgm:prSet/>
      <dgm:spPr/>
      <dgm:t>
        <a:bodyPr/>
        <a:lstStyle/>
        <a:p>
          <a:endParaRPr lang="tr-TR"/>
        </a:p>
      </dgm:t>
    </dgm:pt>
    <dgm:pt modelId="{BEE71BC9-8CBA-4F66-B7F0-7588596D17FF}">
      <dgm:prSet phldrT="[Metin]"/>
      <dgm:spPr/>
      <dgm:t>
        <a:bodyPr/>
        <a:lstStyle/>
        <a:p>
          <a:r>
            <a:rPr lang="tr-TR" dirty="0" smtClean="0">
              <a:solidFill>
                <a:schemeClr val="tx1"/>
              </a:solidFill>
            </a:rPr>
            <a:t>Biyolojik Risk Etmenleri</a:t>
          </a:r>
          <a:endParaRPr lang="tr-TR" dirty="0">
            <a:solidFill>
              <a:schemeClr val="tx1"/>
            </a:solidFill>
          </a:endParaRPr>
        </a:p>
      </dgm:t>
    </dgm:pt>
    <dgm:pt modelId="{211AF6A6-FE33-48AE-BDAE-96391898D12E}" type="parTrans" cxnId="{3313D0A5-BD00-4DA7-A282-F1EA2125CDD6}">
      <dgm:prSet/>
      <dgm:spPr/>
      <dgm:t>
        <a:bodyPr/>
        <a:lstStyle/>
        <a:p>
          <a:endParaRPr lang="tr-TR"/>
        </a:p>
      </dgm:t>
    </dgm:pt>
    <dgm:pt modelId="{5CEB62FE-4178-4211-941D-881BD839359A}" type="sibTrans" cxnId="{3313D0A5-BD00-4DA7-A282-F1EA2125CDD6}">
      <dgm:prSet/>
      <dgm:spPr/>
      <dgm:t>
        <a:bodyPr/>
        <a:lstStyle/>
        <a:p>
          <a:endParaRPr lang="tr-TR"/>
        </a:p>
      </dgm:t>
    </dgm:pt>
    <dgm:pt modelId="{4FACD81B-6134-4C96-9B06-A938AF2390BA}">
      <dgm:prSet phldrT="[Metin]"/>
      <dgm:spPr/>
      <dgm:t>
        <a:bodyPr/>
        <a:lstStyle/>
        <a:p>
          <a:r>
            <a:rPr lang="tr-TR" b="1" dirty="0" smtClean="0">
              <a:solidFill>
                <a:srgbClr val="7030A0"/>
              </a:solidFill>
            </a:rPr>
            <a:t>Bulaşıcı hastalıklar</a:t>
          </a:r>
          <a:endParaRPr lang="tr-TR" b="1" dirty="0">
            <a:solidFill>
              <a:srgbClr val="7030A0"/>
            </a:solidFill>
          </a:endParaRPr>
        </a:p>
      </dgm:t>
    </dgm:pt>
    <dgm:pt modelId="{7279C5FF-DE8F-4F0B-AD57-256368AEF63D}" type="parTrans" cxnId="{D8541258-86DC-4144-97E2-AE086FC50C04}">
      <dgm:prSet/>
      <dgm:spPr/>
      <dgm:t>
        <a:bodyPr/>
        <a:lstStyle/>
        <a:p>
          <a:endParaRPr lang="tr-TR"/>
        </a:p>
      </dgm:t>
    </dgm:pt>
    <dgm:pt modelId="{5B51B105-7504-42EE-85D9-E1A0133C626B}" type="sibTrans" cxnId="{D8541258-86DC-4144-97E2-AE086FC50C04}">
      <dgm:prSet/>
      <dgm:spPr/>
      <dgm:t>
        <a:bodyPr/>
        <a:lstStyle/>
        <a:p>
          <a:endParaRPr lang="tr-TR"/>
        </a:p>
      </dgm:t>
    </dgm:pt>
    <dgm:pt modelId="{033F739D-4490-4E19-98D5-A7A662C7FAF5}">
      <dgm:prSet phldrT="[Metin]" custT="1"/>
      <dgm:spPr/>
      <dgm:t>
        <a:bodyPr/>
        <a:lstStyle/>
        <a:p>
          <a:r>
            <a:rPr lang="tr-TR" sz="1200" b="1" dirty="0" smtClean="0">
              <a:solidFill>
                <a:srgbClr val="C00000"/>
              </a:solidFill>
            </a:rPr>
            <a:t>Yüksekten düşme</a:t>
          </a:r>
          <a:endParaRPr lang="tr-TR" sz="1200" b="1" dirty="0">
            <a:solidFill>
              <a:srgbClr val="C00000"/>
            </a:solidFill>
          </a:endParaRPr>
        </a:p>
      </dgm:t>
    </dgm:pt>
    <dgm:pt modelId="{D18517FB-1488-4086-A4C1-DF0E96E480C5}" type="parTrans" cxnId="{FE6E7625-D094-4745-A1DF-DCFB576DFA4A}">
      <dgm:prSet/>
      <dgm:spPr/>
      <dgm:t>
        <a:bodyPr/>
        <a:lstStyle/>
        <a:p>
          <a:endParaRPr lang="tr-TR"/>
        </a:p>
      </dgm:t>
    </dgm:pt>
    <dgm:pt modelId="{7C309CFC-420C-43D9-93BE-46268115DE96}" type="sibTrans" cxnId="{FE6E7625-D094-4745-A1DF-DCFB576DFA4A}">
      <dgm:prSet/>
      <dgm:spPr/>
      <dgm:t>
        <a:bodyPr/>
        <a:lstStyle/>
        <a:p>
          <a:endParaRPr lang="tr-TR"/>
        </a:p>
      </dgm:t>
    </dgm:pt>
    <dgm:pt modelId="{6773CB47-22F8-4627-B101-D27753B3BD8A}">
      <dgm:prSet phldrT="[Metin]" custT="1"/>
      <dgm:spPr/>
      <dgm:t>
        <a:bodyPr/>
        <a:lstStyle/>
        <a:p>
          <a:r>
            <a:rPr lang="tr-TR" sz="1200" b="1" dirty="0" smtClean="0">
              <a:solidFill>
                <a:srgbClr val="C00000"/>
              </a:solidFill>
            </a:rPr>
            <a:t>Delici-kesici alet yaralanmaları</a:t>
          </a:r>
          <a:endParaRPr lang="tr-TR" sz="1200" b="1" dirty="0">
            <a:solidFill>
              <a:srgbClr val="C00000"/>
            </a:solidFill>
          </a:endParaRPr>
        </a:p>
      </dgm:t>
    </dgm:pt>
    <dgm:pt modelId="{BA70BD0F-E209-4E2E-BD88-538518345298}" type="parTrans" cxnId="{A9F9E024-C863-412B-9F76-A4719B3C9857}">
      <dgm:prSet/>
      <dgm:spPr/>
      <dgm:t>
        <a:bodyPr/>
        <a:lstStyle/>
        <a:p>
          <a:endParaRPr lang="tr-TR"/>
        </a:p>
      </dgm:t>
    </dgm:pt>
    <dgm:pt modelId="{E7F0C4F4-7309-4AC3-B9D5-E758246FD49A}" type="sibTrans" cxnId="{A9F9E024-C863-412B-9F76-A4719B3C9857}">
      <dgm:prSet/>
      <dgm:spPr/>
      <dgm:t>
        <a:bodyPr/>
        <a:lstStyle/>
        <a:p>
          <a:endParaRPr lang="tr-TR"/>
        </a:p>
      </dgm:t>
    </dgm:pt>
    <dgm:pt modelId="{C88388A6-12D1-4FED-A5A6-5CC75DBFB8DD}">
      <dgm:prSet phldrT="[Metin]"/>
      <dgm:spPr/>
      <dgm:t>
        <a:bodyPr/>
        <a:lstStyle/>
        <a:p>
          <a:endParaRPr lang="tr-TR" sz="800" dirty="0"/>
        </a:p>
      </dgm:t>
    </dgm:pt>
    <dgm:pt modelId="{151BD9C8-F2A7-4D9D-9C06-6865FF061C84}" type="parTrans" cxnId="{2F383DAA-A3F8-4FA3-814E-DE898D8E8B44}">
      <dgm:prSet/>
      <dgm:spPr/>
      <dgm:t>
        <a:bodyPr/>
        <a:lstStyle/>
        <a:p>
          <a:endParaRPr lang="tr-TR"/>
        </a:p>
      </dgm:t>
    </dgm:pt>
    <dgm:pt modelId="{2461D9F6-4E4F-4716-A7A8-FEA00E3BB12C}" type="sibTrans" cxnId="{2F383DAA-A3F8-4FA3-814E-DE898D8E8B44}">
      <dgm:prSet/>
      <dgm:spPr/>
      <dgm:t>
        <a:bodyPr/>
        <a:lstStyle/>
        <a:p>
          <a:endParaRPr lang="tr-TR"/>
        </a:p>
      </dgm:t>
    </dgm:pt>
    <dgm:pt modelId="{8C63E1E1-2014-464F-B2B8-01BCCFEC2B3F}">
      <dgm:prSet phldrT="[Metin]"/>
      <dgm:spPr/>
      <dgm:t>
        <a:bodyPr/>
        <a:lstStyle/>
        <a:p>
          <a:r>
            <a:rPr lang="tr-TR" b="1" dirty="0" smtClean="0">
              <a:solidFill>
                <a:srgbClr val="0070C0"/>
              </a:solidFill>
            </a:rPr>
            <a:t>Parlama-patlama reaksiyonları</a:t>
          </a:r>
          <a:endParaRPr lang="tr-TR" b="1" dirty="0">
            <a:solidFill>
              <a:srgbClr val="0070C0"/>
            </a:solidFill>
          </a:endParaRPr>
        </a:p>
      </dgm:t>
    </dgm:pt>
    <dgm:pt modelId="{64FBF4F0-3298-4164-9164-3D03C036ADEA}" type="parTrans" cxnId="{786FE54B-6180-4464-8907-52333C25C960}">
      <dgm:prSet/>
      <dgm:spPr/>
      <dgm:t>
        <a:bodyPr/>
        <a:lstStyle/>
        <a:p>
          <a:endParaRPr lang="tr-TR"/>
        </a:p>
      </dgm:t>
    </dgm:pt>
    <dgm:pt modelId="{191DAB23-B5DA-4526-BC29-F54D2C1FA97A}" type="sibTrans" cxnId="{786FE54B-6180-4464-8907-52333C25C960}">
      <dgm:prSet/>
      <dgm:spPr/>
      <dgm:t>
        <a:bodyPr/>
        <a:lstStyle/>
        <a:p>
          <a:endParaRPr lang="tr-TR"/>
        </a:p>
      </dgm:t>
    </dgm:pt>
    <dgm:pt modelId="{6EDABDCF-DEF5-4F95-B1B4-5E300EBCEE13}">
      <dgm:prSet phldrT="[Metin]"/>
      <dgm:spPr/>
      <dgm:t>
        <a:bodyPr/>
        <a:lstStyle/>
        <a:p>
          <a:r>
            <a:rPr lang="tr-TR" b="1" dirty="0" smtClean="0">
              <a:solidFill>
                <a:srgbClr val="0070C0"/>
              </a:solidFill>
            </a:rPr>
            <a:t>Kimyasal toz ve gaz inhalasyonu</a:t>
          </a:r>
          <a:endParaRPr lang="tr-TR" b="1" dirty="0">
            <a:solidFill>
              <a:srgbClr val="0070C0"/>
            </a:solidFill>
          </a:endParaRPr>
        </a:p>
      </dgm:t>
    </dgm:pt>
    <dgm:pt modelId="{ADEAE1D3-3F55-4C50-B6C8-46D7FBCB48CF}" type="parTrans" cxnId="{C19BCCBC-48FA-4E7C-ADA2-F5D888712906}">
      <dgm:prSet/>
      <dgm:spPr/>
      <dgm:t>
        <a:bodyPr/>
        <a:lstStyle/>
        <a:p>
          <a:endParaRPr lang="tr-TR"/>
        </a:p>
      </dgm:t>
    </dgm:pt>
    <dgm:pt modelId="{B00CDA9A-D9C7-4095-856D-7C07D5727364}" type="sibTrans" cxnId="{C19BCCBC-48FA-4E7C-ADA2-F5D888712906}">
      <dgm:prSet/>
      <dgm:spPr/>
      <dgm:t>
        <a:bodyPr/>
        <a:lstStyle/>
        <a:p>
          <a:endParaRPr lang="tr-TR"/>
        </a:p>
      </dgm:t>
    </dgm:pt>
    <dgm:pt modelId="{6ADF4532-8C4B-47B1-94C7-382BC2DA09A2}">
      <dgm:prSet phldrT="[Metin]"/>
      <dgm:spPr/>
      <dgm:t>
        <a:bodyPr/>
        <a:lstStyle/>
        <a:p>
          <a:r>
            <a:rPr lang="tr-TR" b="1" dirty="0" smtClean="0">
              <a:solidFill>
                <a:srgbClr val="7030A0"/>
              </a:solidFill>
            </a:rPr>
            <a:t>Kazazede vücut sıvıları ile temas</a:t>
          </a:r>
          <a:endParaRPr lang="tr-TR" b="1" dirty="0">
            <a:solidFill>
              <a:srgbClr val="7030A0"/>
            </a:solidFill>
          </a:endParaRPr>
        </a:p>
      </dgm:t>
    </dgm:pt>
    <dgm:pt modelId="{B941E149-1594-4762-96A7-34153A2AFFF6}" type="parTrans" cxnId="{44237F4E-BE41-4F62-92FB-B9B438D528C9}">
      <dgm:prSet/>
      <dgm:spPr/>
      <dgm:t>
        <a:bodyPr/>
        <a:lstStyle/>
        <a:p>
          <a:endParaRPr lang="tr-TR"/>
        </a:p>
      </dgm:t>
    </dgm:pt>
    <dgm:pt modelId="{6D172411-BA95-412B-8BA5-07FF5ECFCAA2}" type="sibTrans" cxnId="{44237F4E-BE41-4F62-92FB-B9B438D528C9}">
      <dgm:prSet/>
      <dgm:spPr/>
      <dgm:t>
        <a:bodyPr/>
        <a:lstStyle/>
        <a:p>
          <a:endParaRPr lang="tr-TR"/>
        </a:p>
      </dgm:t>
    </dgm:pt>
    <dgm:pt modelId="{73199D83-FA8B-4872-92CC-5D2C98A35EC5}">
      <dgm:prSet phldrT="[Metin]"/>
      <dgm:spPr/>
      <dgm:t>
        <a:bodyPr/>
        <a:lstStyle/>
        <a:p>
          <a:r>
            <a:rPr lang="tr-TR" b="1" dirty="0" err="1" smtClean="0">
              <a:solidFill>
                <a:srgbClr val="00B050"/>
              </a:solidFill>
            </a:rPr>
            <a:t>Psikosoyal</a:t>
          </a:r>
          <a:r>
            <a:rPr lang="tr-TR" b="1" dirty="0" smtClean="0">
              <a:solidFill>
                <a:srgbClr val="00B050"/>
              </a:solidFill>
            </a:rPr>
            <a:t> Stres</a:t>
          </a:r>
          <a:endParaRPr lang="tr-TR" b="1" dirty="0">
            <a:solidFill>
              <a:srgbClr val="00B050"/>
            </a:solidFill>
          </a:endParaRPr>
        </a:p>
      </dgm:t>
    </dgm:pt>
    <dgm:pt modelId="{358E85E6-EE8C-466B-8AC5-656B5D4D8371}" type="parTrans" cxnId="{71FB846C-0B29-49F4-9FD3-EBDA3778D8CD}">
      <dgm:prSet/>
      <dgm:spPr/>
      <dgm:t>
        <a:bodyPr/>
        <a:lstStyle/>
        <a:p>
          <a:endParaRPr lang="tr-TR"/>
        </a:p>
      </dgm:t>
    </dgm:pt>
    <dgm:pt modelId="{FCDF5622-564C-421E-9508-57D85F77D8C9}" type="sibTrans" cxnId="{71FB846C-0B29-49F4-9FD3-EBDA3778D8CD}">
      <dgm:prSet/>
      <dgm:spPr/>
      <dgm:t>
        <a:bodyPr/>
        <a:lstStyle/>
        <a:p>
          <a:endParaRPr lang="tr-TR"/>
        </a:p>
      </dgm:t>
    </dgm:pt>
    <dgm:pt modelId="{144956ED-48E4-4536-9233-9407F5285C8A}">
      <dgm:prSet phldrT="[Metin]"/>
      <dgm:spPr/>
      <dgm:t>
        <a:bodyPr/>
        <a:lstStyle/>
        <a:p>
          <a:r>
            <a:rPr lang="tr-TR" b="1" dirty="0" smtClean="0">
              <a:solidFill>
                <a:srgbClr val="00B050"/>
              </a:solidFill>
            </a:rPr>
            <a:t>Şiddet</a:t>
          </a:r>
          <a:endParaRPr lang="tr-TR" b="1" dirty="0">
            <a:solidFill>
              <a:srgbClr val="00B050"/>
            </a:solidFill>
          </a:endParaRPr>
        </a:p>
      </dgm:t>
    </dgm:pt>
    <dgm:pt modelId="{7D5A3390-80D0-4164-B7B2-E50E31BE5319}" type="parTrans" cxnId="{4B1EE938-FCEB-4080-A2D2-97A81F00431A}">
      <dgm:prSet/>
      <dgm:spPr/>
      <dgm:t>
        <a:bodyPr/>
        <a:lstStyle/>
        <a:p>
          <a:endParaRPr lang="tr-TR"/>
        </a:p>
      </dgm:t>
    </dgm:pt>
    <dgm:pt modelId="{CCEF8977-8EC5-495F-AAC4-67FA8766000E}" type="sibTrans" cxnId="{4B1EE938-FCEB-4080-A2D2-97A81F00431A}">
      <dgm:prSet/>
      <dgm:spPr/>
      <dgm:t>
        <a:bodyPr/>
        <a:lstStyle/>
        <a:p>
          <a:endParaRPr lang="tr-TR"/>
        </a:p>
      </dgm:t>
    </dgm:pt>
    <dgm:pt modelId="{30D70748-AC28-4113-AA54-26F91981346D}">
      <dgm:prSet phldrT="[Metin]" custT="1"/>
      <dgm:spPr/>
      <dgm:t>
        <a:bodyPr/>
        <a:lstStyle/>
        <a:p>
          <a:r>
            <a:rPr lang="tr-TR" sz="1200" b="1" dirty="0" smtClean="0">
              <a:solidFill>
                <a:srgbClr val="C00000"/>
              </a:solidFill>
            </a:rPr>
            <a:t>Termal risk</a:t>
          </a:r>
          <a:endParaRPr lang="tr-TR" sz="1200" b="1" dirty="0">
            <a:solidFill>
              <a:srgbClr val="C00000"/>
            </a:solidFill>
          </a:endParaRPr>
        </a:p>
      </dgm:t>
    </dgm:pt>
    <dgm:pt modelId="{FB9CC4E3-4E72-43DB-B9D8-9B753ECE9D81}" type="parTrans" cxnId="{9ED675BE-DCBC-42F7-A32C-4FC80C8E26CA}">
      <dgm:prSet/>
      <dgm:spPr/>
      <dgm:t>
        <a:bodyPr/>
        <a:lstStyle/>
        <a:p>
          <a:endParaRPr lang="tr-TR"/>
        </a:p>
      </dgm:t>
    </dgm:pt>
    <dgm:pt modelId="{7659C8D6-756A-4055-B595-18C0D6E6AEAD}" type="sibTrans" cxnId="{9ED675BE-DCBC-42F7-A32C-4FC80C8E26CA}">
      <dgm:prSet/>
      <dgm:spPr/>
      <dgm:t>
        <a:bodyPr/>
        <a:lstStyle/>
        <a:p>
          <a:endParaRPr lang="tr-TR"/>
        </a:p>
      </dgm:t>
    </dgm:pt>
    <dgm:pt modelId="{B9A910F1-1379-4DE5-9067-EE88D2209958}">
      <dgm:prSet phldrT="[Metin]" custT="1"/>
      <dgm:spPr/>
      <dgm:t>
        <a:bodyPr/>
        <a:lstStyle/>
        <a:p>
          <a:r>
            <a:rPr lang="tr-TR" sz="1200" b="1" dirty="0" smtClean="0">
              <a:solidFill>
                <a:srgbClr val="C00000"/>
              </a:solidFill>
            </a:rPr>
            <a:t>Radyasyon</a:t>
          </a:r>
          <a:endParaRPr lang="tr-TR" sz="1200" b="1" dirty="0">
            <a:solidFill>
              <a:srgbClr val="C00000"/>
            </a:solidFill>
          </a:endParaRPr>
        </a:p>
      </dgm:t>
    </dgm:pt>
    <dgm:pt modelId="{1CAFF730-EFB0-4550-92CC-A911F5013835}" type="parTrans" cxnId="{6BE36690-A61A-4EA2-B666-6EECFA4B47F9}">
      <dgm:prSet/>
      <dgm:spPr/>
      <dgm:t>
        <a:bodyPr/>
        <a:lstStyle/>
        <a:p>
          <a:endParaRPr lang="tr-TR"/>
        </a:p>
      </dgm:t>
    </dgm:pt>
    <dgm:pt modelId="{52DDE68D-1023-4CA0-B3D4-6AA896718F7C}" type="sibTrans" cxnId="{6BE36690-A61A-4EA2-B666-6EECFA4B47F9}">
      <dgm:prSet/>
      <dgm:spPr/>
      <dgm:t>
        <a:bodyPr/>
        <a:lstStyle/>
        <a:p>
          <a:endParaRPr lang="tr-TR"/>
        </a:p>
      </dgm:t>
    </dgm:pt>
    <dgm:pt modelId="{16A47AEF-A228-46EF-AE5A-DEB2D2A5DED7}">
      <dgm:prSet phldrT="[Metin]"/>
      <dgm:spPr/>
      <dgm:t>
        <a:bodyPr/>
        <a:lstStyle/>
        <a:p>
          <a:endParaRPr lang="tr-TR" sz="800" dirty="0"/>
        </a:p>
      </dgm:t>
    </dgm:pt>
    <dgm:pt modelId="{4D46A962-5C3D-4357-BCCD-940F3ACFD233}" type="parTrans" cxnId="{7B491C99-E1D2-4242-9B29-4C611AC6C676}">
      <dgm:prSet/>
      <dgm:spPr/>
      <dgm:t>
        <a:bodyPr/>
        <a:lstStyle/>
        <a:p>
          <a:endParaRPr lang="tr-TR"/>
        </a:p>
      </dgm:t>
    </dgm:pt>
    <dgm:pt modelId="{2AF20D53-856F-44E6-95C4-DE0462B0335F}" type="sibTrans" cxnId="{7B491C99-E1D2-4242-9B29-4C611AC6C676}">
      <dgm:prSet/>
      <dgm:spPr/>
      <dgm:t>
        <a:bodyPr/>
        <a:lstStyle/>
        <a:p>
          <a:endParaRPr lang="tr-TR"/>
        </a:p>
      </dgm:t>
    </dgm:pt>
    <dgm:pt modelId="{00D907BD-4A39-4F63-8B52-BCA3D8B0BEED}">
      <dgm:prSet phldrT="[Metin]"/>
      <dgm:spPr/>
      <dgm:t>
        <a:bodyPr/>
        <a:lstStyle/>
        <a:p>
          <a:r>
            <a:rPr lang="tr-TR" b="1" dirty="0" smtClean="0">
              <a:solidFill>
                <a:srgbClr val="7030A0"/>
              </a:solidFill>
            </a:rPr>
            <a:t>Vektör Kaynaklı hastalıklar</a:t>
          </a:r>
          <a:endParaRPr lang="tr-TR" b="1" dirty="0">
            <a:solidFill>
              <a:srgbClr val="7030A0"/>
            </a:solidFill>
          </a:endParaRPr>
        </a:p>
      </dgm:t>
    </dgm:pt>
    <dgm:pt modelId="{5581B06A-5EBC-4908-AA66-5D885FF3FFAF}" type="parTrans" cxnId="{A358476A-8D45-4B3F-ABB0-D5D7A3221D96}">
      <dgm:prSet/>
      <dgm:spPr/>
      <dgm:t>
        <a:bodyPr/>
        <a:lstStyle/>
        <a:p>
          <a:endParaRPr lang="tr-TR"/>
        </a:p>
      </dgm:t>
    </dgm:pt>
    <dgm:pt modelId="{36411E87-7273-4040-B359-0FD858395E5F}" type="sibTrans" cxnId="{A358476A-8D45-4B3F-ABB0-D5D7A3221D96}">
      <dgm:prSet/>
      <dgm:spPr/>
      <dgm:t>
        <a:bodyPr/>
        <a:lstStyle/>
        <a:p>
          <a:endParaRPr lang="tr-TR"/>
        </a:p>
      </dgm:t>
    </dgm:pt>
    <dgm:pt modelId="{2D0BA25B-DD14-4320-AFF6-47507CC1D6F4}">
      <dgm:prSet phldrT="[Metin]"/>
      <dgm:spPr/>
      <dgm:t>
        <a:bodyPr/>
        <a:lstStyle/>
        <a:p>
          <a:r>
            <a:rPr lang="tr-TR" b="1" dirty="0" smtClean="0">
              <a:solidFill>
                <a:srgbClr val="7030A0"/>
              </a:solidFill>
            </a:rPr>
            <a:t>Cesetler</a:t>
          </a:r>
          <a:endParaRPr lang="tr-TR" b="1" dirty="0">
            <a:solidFill>
              <a:srgbClr val="7030A0"/>
            </a:solidFill>
          </a:endParaRPr>
        </a:p>
      </dgm:t>
    </dgm:pt>
    <dgm:pt modelId="{F1194B34-07D0-4563-8176-9D6999D14947}" type="parTrans" cxnId="{E7F75D8B-1FD4-4B36-8777-3D04557018A2}">
      <dgm:prSet/>
      <dgm:spPr/>
      <dgm:t>
        <a:bodyPr/>
        <a:lstStyle/>
        <a:p>
          <a:endParaRPr lang="tr-TR"/>
        </a:p>
      </dgm:t>
    </dgm:pt>
    <dgm:pt modelId="{E9D081E2-E740-49CE-B707-4A116527F9EF}" type="sibTrans" cxnId="{E7F75D8B-1FD4-4B36-8777-3D04557018A2}">
      <dgm:prSet/>
      <dgm:spPr/>
      <dgm:t>
        <a:bodyPr/>
        <a:lstStyle/>
        <a:p>
          <a:endParaRPr lang="tr-TR"/>
        </a:p>
      </dgm:t>
    </dgm:pt>
    <dgm:pt modelId="{9DDE98F6-02C6-4CB4-B361-EB2024A32000}">
      <dgm:prSet phldrT="[Metin]"/>
      <dgm:spPr/>
      <dgm:t>
        <a:bodyPr/>
        <a:lstStyle/>
        <a:p>
          <a:r>
            <a:rPr lang="tr-TR" b="1" dirty="0" smtClean="0">
              <a:solidFill>
                <a:srgbClr val="00B050"/>
              </a:solidFill>
            </a:rPr>
            <a:t>Yorgunluk</a:t>
          </a:r>
          <a:endParaRPr lang="tr-TR" b="1" dirty="0">
            <a:solidFill>
              <a:srgbClr val="00B050"/>
            </a:solidFill>
          </a:endParaRPr>
        </a:p>
      </dgm:t>
    </dgm:pt>
    <dgm:pt modelId="{FC994537-A62D-4694-9919-FA1A34AE97D1}" type="parTrans" cxnId="{0DC98032-B0C7-4302-8F23-BFF19107A5CD}">
      <dgm:prSet/>
      <dgm:spPr/>
      <dgm:t>
        <a:bodyPr/>
        <a:lstStyle/>
        <a:p>
          <a:endParaRPr lang="tr-TR"/>
        </a:p>
      </dgm:t>
    </dgm:pt>
    <dgm:pt modelId="{2D3E69F0-4520-4FEA-89C6-3EACD993F94D}" type="sibTrans" cxnId="{0DC98032-B0C7-4302-8F23-BFF19107A5CD}">
      <dgm:prSet/>
      <dgm:spPr/>
      <dgm:t>
        <a:bodyPr/>
        <a:lstStyle/>
        <a:p>
          <a:endParaRPr lang="tr-TR"/>
        </a:p>
      </dgm:t>
    </dgm:pt>
    <dgm:pt modelId="{6F54E76B-AE8A-44BC-9FF8-CF0FC390A4E8}" type="pres">
      <dgm:prSet presAssocID="{6484DC49-9822-4621-8236-CEBDD03A4503}" presName="cycleMatrixDiagram" presStyleCnt="0">
        <dgm:presLayoutVars>
          <dgm:chMax val="1"/>
          <dgm:dir/>
          <dgm:animLvl val="lvl"/>
          <dgm:resizeHandles val="exact"/>
        </dgm:presLayoutVars>
      </dgm:prSet>
      <dgm:spPr/>
      <dgm:t>
        <a:bodyPr/>
        <a:lstStyle/>
        <a:p>
          <a:endParaRPr lang="tr-TR"/>
        </a:p>
      </dgm:t>
    </dgm:pt>
    <dgm:pt modelId="{8E6AD073-BEC2-41AD-AEC5-C3D3C7010EA1}" type="pres">
      <dgm:prSet presAssocID="{6484DC49-9822-4621-8236-CEBDD03A4503}" presName="children" presStyleCnt="0"/>
      <dgm:spPr/>
    </dgm:pt>
    <dgm:pt modelId="{9C0E16C3-6462-4F83-9DEB-697BF9A26E70}" type="pres">
      <dgm:prSet presAssocID="{6484DC49-9822-4621-8236-CEBDD03A4503}" presName="child1group" presStyleCnt="0"/>
      <dgm:spPr/>
    </dgm:pt>
    <dgm:pt modelId="{5109C066-202C-451E-8F53-A61C466A8691}" type="pres">
      <dgm:prSet presAssocID="{6484DC49-9822-4621-8236-CEBDD03A4503}" presName="child1" presStyleLbl="bgAcc1" presStyleIdx="0" presStyleCnt="4" custScaleX="116806"/>
      <dgm:spPr/>
      <dgm:t>
        <a:bodyPr/>
        <a:lstStyle/>
        <a:p>
          <a:endParaRPr lang="tr-TR"/>
        </a:p>
      </dgm:t>
    </dgm:pt>
    <dgm:pt modelId="{6B96944A-5AD2-47F5-876C-F65E4867A73F}" type="pres">
      <dgm:prSet presAssocID="{6484DC49-9822-4621-8236-CEBDD03A4503}" presName="child1Text" presStyleLbl="bgAcc1" presStyleIdx="0" presStyleCnt="4">
        <dgm:presLayoutVars>
          <dgm:bulletEnabled val="1"/>
        </dgm:presLayoutVars>
      </dgm:prSet>
      <dgm:spPr/>
      <dgm:t>
        <a:bodyPr/>
        <a:lstStyle/>
        <a:p>
          <a:endParaRPr lang="tr-TR"/>
        </a:p>
      </dgm:t>
    </dgm:pt>
    <dgm:pt modelId="{BF4FF378-44EE-4134-9119-D0BE965E2309}" type="pres">
      <dgm:prSet presAssocID="{6484DC49-9822-4621-8236-CEBDD03A4503}" presName="child2group" presStyleCnt="0"/>
      <dgm:spPr/>
    </dgm:pt>
    <dgm:pt modelId="{247DCE85-4D52-40AC-8962-C31A45251BC7}" type="pres">
      <dgm:prSet presAssocID="{6484DC49-9822-4621-8236-CEBDD03A4503}" presName="child2" presStyleLbl="bgAcc1" presStyleIdx="1" presStyleCnt="4" custLinFactNeighborX="-1445" custLinFactNeighborY="-1487"/>
      <dgm:spPr/>
      <dgm:t>
        <a:bodyPr/>
        <a:lstStyle/>
        <a:p>
          <a:endParaRPr lang="tr-TR"/>
        </a:p>
      </dgm:t>
    </dgm:pt>
    <dgm:pt modelId="{F73DCFE6-AE2B-4111-9597-A6978CFE9375}" type="pres">
      <dgm:prSet presAssocID="{6484DC49-9822-4621-8236-CEBDD03A4503}" presName="child2Text" presStyleLbl="bgAcc1" presStyleIdx="1" presStyleCnt="4">
        <dgm:presLayoutVars>
          <dgm:bulletEnabled val="1"/>
        </dgm:presLayoutVars>
      </dgm:prSet>
      <dgm:spPr/>
      <dgm:t>
        <a:bodyPr/>
        <a:lstStyle/>
        <a:p>
          <a:endParaRPr lang="tr-TR"/>
        </a:p>
      </dgm:t>
    </dgm:pt>
    <dgm:pt modelId="{A506E9B4-2CDD-4F52-8092-15AE1A3177B0}" type="pres">
      <dgm:prSet presAssocID="{6484DC49-9822-4621-8236-CEBDD03A4503}" presName="child3group" presStyleCnt="0"/>
      <dgm:spPr/>
    </dgm:pt>
    <dgm:pt modelId="{E9CD9C27-59B6-4F47-9F91-4C96132669FD}" type="pres">
      <dgm:prSet presAssocID="{6484DC49-9822-4621-8236-CEBDD03A4503}" presName="child3" presStyleLbl="bgAcc1" presStyleIdx="2" presStyleCnt="4" custScaleX="122273"/>
      <dgm:spPr/>
      <dgm:t>
        <a:bodyPr/>
        <a:lstStyle/>
        <a:p>
          <a:endParaRPr lang="tr-TR"/>
        </a:p>
      </dgm:t>
    </dgm:pt>
    <dgm:pt modelId="{F2A7FEDC-54AA-44F6-9202-BC914B3D8E50}" type="pres">
      <dgm:prSet presAssocID="{6484DC49-9822-4621-8236-CEBDD03A4503}" presName="child3Text" presStyleLbl="bgAcc1" presStyleIdx="2" presStyleCnt="4">
        <dgm:presLayoutVars>
          <dgm:bulletEnabled val="1"/>
        </dgm:presLayoutVars>
      </dgm:prSet>
      <dgm:spPr/>
      <dgm:t>
        <a:bodyPr/>
        <a:lstStyle/>
        <a:p>
          <a:endParaRPr lang="tr-TR"/>
        </a:p>
      </dgm:t>
    </dgm:pt>
    <dgm:pt modelId="{CDE72B90-44D0-4C04-9FE8-9F4A8DCAD26F}" type="pres">
      <dgm:prSet presAssocID="{6484DC49-9822-4621-8236-CEBDD03A4503}" presName="child4group" presStyleCnt="0"/>
      <dgm:spPr/>
    </dgm:pt>
    <dgm:pt modelId="{7B9E0D95-AD9F-4D0A-9535-07714A103719}" type="pres">
      <dgm:prSet presAssocID="{6484DC49-9822-4621-8236-CEBDD03A4503}" presName="child4" presStyleLbl="bgAcc1" presStyleIdx="3" presStyleCnt="4" custScaleX="134208"/>
      <dgm:spPr/>
      <dgm:t>
        <a:bodyPr/>
        <a:lstStyle/>
        <a:p>
          <a:endParaRPr lang="tr-TR"/>
        </a:p>
      </dgm:t>
    </dgm:pt>
    <dgm:pt modelId="{5756DDEC-BFF9-4D3D-8998-5F4EC4B0B68C}" type="pres">
      <dgm:prSet presAssocID="{6484DC49-9822-4621-8236-CEBDD03A4503}" presName="child4Text" presStyleLbl="bgAcc1" presStyleIdx="3" presStyleCnt="4">
        <dgm:presLayoutVars>
          <dgm:bulletEnabled val="1"/>
        </dgm:presLayoutVars>
      </dgm:prSet>
      <dgm:spPr/>
      <dgm:t>
        <a:bodyPr/>
        <a:lstStyle/>
        <a:p>
          <a:endParaRPr lang="tr-TR"/>
        </a:p>
      </dgm:t>
    </dgm:pt>
    <dgm:pt modelId="{143A42D9-6B1B-4586-ABD4-AC1276F56633}" type="pres">
      <dgm:prSet presAssocID="{6484DC49-9822-4621-8236-CEBDD03A4503}" presName="childPlaceholder" presStyleCnt="0"/>
      <dgm:spPr/>
    </dgm:pt>
    <dgm:pt modelId="{E8FDFC88-7342-43F9-AEE9-6BA0E67A8BDD}" type="pres">
      <dgm:prSet presAssocID="{6484DC49-9822-4621-8236-CEBDD03A4503}" presName="circle" presStyleCnt="0"/>
      <dgm:spPr/>
    </dgm:pt>
    <dgm:pt modelId="{11402FE6-4FB1-416B-9662-690677C1D596}" type="pres">
      <dgm:prSet presAssocID="{6484DC49-9822-4621-8236-CEBDD03A4503}" presName="quadrant1" presStyleLbl="node1" presStyleIdx="0" presStyleCnt="4">
        <dgm:presLayoutVars>
          <dgm:chMax val="1"/>
          <dgm:bulletEnabled val="1"/>
        </dgm:presLayoutVars>
      </dgm:prSet>
      <dgm:spPr/>
      <dgm:t>
        <a:bodyPr/>
        <a:lstStyle/>
        <a:p>
          <a:endParaRPr lang="tr-TR"/>
        </a:p>
      </dgm:t>
    </dgm:pt>
    <dgm:pt modelId="{4007082F-58E7-4990-9C19-D7B54A3200BB}" type="pres">
      <dgm:prSet presAssocID="{6484DC49-9822-4621-8236-CEBDD03A4503}" presName="quadrant2" presStyleLbl="node1" presStyleIdx="1" presStyleCnt="4">
        <dgm:presLayoutVars>
          <dgm:chMax val="1"/>
          <dgm:bulletEnabled val="1"/>
        </dgm:presLayoutVars>
      </dgm:prSet>
      <dgm:spPr/>
      <dgm:t>
        <a:bodyPr/>
        <a:lstStyle/>
        <a:p>
          <a:endParaRPr lang="tr-TR"/>
        </a:p>
      </dgm:t>
    </dgm:pt>
    <dgm:pt modelId="{4F6AE87D-6477-41EB-BCD0-D0DA298600D1}" type="pres">
      <dgm:prSet presAssocID="{6484DC49-9822-4621-8236-CEBDD03A4503}" presName="quadrant3" presStyleLbl="node1" presStyleIdx="2" presStyleCnt="4">
        <dgm:presLayoutVars>
          <dgm:chMax val="1"/>
          <dgm:bulletEnabled val="1"/>
        </dgm:presLayoutVars>
      </dgm:prSet>
      <dgm:spPr/>
      <dgm:t>
        <a:bodyPr/>
        <a:lstStyle/>
        <a:p>
          <a:endParaRPr lang="tr-TR"/>
        </a:p>
      </dgm:t>
    </dgm:pt>
    <dgm:pt modelId="{70F3EBF8-01C8-4D0C-9922-8ED7C6B54499}" type="pres">
      <dgm:prSet presAssocID="{6484DC49-9822-4621-8236-CEBDD03A4503}" presName="quadrant4" presStyleLbl="node1" presStyleIdx="3" presStyleCnt="4">
        <dgm:presLayoutVars>
          <dgm:chMax val="1"/>
          <dgm:bulletEnabled val="1"/>
        </dgm:presLayoutVars>
      </dgm:prSet>
      <dgm:spPr/>
      <dgm:t>
        <a:bodyPr/>
        <a:lstStyle/>
        <a:p>
          <a:endParaRPr lang="tr-TR"/>
        </a:p>
      </dgm:t>
    </dgm:pt>
    <dgm:pt modelId="{BA759C62-B065-45C0-9121-FCAA5B40130D}" type="pres">
      <dgm:prSet presAssocID="{6484DC49-9822-4621-8236-CEBDD03A4503}" presName="quadrantPlaceholder" presStyleCnt="0"/>
      <dgm:spPr/>
    </dgm:pt>
    <dgm:pt modelId="{37165EDE-2050-4CFA-92E2-49168F195835}" type="pres">
      <dgm:prSet presAssocID="{6484DC49-9822-4621-8236-CEBDD03A4503}" presName="center1" presStyleLbl="fgShp" presStyleIdx="0" presStyleCnt="2"/>
      <dgm:spPr/>
    </dgm:pt>
    <dgm:pt modelId="{F59E7E5E-EF6A-4684-8301-F4652CB2488E}" type="pres">
      <dgm:prSet presAssocID="{6484DC49-9822-4621-8236-CEBDD03A4503}" presName="center2" presStyleLbl="fgShp" presStyleIdx="1" presStyleCnt="2"/>
      <dgm:spPr/>
    </dgm:pt>
  </dgm:ptLst>
  <dgm:cxnLst>
    <dgm:cxn modelId="{741A7767-5F73-4E29-99EF-5EF3FE2C187F}" srcId="{6484DC49-9822-4621-8236-CEBDD03A4503}" destId="{89E277C1-20B9-4255-A027-EDAF9E294CDB}" srcOrd="2" destOrd="0" parTransId="{DD39149B-1FED-429B-9DFB-4E1B990C2BE5}" sibTransId="{6A11CA3E-6D32-4FAE-8DC5-8A26524268FA}"/>
    <dgm:cxn modelId="{88D9ECD6-7F3B-4FAD-AEED-B4E8663B2976}" type="presOf" srcId="{B9A910F1-1379-4DE5-9067-EE88D2209958}" destId="{5109C066-202C-451E-8F53-A61C466A8691}" srcOrd="0" destOrd="4" presId="urn:microsoft.com/office/officeart/2005/8/layout/cycle4"/>
    <dgm:cxn modelId="{2F383DAA-A3F8-4FA3-814E-DE898D8E8B44}" srcId="{8834C6D6-6419-4AEB-A893-8437F5B2C65B}" destId="{C88388A6-12D1-4FED-A5A6-5CC75DBFB8DD}" srcOrd="6" destOrd="0" parTransId="{151BD9C8-F2A7-4D9D-9C06-6865FF061C84}" sibTransId="{2461D9F6-4E4F-4716-A7A8-FEA00E3BB12C}"/>
    <dgm:cxn modelId="{CE839FF6-9F86-44AE-A3EF-608B31AFE73F}" type="presOf" srcId="{16A47AEF-A228-46EF-AE5A-DEB2D2A5DED7}" destId="{5109C066-202C-451E-8F53-A61C466A8691}" srcOrd="0" destOrd="5" presId="urn:microsoft.com/office/officeart/2005/8/layout/cycle4"/>
    <dgm:cxn modelId="{34B8D90B-84C7-4B5F-BF4F-044367406DDE}" type="presOf" srcId="{8834C6D6-6419-4AEB-A893-8437F5B2C65B}" destId="{11402FE6-4FB1-416B-9662-690677C1D596}" srcOrd="0" destOrd="0" presId="urn:microsoft.com/office/officeart/2005/8/layout/cycle4"/>
    <dgm:cxn modelId="{6DBAB12C-0016-45DD-8173-058359535E6D}" type="presOf" srcId="{78664DA2-8D05-468E-97ED-CDBF5FC0D6AC}" destId="{F2A7FEDC-54AA-44F6-9202-BC914B3D8E50}" srcOrd="1" destOrd="0" presId="urn:microsoft.com/office/officeart/2005/8/layout/cycle4"/>
    <dgm:cxn modelId="{AF98CD59-D9CD-4F43-AA60-4FDDD0C93C72}" type="presOf" srcId="{73199D83-FA8B-4872-92CC-5D2C98A35EC5}" destId="{E9CD9C27-59B6-4F47-9F91-4C96132669FD}" srcOrd="0" destOrd="2" presId="urn:microsoft.com/office/officeart/2005/8/layout/cycle4"/>
    <dgm:cxn modelId="{9D42B747-0FB4-4540-8D21-84FCE8C45CE9}" type="presOf" srcId="{9DDE98F6-02C6-4CB4-B361-EB2024A32000}" destId="{E9CD9C27-59B6-4F47-9F91-4C96132669FD}" srcOrd="0" destOrd="1" presId="urn:microsoft.com/office/officeart/2005/8/layout/cycle4"/>
    <dgm:cxn modelId="{436EE6C6-3573-46F6-A9A3-370CF9360D17}" type="presOf" srcId="{73199D83-FA8B-4872-92CC-5D2C98A35EC5}" destId="{F2A7FEDC-54AA-44F6-9202-BC914B3D8E50}" srcOrd="1" destOrd="2" presId="urn:microsoft.com/office/officeart/2005/8/layout/cycle4"/>
    <dgm:cxn modelId="{73AD8396-4F75-4AD6-9A1B-9267CD679ACD}" type="presOf" srcId="{2D0BA25B-DD14-4320-AFF6-47507CC1D6F4}" destId="{5756DDEC-BFF9-4D3D-8998-5F4EC4B0B68C}" srcOrd="1" destOrd="3" presId="urn:microsoft.com/office/officeart/2005/8/layout/cycle4"/>
    <dgm:cxn modelId="{9187419C-023A-4052-81BD-0018CFFF73BF}" srcId="{BE214492-37BB-43E5-B06F-C75E28343228}" destId="{FAECE9A7-8A1C-4B5D-87B2-2E73E564EFBC}" srcOrd="0" destOrd="0" parTransId="{EAD8A6B1-23EB-488D-98C7-1094BACB05CE}" sibTransId="{55576D4D-0C25-4B42-8485-15D3394A87EF}"/>
    <dgm:cxn modelId="{16BE37F0-5B76-432F-9A5A-BA8CC065206F}" type="presOf" srcId="{FAECE9A7-8A1C-4B5D-87B2-2E73E564EFBC}" destId="{F73DCFE6-AE2B-4111-9597-A6978CFE9375}" srcOrd="1" destOrd="0" presId="urn:microsoft.com/office/officeart/2005/8/layout/cycle4"/>
    <dgm:cxn modelId="{88F6FFB2-A697-4DFE-A579-E522938AB624}" type="presOf" srcId="{FAECE9A7-8A1C-4B5D-87B2-2E73E564EFBC}" destId="{247DCE85-4D52-40AC-8962-C31A45251BC7}" srcOrd="0" destOrd="0" presId="urn:microsoft.com/office/officeart/2005/8/layout/cycle4"/>
    <dgm:cxn modelId="{CD889D84-44DC-416F-B69D-753418E4B597}" type="presOf" srcId="{B9A910F1-1379-4DE5-9067-EE88D2209958}" destId="{6B96944A-5AD2-47F5-876C-F65E4867A73F}" srcOrd="1" destOrd="4" presId="urn:microsoft.com/office/officeart/2005/8/layout/cycle4"/>
    <dgm:cxn modelId="{F854DB35-19CD-4386-82C7-19DAB20F3449}" srcId="{89E277C1-20B9-4255-A027-EDAF9E294CDB}" destId="{78664DA2-8D05-468E-97ED-CDBF5FC0D6AC}" srcOrd="0" destOrd="0" parTransId="{6BB04C6E-6D18-4156-9B0D-CB21F81F0F6F}" sibTransId="{50679F19-E34F-461A-B10E-834D7A13C471}"/>
    <dgm:cxn modelId="{71FB846C-0B29-49F4-9FD3-EBDA3778D8CD}" srcId="{89E277C1-20B9-4255-A027-EDAF9E294CDB}" destId="{73199D83-FA8B-4872-92CC-5D2C98A35EC5}" srcOrd="2" destOrd="0" parTransId="{358E85E6-EE8C-466B-8AC5-656B5D4D8371}" sibTransId="{FCDF5622-564C-421E-9508-57D85F77D8C9}"/>
    <dgm:cxn modelId="{AAC9AD55-10C2-47B4-8AAC-77DEDBF36737}" type="presOf" srcId="{16A47AEF-A228-46EF-AE5A-DEB2D2A5DED7}" destId="{6B96944A-5AD2-47F5-876C-F65E4867A73F}" srcOrd="1" destOrd="5" presId="urn:microsoft.com/office/officeart/2005/8/layout/cycle4"/>
    <dgm:cxn modelId="{E88FEC52-B66E-47E3-9EF5-25D2AA9D08DD}" type="presOf" srcId="{6773CB47-22F8-4627-B101-D27753B3BD8A}" destId="{6B96944A-5AD2-47F5-876C-F65E4867A73F}" srcOrd="1" destOrd="2" presId="urn:microsoft.com/office/officeart/2005/8/layout/cycle4"/>
    <dgm:cxn modelId="{5A991E14-0AB8-46D3-8012-6F5768296D9D}" type="presOf" srcId="{6ADF4532-8C4B-47B1-94C7-382BC2DA09A2}" destId="{5756DDEC-BFF9-4D3D-8998-5F4EC4B0B68C}" srcOrd="1" destOrd="2" presId="urn:microsoft.com/office/officeart/2005/8/layout/cycle4"/>
    <dgm:cxn modelId="{3A1217B6-6C2E-476E-9560-3FBE8EF2AA75}" type="presOf" srcId="{C88388A6-12D1-4FED-A5A6-5CC75DBFB8DD}" destId="{6B96944A-5AD2-47F5-876C-F65E4867A73F}" srcOrd="1" destOrd="6" presId="urn:microsoft.com/office/officeart/2005/8/layout/cycle4"/>
    <dgm:cxn modelId="{664144E2-D1B6-49A2-A5D6-981E6618D482}" type="presOf" srcId="{2D0BA25B-DD14-4320-AFF6-47507CC1D6F4}" destId="{7B9E0D95-AD9F-4D0A-9535-07714A103719}" srcOrd="0" destOrd="3" presId="urn:microsoft.com/office/officeart/2005/8/layout/cycle4"/>
    <dgm:cxn modelId="{195ED7DA-C03B-446E-BED2-15D1201F7FED}" type="presOf" srcId="{6EDABDCF-DEF5-4F95-B1B4-5E300EBCEE13}" destId="{F73DCFE6-AE2B-4111-9597-A6978CFE9375}" srcOrd="1" destOrd="2" presId="urn:microsoft.com/office/officeart/2005/8/layout/cycle4"/>
    <dgm:cxn modelId="{3313D0A5-BD00-4DA7-A282-F1EA2125CDD6}" srcId="{6484DC49-9822-4621-8236-CEBDD03A4503}" destId="{BEE71BC9-8CBA-4F66-B7F0-7588596D17FF}" srcOrd="3" destOrd="0" parTransId="{211AF6A6-FE33-48AE-BDAE-96391898D12E}" sibTransId="{5CEB62FE-4178-4211-941D-881BD839359A}"/>
    <dgm:cxn modelId="{4B1EE938-FCEB-4080-A2D2-97A81F00431A}" srcId="{89E277C1-20B9-4255-A027-EDAF9E294CDB}" destId="{144956ED-48E4-4536-9233-9407F5285C8A}" srcOrd="3" destOrd="0" parTransId="{7D5A3390-80D0-4164-B7B2-E50E31BE5319}" sibTransId="{CCEF8977-8EC5-495F-AAC4-67FA8766000E}"/>
    <dgm:cxn modelId="{D36140FF-8083-4510-9D54-4647950B485D}" type="presOf" srcId="{AE29A4B5-364C-468A-9CF9-CE34B62C6587}" destId="{6B96944A-5AD2-47F5-876C-F65E4867A73F}" srcOrd="1" destOrd="0" presId="urn:microsoft.com/office/officeart/2005/8/layout/cycle4"/>
    <dgm:cxn modelId="{901701AF-5FE9-4640-9442-D210697E740E}" type="presOf" srcId="{00D907BD-4A39-4F63-8B52-BCA3D8B0BEED}" destId="{7B9E0D95-AD9F-4D0A-9535-07714A103719}" srcOrd="0" destOrd="1" presId="urn:microsoft.com/office/officeart/2005/8/layout/cycle4"/>
    <dgm:cxn modelId="{114CAE81-B0CB-4689-A1B7-B87B1C46F20F}" type="presOf" srcId="{78664DA2-8D05-468E-97ED-CDBF5FC0D6AC}" destId="{E9CD9C27-59B6-4F47-9F91-4C96132669FD}" srcOrd="0" destOrd="0" presId="urn:microsoft.com/office/officeart/2005/8/layout/cycle4"/>
    <dgm:cxn modelId="{88A593B0-56BB-4FB5-82A3-8423677DD9F6}" type="presOf" srcId="{6773CB47-22F8-4627-B101-D27753B3BD8A}" destId="{5109C066-202C-451E-8F53-A61C466A8691}" srcOrd="0" destOrd="2" presId="urn:microsoft.com/office/officeart/2005/8/layout/cycle4"/>
    <dgm:cxn modelId="{3690E4BE-42CB-4E49-BEF2-42C5F9846CF2}" srcId="{6484DC49-9822-4621-8236-CEBDD03A4503}" destId="{8834C6D6-6419-4AEB-A893-8437F5B2C65B}" srcOrd="0" destOrd="0" parTransId="{00EFE079-F762-40F2-8ACB-8130BC5DD9E7}" sibTransId="{D63E7B2D-72B8-4DAB-BA62-6B6E74908320}"/>
    <dgm:cxn modelId="{CA66FE0E-52C9-4543-8D39-01172B1D263B}" type="presOf" srcId="{9DDE98F6-02C6-4CB4-B361-EB2024A32000}" destId="{F2A7FEDC-54AA-44F6-9202-BC914B3D8E50}" srcOrd="1" destOrd="1" presId="urn:microsoft.com/office/officeart/2005/8/layout/cycle4"/>
    <dgm:cxn modelId="{CC5E2090-0B62-4204-A73D-ABA122F66D27}" type="presOf" srcId="{89E277C1-20B9-4255-A027-EDAF9E294CDB}" destId="{4F6AE87D-6477-41EB-BCD0-D0DA298600D1}" srcOrd="0" destOrd="0" presId="urn:microsoft.com/office/officeart/2005/8/layout/cycle4"/>
    <dgm:cxn modelId="{2DB25289-3161-480D-A7FF-7C29ACB6698C}" type="presOf" srcId="{AE29A4B5-364C-468A-9CF9-CE34B62C6587}" destId="{5109C066-202C-451E-8F53-A61C466A8691}" srcOrd="0" destOrd="0" presId="urn:microsoft.com/office/officeart/2005/8/layout/cycle4"/>
    <dgm:cxn modelId="{7B491C99-E1D2-4242-9B29-4C611AC6C676}" srcId="{8834C6D6-6419-4AEB-A893-8437F5B2C65B}" destId="{16A47AEF-A228-46EF-AE5A-DEB2D2A5DED7}" srcOrd="5" destOrd="0" parTransId="{4D46A962-5C3D-4357-BCCD-940F3ACFD233}" sibTransId="{2AF20D53-856F-44E6-95C4-DE0462B0335F}"/>
    <dgm:cxn modelId="{D568998B-9994-4022-AC72-6569B115F0E3}" type="presOf" srcId="{6ADF4532-8C4B-47B1-94C7-382BC2DA09A2}" destId="{7B9E0D95-AD9F-4D0A-9535-07714A103719}" srcOrd="0" destOrd="2" presId="urn:microsoft.com/office/officeart/2005/8/layout/cycle4"/>
    <dgm:cxn modelId="{2FF1728A-C7B4-4501-8C34-B1C8ED2410C7}" srcId="{8834C6D6-6419-4AEB-A893-8437F5B2C65B}" destId="{AE29A4B5-364C-468A-9CF9-CE34B62C6587}" srcOrd="0" destOrd="0" parTransId="{BAC687F8-5AD6-4D24-A7E0-A672D9F568E0}" sibTransId="{F93F449A-747F-4FEF-89B9-3C891110CF53}"/>
    <dgm:cxn modelId="{298B0A7D-0D6B-407A-B8C5-44BAA9C99867}" type="presOf" srcId="{8C63E1E1-2014-464F-B2B8-01BCCFEC2B3F}" destId="{F73DCFE6-AE2B-4111-9597-A6978CFE9375}" srcOrd="1" destOrd="1" presId="urn:microsoft.com/office/officeart/2005/8/layout/cycle4"/>
    <dgm:cxn modelId="{C19BCCBC-48FA-4E7C-ADA2-F5D888712906}" srcId="{BE214492-37BB-43E5-B06F-C75E28343228}" destId="{6EDABDCF-DEF5-4F95-B1B4-5E300EBCEE13}" srcOrd="2" destOrd="0" parTransId="{ADEAE1D3-3F55-4C50-B6C8-46D7FBCB48CF}" sibTransId="{B00CDA9A-D9C7-4095-856D-7C07D5727364}"/>
    <dgm:cxn modelId="{D8541258-86DC-4144-97E2-AE086FC50C04}" srcId="{BEE71BC9-8CBA-4F66-B7F0-7588596D17FF}" destId="{4FACD81B-6134-4C96-9B06-A938AF2390BA}" srcOrd="0" destOrd="0" parTransId="{7279C5FF-DE8F-4F0B-AD57-256368AEF63D}" sibTransId="{5B51B105-7504-42EE-85D9-E1A0133C626B}"/>
    <dgm:cxn modelId="{EB2276DC-38AC-4B9E-995E-528E1C90EF21}" type="presOf" srcId="{144956ED-48E4-4536-9233-9407F5285C8A}" destId="{E9CD9C27-59B6-4F47-9F91-4C96132669FD}" srcOrd="0" destOrd="3" presId="urn:microsoft.com/office/officeart/2005/8/layout/cycle4"/>
    <dgm:cxn modelId="{E0EA0E81-DF21-44F5-9E20-7C0ED5FEDA38}" type="presOf" srcId="{8C63E1E1-2014-464F-B2B8-01BCCFEC2B3F}" destId="{247DCE85-4D52-40AC-8962-C31A45251BC7}" srcOrd="0" destOrd="1" presId="urn:microsoft.com/office/officeart/2005/8/layout/cycle4"/>
    <dgm:cxn modelId="{44237F4E-BE41-4F62-92FB-B9B438D528C9}" srcId="{BEE71BC9-8CBA-4F66-B7F0-7588596D17FF}" destId="{6ADF4532-8C4B-47B1-94C7-382BC2DA09A2}" srcOrd="2" destOrd="0" parTransId="{B941E149-1594-4762-96A7-34153A2AFFF6}" sibTransId="{6D172411-BA95-412B-8BA5-07FF5ECFCAA2}"/>
    <dgm:cxn modelId="{FE6E7625-D094-4745-A1DF-DCFB576DFA4A}" srcId="{8834C6D6-6419-4AEB-A893-8437F5B2C65B}" destId="{033F739D-4490-4E19-98D5-A7A662C7FAF5}" srcOrd="1" destOrd="0" parTransId="{D18517FB-1488-4086-A4C1-DF0E96E480C5}" sibTransId="{7C309CFC-420C-43D9-93BE-46268115DE96}"/>
    <dgm:cxn modelId="{8D9B9B9D-A4C0-4155-BB08-74B7DD923FA6}" type="presOf" srcId="{BEE71BC9-8CBA-4F66-B7F0-7588596D17FF}" destId="{70F3EBF8-01C8-4D0C-9922-8ED7C6B54499}" srcOrd="0" destOrd="0" presId="urn:microsoft.com/office/officeart/2005/8/layout/cycle4"/>
    <dgm:cxn modelId="{A358476A-8D45-4B3F-ABB0-D5D7A3221D96}" srcId="{BEE71BC9-8CBA-4F66-B7F0-7588596D17FF}" destId="{00D907BD-4A39-4F63-8B52-BCA3D8B0BEED}" srcOrd="1" destOrd="0" parTransId="{5581B06A-5EBC-4908-AA66-5D885FF3FFAF}" sibTransId="{36411E87-7273-4040-B359-0FD858395E5F}"/>
    <dgm:cxn modelId="{9ED675BE-DCBC-42F7-A32C-4FC80C8E26CA}" srcId="{8834C6D6-6419-4AEB-A893-8437F5B2C65B}" destId="{30D70748-AC28-4113-AA54-26F91981346D}" srcOrd="3" destOrd="0" parTransId="{FB9CC4E3-4E72-43DB-B9D8-9B753ECE9D81}" sibTransId="{7659C8D6-756A-4055-B595-18C0D6E6AEAD}"/>
    <dgm:cxn modelId="{0C583A82-26CA-4A25-8877-1CC77ED0EA67}" srcId="{6484DC49-9822-4621-8236-CEBDD03A4503}" destId="{BE214492-37BB-43E5-B06F-C75E28343228}" srcOrd="1" destOrd="0" parTransId="{EB32621D-B572-4A0A-BA6C-0291E2C4CD9E}" sibTransId="{B2E07DDD-E994-412F-A770-55471C720979}"/>
    <dgm:cxn modelId="{462BBB42-FFDC-4BE4-9BBE-AD215EA9629E}" type="presOf" srcId="{033F739D-4490-4E19-98D5-A7A662C7FAF5}" destId="{6B96944A-5AD2-47F5-876C-F65E4867A73F}" srcOrd="1" destOrd="1" presId="urn:microsoft.com/office/officeart/2005/8/layout/cycle4"/>
    <dgm:cxn modelId="{6BE36690-A61A-4EA2-B666-6EECFA4B47F9}" srcId="{8834C6D6-6419-4AEB-A893-8437F5B2C65B}" destId="{B9A910F1-1379-4DE5-9067-EE88D2209958}" srcOrd="4" destOrd="0" parTransId="{1CAFF730-EFB0-4550-92CC-A911F5013835}" sibTransId="{52DDE68D-1023-4CA0-B3D4-6AA896718F7C}"/>
    <dgm:cxn modelId="{0865E888-2691-4F9F-B14A-9B9AF4D2F6C0}" type="presOf" srcId="{6EDABDCF-DEF5-4F95-B1B4-5E300EBCEE13}" destId="{247DCE85-4D52-40AC-8962-C31A45251BC7}" srcOrd="0" destOrd="2" presId="urn:microsoft.com/office/officeart/2005/8/layout/cycle4"/>
    <dgm:cxn modelId="{0DC98032-B0C7-4302-8F23-BFF19107A5CD}" srcId="{89E277C1-20B9-4255-A027-EDAF9E294CDB}" destId="{9DDE98F6-02C6-4CB4-B361-EB2024A32000}" srcOrd="1" destOrd="0" parTransId="{FC994537-A62D-4694-9919-FA1A34AE97D1}" sibTransId="{2D3E69F0-4520-4FEA-89C6-3EACD993F94D}"/>
    <dgm:cxn modelId="{A9F9E024-C863-412B-9F76-A4719B3C9857}" srcId="{8834C6D6-6419-4AEB-A893-8437F5B2C65B}" destId="{6773CB47-22F8-4627-B101-D27753B3BD8A}" srcOrd="2" destOrd="0" parTransId="{BA70BD0F-E209-4E2E-BD88-538518345298}" sibTransId="{E7F0C4F4-7309-4AC3-B9D5-E758246FD49A}"/>
    <dgm:cxn modelId="{95A71EA9-1134-47D5-B56B-05125D63E2BB}" type="presOf" srcId="{6484DC49-9822-4621-8236-CEBDD03A4503}" destId="{6F54E76B-AE8A-44BC-9FF8-CF0FC390A4E8}" srcOrd="0" destOrd="0" presId="urn:microsoft.com/office/officeart/2005/8/layout/cycle4"/>
    <dgm:cxn modelId="{439794BE-93F1-4D3C-B815-C86C0DC65822}" type="presOf" srcId="{00D907BD-4A39-4F63-8B52-BCA3D8B0BEED}" destId="{5756DDEC-BFF9-4D3D-8998-5F4EC4B0B68C}" srcOrd="1" destOrd="1" presId="urn:microsoft.com/office/officeart/2005/8/layout/cycle4"/>
    <dgm:cxn modelId="{E7F75D8B-1FD4-4B36-8777-3D04557018A2}" srcId="{BEE71BC9-8CBA-4F66-B7F0-7588596D17FF}" destId="{2D0BA25B-DD14-4320-AFF6-47507CC1D6F4}" srcOrd="3" destOrd="0" parTransId="{F1194B34-07D0-4563-8176-9D6999D14947}" sibTransId="{E9D081E2-E740-49CE-B707-4A116527F9EF}"/>
    <dgm:cxn modelId="{FC46177D-F110-4982-B627-2C51F89FA32E}" type="presOf" srcId="{30D70748-AC28-4113-AA54-26F91981346D}" destId="{5109C066-202C-451E-8F53-A61C466A8691}" srcOrd="0" destOrd="3" presId="urn:microsoft.com/office/officeart/2005/8/layout/cycle4"/>
    <dgm:cxn modelId="{53A18FFA-D271-4E06-88A0-4EDCEAEECEEC}" type="presOf" srcId="{4FACD81B-6134-4C96-9B06-A938AF2390BA}" destId="{7B9E0D95-AD9F-4D0A-9535-07714A103719}" srcOrd="0" destOrd="0" presId="urn:microsoft.com/office/officeart/2005/8/layout/cycle4"/>
    <dgm:cxn modelId="{6491A034-A92F-4F4B-8CEC-06478C690A51}" type="presOf" srcId="{144956ED-48E4-4536-9233-9407F5285C8A}" destId="{F2A7FEDC-54AA-44F6-9202-BC914B3D8E50}" srcOrd="1" destOrd="3" presId="urn:microsoft.com/office/officeart/2005/8/layout/cycle4"/>
    <dgm:cxn modelId="{786FE54B-6180-4464-8907-52333C25C960}" srcId="{BE214492-37BB-43E5-B06F-C75E28343228}" destId="{8C63E1E1-2014-464F-B2B8-01BCCFEC2B3F}" srcOrd="1" destOrd="0" parTransId="{64FBF4F0-3298-4164-9164-3D03C036ADEA}" sibTransId="{191DAB23-B5DA-4526-BC29-F54D2C1FA97A}"/>
    <dgm:cxn modelId="{4D7CA07D-7C8E-46E8-8B19-11953C5DADA0}" type="presOf" srcId="{BE214492-37BB-43E5-B06F-C75E28343228}" destId="{4007082F-58E7-4990-9C19-D7B54A3200BB}" srcOrd="0" destOrd="0" presId="urn:microsoft.com/office/officeart/2005/8/layout/cycle4"/>
    <dgm:cxn modelId="{48D97566-3B82-491E-A2FA-9071C022AB0B}" type="presOf" srcId="{4FACD81B-6134-4C96-9B06-A938AF2390BA}" destId="{5756DDEC-BFF9-4D3D-8998-5F4EC4B0B68C}" srcOrd="1" destOrd="0" presId="urn:microsoft.com/office/officeart/2005/8/layout/cycle4"/>
    <dgm:cxn modelId="{A9E2D931-0540-4C27-9F82-5E1955D1E85B}" type="presOf" srcId="{033F739D-4490-4E19-98D5-A7A662C7FAF5}" destId="{5109C066-202C-451E-8F53-A61C466A8691}" srcOrd="0" destOrd="1" presId="urn:microsoft.com/office/officeart/2005/8/layout/cycle4"/>
    <dgm:cxn modelId="{F9E8AF0F-1D87-4D64-9329-87A154D9B5F4}" type="presOf" srcId="{30D70748-AC28-4113-AA54-26F91981346D}" destId="{6B96944A-5AD2-47F5-876C-F65E4867A73F}" srcOrd="1" destOrd="3" presId="urn:microsoft.com/office/officeart/2005/8/layout/cycle4"/>
    <dgm:cxn modelId="{85A93E57-FC2D-4E4A-BA28-67F6748408F4}" type="presOf" srcId="{C88388A6-12D1-4FED-A5A6-5CC75DBFB8DD}" destId="{5109C066-202C-451E-8F53-A61C466A8691}" srcOrd="0" destOrd="6" presId="urn:microsoft.com/office/officeart/2005/8/layout/cycle4"/>
    <dgm:cxn modelId="{5EE1FBC9-E4C3-4691-BE8B-3C66E755B24F}" type="presParOf" srcId="{6F54E76B-AE8A-44BC-9FF8-CF0FC390A4E8}" destId="{8E6AD073-BEC2-41AD-AEC5-C3D3C7010EA1}" srcOrd="0" destOrd="0" presId="urn:microsoft.com/office/officeart/2005/8/layout/cycle4"/>
    <dgm:cxn modelId="{F9F0C75E-B6AB-4A40-A949-A1BA81F379BA}" type="presParOf" srcId="{8E6AD073-BEC2-41AD-AEC5-C3D3C7010EA1}" destId="{9C0E16C3-6462-4F83-9DEB-697BF9A26E70}" srcOrd="0" destOrd="0" presId="urn:microsoft.com/office/officeart/2005/8/layout/cycle4"/>
    <dgm:cxn modelId="{0D1B80CB-8B16-4A32-9D74-9267F098E8EA}" type="presParOf" srcId="{9C0E16C3-6462-4F83-9DEB-697BF9A26E70}" destId="{5109C066-202C-451E-8F53-A61C466A8691}" srcOrd="0" destOrd="0" presId="urn:microsoft.com/office/officeart/2005/8/layout/cycle4"/>
    <dgm:cxn modelId="{171859E9-A4CF-4685-840B-CD3047E94B7F}" type="presParOf" srcId="{9C0E16C3-6462-4F83-9DEB-697BF9A26E70}" destId="{6B96944A-5AD2-47F5-876C-F65E4867A73F}" srcOrd="1" destOrd="0" presId="urn:microsoft.com/office/officeart/2005/8/layout/cycle4"/>
    <dgm:cxn modelId="{620B1245-2947-45BE-BCDC-59DBB411DC4C}" type="presParOf" srcId="{8E6AD073-BEC2-41AD-AEC5-C3D3C7010EA1}" destId="{BF4FF378-44EE-4134-9119-D0BE965E2309}" srcOrd="1" destOrd="0" presId="urn:microsoft.com/office/officeart/2005/8/layout/cycle4"/>
    <dgm:cxn modelId="{95196D5F-D1D7-4255-943F-1F40C03E2542}" type="presParOf" srcId="{BF4FF378-44EE-4134-9119-D0BE965E2309}" destId="{247DCE85-4D52-40AC-8962-C31A45251BC7}" srcOrd="0" destOrd="0" presId="urn:microsoft.com/office/officeart/2005/8/layout/cycle4"/>
    <dgm:cxn modelId="{451869DC-EEF3-4872-9077-C00254912AD5}" type="presParOf" srcId="{BF4FF378-44EE-4134-9119-D0BE965E2309}" destId="{F73DCFE6-AE2B-4111-9597-A6978CFE9375}" srcOrd="1" destOrd="0" presId="urn:microsoft.com/office/officeart/2005/8/layout/cycle4"/>
    <dgm:cxn modelId="{CD1E2163-9260-46BD-BBD2-674062D2D828}" type="presParOf" srcId="{8E6AD073-BEC2-41AD-AEC5-C3D3C7010EA1}" destId="{A506E9B4-2CDD-4F52-8092-15AE1A3177B0}" srcOrd="2" destOrd="0" presId="urn:microsoft.com/office/officeart/2005/8/layout/cycle4"/>
    <dgm:cxn modelId="{5F4DE854-33B6-4692-B55E-13D092FEF2E5}" type="presParOf" srcId="{A506E9B4-2CDD-4F52-8092-15AE1A3177B0}" destId="{E9CD9C27-59B6-4F47-9F91-4C96132669FD}" srcOrd="0" destOrd="0" presId="urn:microsoft.com/office/officeart/2005/8/layout/cycle4"/>
    <dgm:cxn modelId="{89FC1181-1918-4F37-B89F-DA83A3109317}" type="presParOf" srcId="{A506E9B4-2CDD-4F52-8092-15AE1A3177B0}" destId="{F2A7FEDC-54AA-44F6-9202-BC914B3D8E50}" srcOrd="1" destOrd="0" presId="urn:microsoft.com/office/officeart/2005/8/layout/cycle4"/>
    <dgm:cxn modelId="{9038601F-9EB4-47C8-A97F-AB275B8C64D9}" type="presParOf" srcId="{8E6AD073-BEC2-41AD-AEC5-C3D3C7010EA1}" destId="{CDE72B90-44D0-4C04-9FE8-9F4A8DCAD26F}" srcOrd="3" destOrd="0" presId="urn:microsoft.com/office/officeart/2005/8/layout/cycle4"/>
    <dgm:cxn modelId="{4E3DC8A3-0A5B-4C4E-9858-F5F2F1DF2BA7}" type="presParOf" srcId="{CDE72B90-44D0-4C04-9FE8-9F4A8DCAD26F}" destId="{7B9E0D95-AD9F-4D0A-9535-07714A103719}" srcOrd="0" destOrd="0" presId="urn:microsoft.com/office/officeart/2005/8/layout/cycle4"/>
    <dgm:cxn modelId="{E33E3FAE-8E29-4F02-BC06-85344B74A97F}" type="presParOf" srcId="{CDE72B90-44D0-4C04-9FE8-9F4A8DCAD26F}" destId="{5756DDEC-BFF9-4D3D-8998-5F4EC4B0B68C}" srcOrd="1" destOrd="0" presId="urn:microsoft.com/office/officeart/2005/8/layout/cycle4"/>
    <dgm:cxn modelId="{C864E709-008A-4C38-A12A-24E27E4C3E7A}" type="presParOf" srcId="{8E6AD073-BEC2-41AD-AEC5-C3D3C7010EA1}" destId="{143A42D9-6B1B-4586-ABD4-AC1276F56633}" srcOrd="4" destOrd="0" presId="urn:microsoft.com/office/officeart/2005/8/layout/cycle4"/>
    <dgm:cxn modelId="{A4454EB1-83DD-4521-96ED-FBD7F2BFDD6A}" type="presParOf" srcId="{6F54E76B-AE8A-44BC-9FF8-CF0FC390A4E8}" destId="{E8FDFC88-7342-43F9-AEE9-6BA0E67A8BDD}" srcOrd="1" destOrd="0" presId="urn:microsoft.com/office/officeart/2005/8/layout/cycle4"/>
    <dgm:cxn modelId="{DEA729CB-8416-4E54-8075-072DDB7BEFB2}" type="presParOf" srcId="{E8FDFC88-7342-43F9-AEE9-6BA0E67A8BDD}" destId="{11402FE6-4FB1-416B-9662-690677C1D596}" srcOrd="0" destOrd="0" presId="urn:microsoft.com/office/officeart/2005/8/layout/cycle4"/>
    <dgm:cxn modelId="{80419D48-45BF-496A-A3EB-988DC8E7DD8D}" type="presParOf" srcId="{E8FDFC88-7342-43F9-AEE9-6BA0E67A8BDD}" destId="{4007082F-58E7-4990-9C19-D7B54A3200BB}" srcOrd="1" destOrd="0" presId="urn:microsoft.com/office/officeart/2005/8/layout/cycle4"/>
    <dgm:cxn modelId="{0BEE10CF-52B1-4582-975B-242D0733CD62}" type="presParOf" srcId="{E8FDFC88-7342-43F9-AEE9-6BA0E67A8BDD}" destId="{4F6AE87D-6477-41EB-BCD0-D0DA298600D1}" srcOrd="2" destOrd="0" presId="urn:microsoft.com/office/officeart/2005/8/layout/cycle4"/>
    <dgm:cxn modelId="{11B4C064-5868-49EC-9C47-196AA5A0EA23}" type="presParOf" srcId="{E8FDFC88-7342-43F9-AEE9-6BA0E67A8BDD}" destId="{70F3EBF8-01C8-4D0C-9922-8ED7C6B54499}" srcOrd="3" destOrd="0" presId="urn:microsoft.com/office/officeart/2005/8/layout/cycle4"/>
    <dgm:cxn modelId="{BDA49C98-7AE1-42F9-ACFD-417F065B5314}" type="presParOf" srcId="{E8FDFC88-7342-43F9-AEE9-6BA0E67A8BDD}" destId="{BA759C62-B065-45C0-9121-FCAA5B40130D}" srcOrd="4" destOrd="0" presId="urn:microsoft.com/office/officeart/2005/8/layout/cycle4"/>
    <dgm:cxn modelId="{676A4F4F-2B07-4971-8A52-61DE8527C5BA}" type="presParOf" srcId="{6F54E76B-AE8A-44BC-9FF8-CF0FC390A4E8}" destId="{37165EDE-2050-4CFA-92E2-49168F195835}" srcOrd="2" destOrd="0" presId="urn:microsoft.com/office/officeart/2005/8/layout/cycle4"/>
    <dgm:cxn modelId="{FAA38D0C-E339-4726-B02C-DCDC7F738B3C}" type="presParOf" srcId="{6F54E76B-AE8A-44BC-9FF8-CF0FC390A4E8}" destId="{F59E7E5E-EF6A-4684-8301-F4652CB2488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1A0768-F36E-4FC7-B7DB-581091ACC881}" type="doc">
      <dgm:prSet loTypeId="urn:microsoft.com/office/officeart/2005/8/layout/radial5" loCatId="cycle" qsTypeId="urn:microsoft.com/office/officeart/2005/8/quickstyle/simple1" qsCatId="simple" csTypeId="urn:microsoft.com/office/officeart/2005/8/colors/colorful3" csCatId="colorful" phldr="1"/>
      <dgm:spPr/>
      <dgm:t>
        <a:bodyPr/>
        <a:lstStyle/>
        <a:p>
          <a:endParaRPr lang="tr-TR"/>
        </a:p>
      </dgm:t>
    </dgm:pt>
    <dgm:pt modelId="{2E3DB22A-227A-4D34-A574-37EE7E763C52}">
      <dgm:prSet phldrT="[Metin]" custT="1"/>
      <dgm:spPr/>
      <dgm:t>
        <a:bodyPr/>
        <a:lstStyle/>
        <a:p>
          <a:r>
            <a:rPr lang="tr-TR" sz="1200" dirty="0" smtClean="0"/>
            <a:t>Afetlerde İSG Risk Yönetimi</a:t>
          </a:r>
          <a:endParaRPr lang="tr-TR" sz="1200" dirty="0"/>
        </a:p>
      </dgm:t>
    </dgm:pt>
    <dgm:pt modelId="{42407E71-6CCE-41EB-ACF8-CD05561A0FC7}" type="parTrans" cxnId="{B837DC1C-7A26-4C9D-A67F-97AA66B49356}">
      <dgm:prSet/>
      <dgm:spPr/>
      <dgm:t>
        <a:bodyPr/>
        <a:lstStyle/>
        <a:p>
          <a:endParaRPr lang="tr-TR" sz="1200"/>
        </a:p>
      </dgm:t>
    </dgm:pt>
    <dgm:pt modelId="{E108CAEB-234A-4C69-83D7-55ACCF1A9619}" type="sibTrans" cxnId="{B837DC1C-7A26-4C9D-A67F-97AA66B49356}">
      <dgm:prSet/>
      <dgm:spPr/>
      <dgm:t>
        <a:bodyPr/>
        <a:lstStyle/>
        <a:p>
          <a:endParaRPr lang="tr-TR" sz="1200"/>
        </a:p>
      </dgm:t>
    </dgm:pt>
    <dgm:pt modelId="{66D8EF97-C785-436B-ABA2-AC43CCC55865}">
      <dgm:prSet phldrT="[Metin]" custT="1"/>
      <dgm:spPr/>
      <dgm:t>
        <a:bodyPr/>
        <a:lstStyle/>
        <a:p>
          <a:r>
            <a:rPr lang="tr-TR" sz="1200" b="1" dirty="0" smtClean="0"/>
            <a:t>Eğitim ve Hazırlık</a:t>
          </a:r>
          <a:endParaRPr lang="tr-TR" sz="1200" b="1" dirty="0"/>
        </a:p>
      </dgm:t>
    </dgm:pt>
    <dgm:pt modelId="{98E3B01C-04D6-42BE-B11A-9FA722EC66EE}" type="parTrans" cxnId="{FF8CAF61-F09C-43A1-9E90-9066F08DC9D7}">
      <dgm:prSet custT="1"/>
      <dgm:spPr/>
      <dgm:t>
        <a:bodyPr/>
        <a:lstStyle/>
        <a:p>
          <a:endParaRPr lang="tr-TR" sz="1200"/>
        </a:p>
      </dgm:t>
    </dgm:pt>
    <dgm:pt modelId="{0E20D8BA-C142-4F34-B25C-222C684D32ED}" type="sibTrans" cxnId="{FF8CAF61-F09C-43A1-9E90-9066F08DC9D7}">
      <dgm:prSet/>
      <dgm:spPr/>
      <dgm:t>
        <a:bodyPr/>
        <a:lstStyle/>
        <a:p>
          <a:endParaRPr lang="tr-TR" sz="1200"/>
        </a:p>
      </dgm:t>
    </dgm:pt>
    <dgm:pt modelId="{A4EC6DE3-D5D6-40DA-BAB8-5EB2ACD6B068}">
      <dgm:prSet phldrT="[Metin]" custT="1"/>
      <dgm:spPr/>
      <dgm:t>
        <a:bodyPr/>
        <a:lstStyle/>
        <a:p>
          <a:r>
            <a:rPr lang="tr-TR" sz="1200" b="1" dirty="0" smtClean="0"/>
            <a:t>Psikolojik Destek</a:t>
          </a:r>
          <a:endParaRPr lang="tr-TR" sz="1200" b="1" dirty="0"/>
        </a:p>
      </dgm:t>
    </dgm:pt>
    <dgm:pt modelId="{C6A4D743-9682-4F12-BC4A-1C5CF3E35007}" type="parTrans" cxnId="{6E690F30-D88C-4626-94C1-E65AFBC70461}">
      <dgm:prSet custT="1"/>
      <dgm:spPr/>
      <dgm:t>
        <a:bodyPr/>
        <a:lstStyle/>
        <a:p>
          <a:endParaRPr lang="tr-TR" sz="1200"/>
        </a:p>
      </dgm:t>
    </dgm:pt>
    <dgm:pt modelId="{B1186F88-B234-42A7-A0F5-73322D978571}" type="sibTrans" cxnId="{6E690F30-D88C-4626-94C1-E65AFBC70461}">
      <dgm:prSet/>
      <dgm:spPr/>
      <dgm:t>
        <a:bodyPr/>
        <a:lstStyle/>
        <a:p>
          <a:endParaRPr lang="tr-TR" sz="1200"/>
        </a:p>
      </dgm:t>
    </dgm:pt>
    <dgm:pt modelId="{B0606CCB-E2F6-494A-948E-3CA51EA43267}">
      <dgm:prSet phldrT="[Metin]" custT="1"/>
      <dgm:spPr/>
      <dgm:t>
        <a:bodyPr/>
        <a:lstStyle/>
        <a:p>
          <a:r>
            <a:rPr lang="tr-TR" sz="1200" b="1" dirty="0" smtClean="0"/>
            <a:t>Sağlık Kontrolü ve Aşılama</a:t>
          </a:r>
          <a:endParaRPr lang="tr-TR" sz="1200" b="1" dirty="0"/>
        </a:p>
      </dgm:t>
    </dgm:pt>
    <dgm:pt modelId="{5A8EF7EA-B560-47FC-B828-99F88D66FD92}" type="parTrans" cxnId="{EED5F217-B3BB-4FEE-B872-2A9AC36D7961}">
      <dgm:prSet custT="1"/>
      <dgm:spPr/>
      <dgm:t>
        <a:bodyPr/>
        <a:lstStyle/>
        <a:p>
          <a:endParaRPr lang="tr-TR" sz="1200"/>
        </a:p>
      </dgm:t>
    </dgm:pt>
    <dgm:pt modelId="{4692A278-16F4-4EF6-8747-D8795CF95B56}" type="sibTrans" cxnId="{EED5F217-B3BB-4FEE-B872-2A9AC36D7961}">
      <dgm:prSet/>
      <dgm:spPr/>
      <dgm:t>
        <a:bodyPr/>
        <a:lstStyle/>
        <a:p>
          <a:endParaRPr lang="tr-TR" sz="1200"/>
        </a:p>
      </dgm:t>
    </dgm:pt>
    <dgm:pt modelId="{AD1BFD76-D09B-4844-AE35-11B152F3E0B1}">
      <dgm:prSet phldrT="[Metin]" custT="1"/>
      <dgm:spPr/>
      <dgm:t>
        <a:bodyPr/>
        <a:lstStyle/>
        <a:p>
          <a:r>
            <a:rPr lang="tr-TR" sz="1200" b="1" dirty="0" smtClean="0"/>
            <a:t>Kişisel Koruyucu Ekipmanlar</a:t>
          </a:r>
          <a:endParaRPr lang="tr-TR" sz="1200" b="1" dirty="0"/>
        </a:p>
      </dgm:t>
    </dgm:pt>
    <dgm:pt modelId="{71D46D20-6560-40E6-A0F3-13C97D279422}" type="parTrans" cxnId="{3CB88119-3F68-4590-8F4C-9101832FEB32}">
      <dgm:prSet custT="1"/>
      <dgm:spPr/>
      <dgm:t>
        <a:bodyPr/>
        <a:lstStyle/>
        <a:p>
          <a:endParaRPr lang="tr-TR" sz="1200"/>
        </a:p>
      </dgm:t>
    </dgm:pt>
    <dgm:pt modelId="{469D861C-5422-4F70-A595-A446244D7296}" type="sibTrans" cxnId="{3CB88119-3F68-4590-8F4C-9101832FEB32}">
      <dgm:prSet/>
      <dgm:spPr/>
      <dgm:t>
        <a:bodyPr/>
        <a:lstStyle/>
        <a:p>
          <a:endParaRPr lang="tr-TR" sz="1200"/>
        </a:p>
      </dgm:t>
    </dgm:pt>
    <dgm:pt modelId="{91DDE78E-9AC9-464E-8AAB-2B95244139C1}">
      <dgm:prSet custT="1"/>
      <dgm:spPr/>
      <dgm:t>
        <a:bodyPr/>
        <a:lstStyle/>
        <a:p>
          <a:r>
            <a:rPr lang="tr-TR" sz="1200" b="1" dirty="0" smtClean="0"/>
            <a:t>İş Sağlığı ve Güvenliği Politikaları</a:t>
          </a:r>
          <a:endParaRPr lang="tr-TR" sz="1200" b="1" dirty="0"/>
        </a:p>
      </dgm:t>
    </dgm:pt>
    <dgm:pt modelId="{63A49502-CCCF-4E9C-B9CF-C87B2080DBB1}" type="parTrans" cxnId="{E9C835B2-F886-4D31-B3B0-E0112F366239}">
      <dgm:prSet custT="1"/>
      <dgm:spPr/>
      <dgm:t>
        <a:bodyPr/>
        <a:lstStyle/>
        <a:p>
          <a:endParaRPr lang="tr-TR" sz="1200"/>
        </a:p>
      </dgm:t>
    </dgm:pt>
    <dgm:pt modelId="{02721EAB-E099-45AF-9707-E1EC1AC6A35A}" type="sibTrans" cxnId="{E9C835B2-F886-4D31-B3B0-E0112F366239}">
      <dgm:prSet/>
      <dgm:spPr/>
      <dgm:t>
        <a:bodyPr/>
        <a:lstStyle/>
        <a:p>
          <a:endParaRPr lang="tr-TR" sz="1200"/>
        </a:p>
      </dgm:t>
    </dgm:pt>
    <dgm:pt modelId="{759F55D9-92ED-4366-A2B4-870D2E855C6E}" type="pres">
      <dgm:prSet presAssocID="{C01A0768-F36E-4FC7-B7DB-581091ACC881}" presName="Name0" presStyleCnt="0">
        <dgm:presLayoutVars>
          <dgm:chMax val="1"/>
          <dgm:dir/>
          <dgm:animLvl val="ctr"/>
          <dgm:resizeHandles val="exact"/>
        </dgm:presLayoutVars>
      </dgm:prSet>
      <dgm:spPr/>
      <dgm:t>
        <a:bodyPr/>
        <a:lstStyle/>
        <a:p>
          <a:endParaRPr lang="tr-TR"/>
        </a:p>
      </dgm:t>
    </dgm:pt>
    <dgm:pt modelId="{3621C47B-9E25-4937-8EE5-00E28E584480}" type="pres">
      <dgm:prSet presAssocID="{2E3DB22A-227A-4D34-A574-37EE7E763C52}" presName="centerShape" presStyleLbl="node0" presStyleIdx="0" presStyleCnt="1" custScaleX="146207"/>
      <dgm:spPr/>
      <dgm:t>
        <a:bodyPr/>
        <a:lstStyle/>
        <a:p>
          <a:endParaRPr lang="tr-TR"/>
        </a:p>
      </dgm:t>
    </dgm:pt>
    <dgm:pt modelId="{440575F9-088D-4E61-8330-C9F31CAFD376}" type="pres">
      <dgm:prSet presAssocID="{98E3B01C-04D6-42BE-B11A-9FA722EC66EE}" presName="parTrans" presStyleLbl="sibTrans2D1" presStyleIdx="0" presStyleCnt="5"/>
      <dgm:spPr/>
      <dgm:t>
        <a:bodyPr/>
        <a:lstStyle/>
        <a:p>
          <a:endParaRPr lang="tr-TR"/>
        </a:p>
      </dgm:t>
    </dgm:pt>
    <dgm:pt modelId="{E2ADF0EE-D877-44B2-A2FA-EF9C6295D551}" type="pres">
      <dgm:prSet presAssocID="{98E3B01C-04D6-42BE-B11A-9FA722EC66EE}" presName="connectorText" presStyleLbl="sibTrans2D1" presStyleIdx="0" presStyleCnt="5"/>
      <dgm:spPr/>
      <dgm:t>
        <a:bodyPr/>
        <a:lstStyle/>
        <a:p>
          <a:endParaRPr lang="tr-TR"/>
        </a:p>
      </dgm:t>
    </dgm:pt>
    <dgm:pt modelId="{FBE0C223-48CB-42E6-A4BA-0A32BB016E15}" type="pres">
      <dgm:prSet presAssocID="{66D8EF97-C785-436B-ABA2-AC43CCC55865}" presName="node" presStyleLbl="node1" presStyleIdx="0" presStyleCnt="5" custScaleX="153643" custScaleY="117649">
        <dgm:presLayoutVars>
          <dgm:bulletEnabled val="1"/>
        </dgm:presLayoutVars>
      </dgm:prSet>
      <dgm:spPr/>
      <dgm:t>
        <a:bodyPr/>
        <a:lstStyle/>
        <a:p>
          <a:endParaRPr lang="tr-TR"/>
        </a:p>
      </dgm:t>
    </dgm:pt>
    <dgm:pt modelId="{01376A24-3E1E-4243-A555-FB3361329432}" type="pres">
      <dgm:prSet presAssocID="{C6A4D743-9682-4F12-BC4A-1C5CF3E35007}" presName="parTrans" presStyleLbl="sibTrans2D1" presStyleIdx="1" presStyleCnt="5"/>
      <dgm:spPr/>
      <dgm:t>
        <a:bodyPr/>
        <a:lstStyle/>
        <a:p>
          <a:endParaRPr lang="tr-TR"/>
        </a:p>
      </dgm:t>
    </dgm:pt>
    <dgm:pt modelId="{E68CC1DA-5EF0-4C89-94C8-9ACBCD599F71}" type="pres">
      <dgm:prSet presAssocID="{C6A4D743-9682-4F12-BC4A-1C5CF3E35007}" presName="connectorText" presStyleLbl="sibTrans2D1" presStyleIdx="1" presStyleCnt="5"/>
      <dgm:spPr/>
      <dgm:t>
        <a:bodyPr/>
        <a:lstStyle/>
        <a:p>
          <a:endParaRPr lang="tr-TR"/>
        </a:p>
      </dgm:t>
    </dgm:pt>
    <dgm:pt modelId="{5FC7F47F-93DC-4812-B294-8B15FCFC0731}" type="pres">
      <dgm:prSet presAssocID="{A4EC6DE3-D5D6-40DA-BAB8-5EB2ACD6B068}" presName="node" presStyleLbl="node1" presStyleIdx="1" presStyleCnt="5" custScaleX="154737" custScaleY="116018">
        <dgm:presLayoutVars>
          <dgm:bulletEnabled val="1"/>
        </dgm:presLayoutVars>
      </dgm:prSet>
      <dgm:spPr/>
      <dgm:t>
        <a:bodyPr/>
        <a:lstStyle/>
        <a:p>
          <a:endParaRPr lang="tr-TR"/>
        </a:p>
      </dgm:t>
    </dgm:pt>
    <dgm:pt modelId="{390D3259-6135-4171-8641-32B215AFDFCE}" type="pres">
      <dgm:prSet presAssocID="{5A8EF7EA-B560-47FC-B828-99F88D66FD92}" presName="parTrans" presStyleLbl="sibTrans2D1" presStyleIdx="2" presStyleCnt="5"/>
      <dgm:spPr/>
      <dgm:t>
        <a:bodyPr/>
        <a:lstStyle/>
        <a:p>
          <a:endParaRPr lang="tr-TR"/>
        </a:p>
      </dgm:t>
    </dgm:pt>
    <dgm:pt modelId="{E1E93DEA-42BE-4F92-9AF2-C19ABE47DC7F}" type="pres">
      <dgm:prSet presAssocID="{5A8EF7EA-B560-47FC-B828-99F88D66FD92}" presName="connectorText" presStyleLbl="sibTrans2D1" presStyleIdx="2" presStyleCnt="5"/>
      <dgm:spPr/>
      <dgm:t>
        <a:bodyPr/>
        <a:lstStyle/>
        <a:p>
          <a:endParaRPr lang="tr-TR"/>
        </a:p>
      </dgm:t>
    </dgm:pt>
    <dgm:pt modelId="{8B6D1A39-7E1C-4D37-A899-70998F6B8BC3}" type="pres">
      <dgm:prSet presAssocID="{B0606CCB-E2F6-494A-948E-3CA51EA43267}" presName="node" presStyleLbl="node1" presStyleIdx="2" presStyleCnt="5" custScaleX="144063" custScaleY="132726">
        <dgm:presLayoutVars>
          <dgm:bulletEnabled val="1"/>
        </dgm:presLayoutVars>
      </dgm:prSet>
      <dgm:spPr/>
      <dgm:t>
        <a:bodyPr/>
        <a:lstStyle/>
        <a:p>
          <a:endParaRPr lang="tr-TR"/>
        </a:p>
      </dgm:t>
    </dgm:pt>
    <dgm:pt modelId="{080191BA-BD25-459F-BD41-FCFE40E1CC5C}" type="pres">
      <dgm:prSet presAssocID="{63A49502-CCCF-4E9C-B9CF-C87B2080DBB1}" presName="parTrans" presStyleLbl="sibTrans2D1" presStyleIdx="3" presStyleCnt="5"/>
      <dgm:spPr/>
      <dgm:t>
        <a:bodyPr/>
        <a:lstStyle/>
        <a:p>
          <a:endParaRPr lang="tr-TR"/>
        </a:p>
      </dgm:t>
    </dgm:pt>
    <dgm:pt modelId="{8C57E9A0-6DB6-4242-AA4B-830C76B38170}" type="pres">
      <dgm:prSet presAssocID="{63A49502-CCCF-4E9C-B9CF-C87B2080DBB1}" presName="connectorText" presStyleLbl="sibTrans2D1" presStyleIdx="3" presStyleCnt="5"/>
      <dgm:spPr/>
      <dgm:t>
        <a:bodyPr/>
        <a:lstStyle/>
        <a:p>
          <a:endParaRPr lang="tr-TR"/>
        </a:p>
      </dgm:t>
    </dgm:pt>
    <dgm:pt modelId="{F8389920-8FCB-4C90-8ACF-8DC2120B332C}" type="pres">
      <dgm:prSet presAssocID="{91DDE78E-9AC9-464E-8AAB-2B95244139C1}" presName="node" presStyleLbl="node1" presStyleIdx="3" presStyleCnt="5" custScaleX="164868" custScaleY="152896">
        <dgm:presLayoutVars>
          <dgm:bulletEnabled val="1"/>
        </dgm:presLayoutVars>
      </dgm:prSet>
      <dgm:spPr/>
      <dgm:t>
        <a:bodyPr/>
        <a:lstStyle/>
        <a:p>
          <a:endParaRPr lang="tr-TR"/>
        </a:p>
      </dgm:t>
    </dgm:pt>
    <dgm:pt modelId="{0F7C81D6-7509-44A7-9065-1529BC06D550}" type="pres">
      <dgm:prSet presAssocID="{71D46D20-6560-40E6-A0F3-13C97D279422}" presName="parTrans" presStyleLbl="sibTrans2D1" presStyleIdx="4" presStyleCnt="5"/>
      <dgm:spPr/>
      <dgm:t>
        <a:bodyPr/>
        <a:lstStyle/>
        <a:p>
          <a:endParaRPr lang="tr-TR"/>
        </a:p>
      </dgm:t>
    </dgm:pt>
    <dgm:pt modelId="{B9A3BA19-5BC0-4035-AF88-1187F0D0D745}" type="pres">
      <dgm:prSet presAssocID="{71D46D20-6560-40E6-A0F3-13C97D279422}" presName="connectorText" presStyleLbl="sibTrans2D1" presStyleIdx="4" presStyleCnt="5"/>
      <dgm:spPr/>
      <dgm:t>
        <a:bodyPr/>
        <a:lstStyle/>
        <a:p>
          <a:endParaRPr lang="tr-TR"/>
        </a:p>
      </dgm:t>
    </dgm:pt>
    <dgm:pt modelId="{7ECB7F02-A3EA-4568-912F-3D4B7847876A}" type="pres">
      <dgm:prSet presAssocID="{AD1BFD76-D09B-4844-AE35-11B152F3E0B1}" presName="node" presStyleLbl="node1" presStyleIdx="4" presStyleCnt="5" custScaleX="136235" custScaleY="128522">
        <dgm:presLayoutVars>
          <dgm:bulletEnabled val="1"/>
        </dgm:presLayoutVars>
      </dgm:prSet>
      <dgm:spPr/>
      <dgm:t>
        <a:bodyPr/>
        <a:lstStyle/>
        <a:p>
          <a:endParaRPr lang="tr-TR"/>
        </a:p>
      </dgm:t>
    </dgm:pt>
  </dgm:ptLst>
  <dgm:cxnLst>
    <dgm:cxn modelId="{07F4DF81-10B7-43BB-A425-13CCF72B8A88}" type="presOf" srcId="{71D46D20-6560-40E6-A0F3-13C97D279422}" destId="{B9A3BA19-5BC0-4035-AF88-1187F0D0D745}" srcOrd="1" destOrd="0" presId="urn:microsoft.com/office/officeart/2005/8/layout/radial5"/>
    <dgm:cxn modelId="{B86B9AEC-BE0D-4D3F-A8DD-ACD3ABB0FBF1}" type="presOf" srcId="{AD1BFD76-D09B-4844-AE35-11B152F3E0B1}" destId="{7ECB7F02-A3EA-4568-912F-3D4B7847876A}" srcOrd="0" destOrd="0" presId="urn:microsoft.com/office/officeart/2005/8/layout/radial5"/>
    <dgm:cxn modelId="{E1146CDC-F929-4E18-9E0A-7D10FCF7B06C}" type="presOf" srcId="{98E3B01C-04D6-42BE-B11A-9FA722EC66EE}" destId="{E2ADF0EE-D877-44B2-A2FA-EF9C6295D551}" srcOrd="1" destOrd="0" presId="urn:microsoft.com/office/officeart/2005/8/layout/radial5"/>
    <dgm:cxn modelId="{6957C7FC-42BD-4948-9343-CE40DF6E6235}" type="presOf" srcId="{98E3B01C-04D6-42BE-B11A-9FA722EC66EE}" destId="{440575F9-088D-4E61-8330-C9F31CAFD376}" srcOrd="0" destOrd="0" presId="urn:microsoft.com/office/officeart/2005/8/layout/radial5"/>
    <dgm:cxn modelId="{D2D531A4-5783-4214-9D66-E70BEA109797}" type="presOf" srcId="{63A49502-CCCF-4E9C-B9CF-C87B2080DBB1}" destId="{8C57E9A0-6DB6-4242-AA4B-830C76B38170}" srcOrd="1" destOrd="0" presId="urn:microsoft.com/office/officeart/2005/8/layout/radial5"/>
    <dgm:cxn modelId="{78FE9552-11E4-466E-B281-34C1BA8EEFF5}" type="presOf" srcId="{66D8EF97-C785-436B-ABA2-AC43CCC55865}" destId="{FBE0C223-48CB-42E6-A4BA-0A32BB016E15}" srcOrd="0" destOrd="0" presId="urn:microsoft.com/office/officeart/2005/8/layout/radial5"/>
    <dgm:cxn modelId="{B837DC1C-7A26-4C9D-A67F-97AA66B49356}" srcId="{C01A0768-F36E-4FC7-B7DB-581091ACC881}" destId="{2E3DB22A-227A-4D34-A574-37EE7E763C52}" srcOrd="0" destOrd="0" parTransId="{42407E71-6CCE-41EB-ACF8-CD05561A0FC7}" sibTransId="{E108CAEB-234A-4C69-83D7-55ACCF1A9619}"/>
    <dgm:cxn modelId="{C95165AB-DAFD-4375-96BF-4029A93BB9EA}" type="presOf" srcId="{C6A4D743-9682-4F12-BC4A-1C5CF3E35007}" destId="{01376A24-3E1E-4243-A555-FB3361329432}" srcOrd="0" destOrd="0" presId="urn:microsoft.com/office/officeart/2005/8/layout/radial5"/>
    <dgm:cxn modelId="{D423C980-5E57-4D02-B10A-BB2357C83AC0}" type="presOf" srcId="{B0606CCB-E2F6-494A-948E-3CA51EA43267}" destId="{8B6D1A39-7E1C-4D37-A899-70998F6B8BC3}" srcOrd="0" destOrd="0" presId="urn:microsoft.com/office/officeart/2005/8/layout/radial5"/>
    <dgm:cxn modelId="{500175F4-1361-44CE-9153-275D97A9F2A8}" type="presOf" srcId="{5A8EF7EA-B560-47FC-B828-99F88D66FD92}" destId="{390D3259-6135-4171-8641-32B215AFDFCE}" srcOrd="0" destOrd="0" presId="urn:microsoft.com/office/officeart/2005/8/layout/radial5"/>
    <dgm:cxn modelId="{3DACC759-5CAE-433F-8D86-84A21C5F03B8}" type="presOf" srcId="{71D46D20-6560-40E6-A0F3-13C97D279422}" destId="{0F7C81D6-7509-44A7-9065-1529BC06D550}" srcOrd="0" destOrd="0" presId="urn:microsoft.com/office/officeart/2005/8/layout/radial5"/>
    <dgm:cxn modelId="{DC46A7C9-5ABC-4D8D-80AE-2B5D7A9C29A5}" type="presOf" srcId="{2E3DB22A-227A-4D34-A574-37EE7E763C52}" destId="{3621C47B-9E25-4937-8EE5-00E28E584480}" srcOrd="0" destOrd="0" presId="urn:microsoft.com/office/officeart/2005/8/layout/radial5"/>
    <dgm:cxn modelId="{3CB88119-3F68-4590-8F4C-9101832FEB32}" srcId="{2E3DB22A-227A-4D34-A574-37EE7E763C52}" destId="{AD1BFD76-D09B-4844-AE35-11B152F3E0B1}" srcOrd="4" destOrd="0" parTransId="{71D46D20-6560-40E6-A0F3-13C97D279422}" sibTransId="{469D861C-5422-4F70-A595-A446244D7296}"/>
    <dgm:cxn modelId="{29CA89FC-3558-4724-B784-10583139185E}" type="presOf" srcId="{A4EC6DE3-D5D6-40DA-BAB8-5EB2ACD6B068}" destId="{5FC7F47F-93DC-4812-B294-8B15FCFC0731}" srcOrd="0" destOrd="0" presId="urn:microsoft.com/office/officeart/2005/8/layout/radial5"/>
    <dgm:cxn modelId="{F436F0E0-F9EB-4EF5-A993-39C58CF83CD0}" type="presOf" srcId="{91DDE78E-9AC9-464E-8AAB-2B95244139C1}" destId="{F8389920-8FCB-4C90-8ACF-8DC2120B332C}" srcOrd="0" destOrd="0" presId="urn:microsoft.com/office/officeart/2005/8/layout/radial5"/>
    <dgm:cxn modelId="{FF8CAF61-F09C-43A1-9E90-9066F08DC9D7}" srcId="{2E3DB22A-227A-4D34-A574-37EE7E763C52}" destId="{66D8EF97-C785-436B-ABA2-AC43CCC55865}" srcOrd="0" destOrd="0" parTransId="{98E3B01C-04D6-42BE-B11A-9FA722EC66EE}" sibTransId="{0E20D8BA-C142-4F34-B25C-222C684D32ED}"/>
    <dgm:cxn modelId="{6E690F30-D88C-4626-94C1-E65AFBC70461}" srcId="{2E3DB22A-227A-4D34-A574-37EE7E763C52}" destId="{A4EC6DE3-D5D6-40DA-BAB8-5EB2ACD6B068}" srcOrd="1" destOrd="0" parTransId="{C6A4D743-9682-4F12-BC4A-1C5CF3E35007}" sibTransId="{B1186F88-B234-42A7-A0F5-73322D978571}"/>
    <dgm:cxn modelId="{EED5F217-B3BB-4FEE-B872-2A9AC36D7961}" srcId="{2E3DB22A-227A-4D34-A574-37EE7E763C52}" destId="{B0606CCB-E2F6-494A-948E-3CA51EA43267}" srcOrd="2" destOrd="0" parTransId="{5A8EF7EA-B560-47FC-B828-99F88D66FD92}" sibTransId="{4692A278-16F4-4EF6-8747-D8795CF95B56}"/>
    <dgm:cxn modelId="{D677693F-A12E-4275-8B66-D65CE17CFFB9}" type="presOf" srcId="{C01A0768-F36E-4FC7-B7DB-581091ACC881}" destId="{759F55D9-92ED-4366-A2B4-870D2E855C6E}" srcOrd="0" destOrd="0" presId="urn:microsoft.com/office/officeart/2005/8/layout/radial5"/>
    <dgm:cxn modelId="{2C28B4F5-1C92-4AE4-9064-48EDB0C46CD2}" type="presOf" srcId="{5A8EF7EA-B560-47FC-B828-99F88D66FD92}" destId="{E1E93DEA-42BE-4F92-9AF2-C19ABE47DC7F}" srcOrd="1" destOrd="0" presId="urn:microsoft.com/office/officeart/2005/8/layout/radial5"/>
    <dgm:cxn modelId="{6A26EA56-4275-4A2C-9FF0-54EEA07B86BA}" type="presOf" srcId="{C6A4D743-9682-4F12-BC4A-1C5CF3E35007}" destId="{E68CC1DA-5EF0-4C89-94C8-9ACBCD599F71}" srcOrd="1" destOrd="0" presId="urn:microsoft.com/office/officeart/2005/8/layout/radial5"/>
    <dgm:cxn modelId="{E9C835B2-F886-4D31-B3B0-E0112F366239}" srcId="{2E3DB22A-227A-4D34-A574-37EE7E763C52}" destId="{91DDE78E-9AC9-464E-8AAB-2B95244139C1}" srcOrd="3" destOrd="0" parTransId="{63A49502-CCCF-4E9C-B9CF-C87B2080DBB1}" sibTransId="{02721EAB-E099-45AF-9707-E1EC1AC6A35A}"/>
    <dgm:cxn modelId="{3AD5A7CA-50D0-4472-9DDB-D7CFB107035D}" type="presOf" srcId="{63A49502-CCCF-4E9C-B9CF-C87B2080DBB1}" destId="{080191BA-BD25-459F-BD41-FCFE40E1CC5C}" srcOrd="0" destOrd="0" presId="urn:microsoft.com/office/officeart/2005/8/layout/radial5"/>
    <dgm:cxn modelId="{81E79F10-3A20-4409-9317-EC1A65C154A9}" type="presParOf" srcId="{759F55D9-92ED-4366-A2B4-870D2E855C6E}" destId="{3621C47B-9E25-4937-8EE5-00E28E584480}" srcOrd="0" destOrd="0" presId="urn:microsoft.com/office/officeart/2005/8/layout/radial5"/>
    <dgm:cxn modelId="{BD7164FB-D816-4341-8659-0854FC9EC5D1}" type="presParOf" srcId="{759F55D9-92ED-4366-A2B4-870D2E855C6E}" destId="{440575F9-088D-4E61-8330-C9F31CAFD376}" srcOrd="1" destOrd="0" presId="urn:microsoft.com/office/officeart/2005/8/layout/radial5"/>
    <dgm:cxn modelId="{E57A1CF6-4E99-44A4-B6BB-E434C64ED454}" type="presParOf" srcId="{440575F9-088D-4E61-8330-C9F31CAFD376}" destId="{E2ADF0EE-D877-44B2-A2FA-EF9C6295D551}" srcOrd="0" destOrd="0" presId="urn:microsoft.com/office/officeart/2005/8/layout/radial5"/>
    <dgm:cxn modelId="{6BD2335D-56E4-414E-9EEE-3FD719780B2F}" type="presParOf" srcId="{759F55D9-92ED-4366-A2B4-870D2E855C6E}" destId="{FBE0C223-48CB-42E6-A4BA-0A32BB016E15}" srcOrd="2" destOrd="0" presId="urn:microsoft.com/office/officeart/2005/8/layout/radial5"/>
    <dgm:cxn modelId="{C8FE688C-F801-4E8A-9F2F-8C1689778195}" type="presParOf" srcId="{759F55D9-92ED-4366-A2B4-870D2E855C6E}" destId="{01376A24-3E1E-4243-A555-FB3361329432}" srcOrd="3" destOrd="0" presId="urn:microsoft.com/office/officeart/2005/8/layout/radial5"/>
    <dgm:cxn modelId="{BB70D4C0-FBAF-4C40-B33C-61CAEC48C7BB}" type="presParOf" srcId="{01376A24-3E1E-4243-A555-FB3361329432}" destId="{E68CC1DA-5EF0-4C89-94C8-9ACBCD599F71}" srcOrd="0" destOrd="0" presId="urn:microsoft.com/office/officeart/2005/8/layout/radial5"/>
    <dgm:cxn modelId="{595C2DD6-60C0-4A3A-A9DC-A028B521C5FA}" type="presParOf" srcId="{759F55D9-92ED-4366-A2B4-870D2E855C6E}" destId="{5FC7F47F-93DC-4812-B294-8B15FCFC0731}" srcOrd="4" destOrd="0" presId="urn:microsoft.com/office/officeart/2005/8/layout/radial5"/>
    <dgm:cxn modelId="{4AE1AA8E-E1FC-452A-BB49-AE5FA0B644CE}" type="presParOf" srcId="{759F55D9-92ED-4366-A2B4-870D2E855C6E}" destId="{390D3259-6135-4171-8641-32B215AFDFCE}" srcOrd="5" destOrd="0" presId="urn:microsoft.com/office/officeart/2005/8/layout/radial5"/>
    <dgm:cxn modelId="{FA76804C-7EE8-421B-A091-B3F8C126FA15}" type="presParOf" srcId="{390D3259-6135-4171-8641-32B215AFDFCE}" destId="{E1E93DEA-42BE-4F92-9AF2-C19ABE47DC7F}" srcOrd="0" destOrd="0" presId="urn:microsoft.com/office/officeart/2005/8/layout/radial5"/>
    <dgm:cxn modelId="{27178F54-7894-4F13-9064-6941D6CABADB}" type="presParOf" srcId="{759F55D9-92ED-4366-A2B4-870D2E855C6E}" destId="{8B6D1A39-7E1C-4D37-A899-70998F6B8BC3}" srcOrd="6" destOrd="0" presId="urn:microsoft.com/office/officeart/2005/8/layout/radial5"/>
    <dgm:cxn modelId="{A380424B-798B-460A-845B-283A28AEC480}" type="presParOf" srcId="{759F55D9-92ED-4366-A2B4-870D2E855C6E}" destId="{080191BA-BD25-459F-BD41-FCFE40E1CC5C}" srcOrd="7" destOrd="0" presId="urn:microsoft.com/office/officeart/2005/8/layout/radial5"/>
    <dgm:cxn modelId="{7785EA50-47D9-47C8-93C4-74BDF0D81005}" type="presParOf" srcId="{080191BA-BD25-459F-BD41-FCFE40E1CC5C}" destId="{8C57E9A0-6DB6-4242-AA4B-830C76B38170}" srcOrd="0" destOrd="0" presId="urn:microsoft.com/office/officeart/2005/8/layout/radial5"/>
    <dgm:cxn modelId="{03EAF7E2-A7F8-4D84-82AA-3CA6B3DE2A83}" type="presParOf" srcId="{759F55D9-92ED-4366-A2B4-870D2E855C6E}" destId="{F8389920-8FCB-4C90-8ACF-8DC2120B332C}" srcOrd="8" destOrd="0" presId="urn:microsoft.com/office/officeart/2005/8/layout/radial5"/>
    <dgm:cxn modelId="{68A0DBFD-FCB7-4C9E-910E-ECAC9A15FF46}" type="presParOf" srcId="{759F55D9-92ED-4366-A2B4-870D2E855C6E}" destId="{0F7C81D6-7509-44A7-9065-1529BC06D550}" srcOrd="9" destOrd="0" presId="urn:microsoft.com/office/officeart/2005/8/layout/radial5"/>
    <dgm:cxn modelId="{F6AC9244-81A3-444F-B385-79A038C20473}" type="presParOf" srcId="{0F7C81D6-7509-44A7-9065-1529BC06D550}" destId="{B9A3BA19-5BC0-4035-AF88-1187F0D0D745}" srcOrd="0" destOrd="0" presId="urn:microsoft.com/office/officeart/2005/8/layout/radial5"/>
    <dgm:cxn modelId="{9B5528D6-C7D8-4AB6-A013-B217A862DAC0}" type="presParOf" srcId="{759F55D9-92ED-4366-A2B4-870D2E855C6E}" destId="{7ECB7F02-A3EA-4568-912F-3D4B7847876A}"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D9C27-59B6-4F47-9F91-4C96132669FD}">
      <dsp:nvSpPr>
        <dsp:cNvPr id="0" name=""/>
        <dsp:cNvSpPr/>
      </dsp:nvSpPr>
      <dsp:spPr>
        <a:xfrm>
          <a:off x="5925765" y="3618052"/>
          <a:ext cx="3213833" cy="1702612"/>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964133"/>
              <a:satOff val="-6616"/>
              <a:lumOff val="33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tr-TR" sz="1200" kern="1200" dirty="0" smtClean="0"/>
            <a:t> </a:t>
          </a:r>
          <a:r>
            <a:rPr lang="tr-TR" sz="1200" b="1" kern="1200" dirty="0" smtClean="0">
              <a:solidFill>
                <a:srgbClr val="00B050"/>
              </a:solidFill>
            </a:rPr>
            <a:t>Post </a:t>
          </a:r>
          <a:r>
            <a:rPr lang="tr-TR" sz="1200" b="1" kern="1200" dirty="0" err="1" smtClean="0">
              <a:solidFill>
                <a:srgbClr val="00B050"/>
              </a:solidFill>
            </a:rPr>
            <a:t>Travmatik</a:t>
          </a:r>
          <a:r>
            <a:rPr lang="tr-TR" sz="1200" b="1" kern="1200" dirty="0" smtClean="0">
              <a:solidFill>
                <a:srgbClr val="00B050"/>
              </a:solidFill>
            </a:rPr>
            <a:t> Stres </a:t>
          </a:r>
          <a:r>
            <a:rPr lang="tr-TR" sz="1200" b="1" kern="1200" dirty="0" err="1" smtClean="0">
              <a:solidFill>
                <a:srgbClr val="00B050"/>
              </a:solidFill>
            </a:rPr>
            <a:t>Bozuklğu</a:t>
          </a:r>
          <a:r>
            <a:rPr lang="tr-TR" sz="1200" b="1" kern="1200" dirty="0" smtClean="0">
              <a:solidFill>
                <a:srgbClr val="00B050"/>
              </a:solidFill>
            </a:rPr>
            <a:t> (TSSB)</a:t>
          </a:r>
          <a:endParaRPr lang="tr-TR" sz="1200" b="1" kern="1200" dirty="0">
            <a:solidFill>
              <a:srgbClr val="00B050"/>
            </a:solidFill>
          </a:endParaRPr>
        </a:p>
        <a:p>
          <a:pPr marL="114300" lvl="1" indent="-114300" algn="l" defTabSz="533400">
            <a:lnSpc>
              <a:spcPct val="90000"/>
            </a:lnSpc>
            <a:spcBef>
              <a:spcPct val="0"/>
            </a:spcBef>
            <a:spcAft>
              <a:spcPct val="15000"/>
            </a:spcAft>
            <a:buChar char="••"/>
          </a:pPr>
          <a:r>
            <a:rPr lang="tr-TR" sz="1200" b="1" kern="1200" dirty="0" smtClean="0">
              <a:solidFill>
                <a:srgbClr val="00B050"/>
              </a:solidFill>
            </a:rPr>
            <a:t>Yorgunluk</a:t>
          </a:r>
          <a:endParaRPr lang="tr-TR" sz="1200" b="1" kern="1200" dirty="0">
            <a:solidFill>
              <a:srgbClr val="00B050"/>
            </a:solidFill>
          </a:endParaRPr>
        </a:p>
        <a:p>
          <a:pPr marL="114300" lvl="1" indent="-114300" algn="l" defTabSz="533400">
            <a:lnSpc>
              <a:spcPct val="90000"/>
            </a:lnSpc>
            <a:spcBef>
              <a:spcPct val="0"/>
            </a:spcBef>
            <a:spcAft>
              <a:spcPct val="15000"/>
            </a:spcAft>
            <a:buChar char="••"/>
          </a:pPr>
          <a:r>
            <a:rPr lang="tr-TR" sz="1200" b="1" kern="1200" dirty="0" err="1" smtClean="0">
              <a:solidFill>
                <a:srgbClr val="00B050"/>
              </a:solidFill>
            </a:rPr>
            <a:t>Psikosoyal</a:t>
          </a:r>
          <a:r>
            <a:rPr lang="tr-TR" sz="1200" b="1" kern="1200" dirty="0" smtClean="0">
              <a:solidFill>
                <a:srgbClr val="00B050"/>
              </a:solidFill>
            </a:rPr>
            <a:t> Stres</a:t>
          </a:r>
          <a:endParaRPr lang="tr-TR" sz="1200" b="1" kern="1200" dirty="0">
            <a:solidFill>
              <a:srgbClr val="00B050"/>
            </a:solidFill>
          </a:endParaRPr>
        </a:p>
        <a:p>
          <a:pPr marL="114300" lvl="1" indent="-114300" algn="l" defTabSz="533400">
            <a:lnSpc>
              <a:spcPct val="90000"/>
            </a:lnSpc>
            <a:spcBef>
              <a:spcPct val="0"/>
            </a:spcBef>
            <a:spcAft>
              <a:spcPct val="15000"/>
            </a:spcAft>
            <a:buChar char="••"/>
          </a:pPr>
          <a:r>
            <a:rPr lang="tr-TR" sz="1200" b="1" kern="1200" dirty="0" smtClean="0">
              <a:solidFill>
                <a:srgbClr val="00B050"/>
              </a:solidFill>
            </a:rPr>
            <a:t>Şiddet</a:t>
          </a:r>
          <a:endParaRPr lang="tr-TR" sz="1200" b="1" kern="1200" dirty="0">
            <a:solidFill>
              <a:srgbClr val="00B050"/>
            </a:solidFill>
          </a:endParaRPr>
        </a:p>
      </dsp:txBody>
      <dsp:txXfrm>
        <a:off x="6927316" y="4081106"/>
        <a:ext cx="2174881" cy="1202157"/>
      </dsp:txXfrm>
    </dsp:sp>
    <dsp:sp modelId="{7B9E0D95-AD9F-4D0A-9535-07714A103719}">
      <dsp:nvSpPr>
        <dsp:cNvPr id="0" name=""/>
        <dsp:cNvSpPr/>
      </dsp:nvSpPr>
      <dsp:spPr>
        <a:xfrm>
          <a:off x="1480458" y="3618052"/>
          <a:ext cx="3527534" cy="1702612"/>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1446200"/>
              <a:satOff val="-9924"/>
              <a:lumOff val="5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tr-TR" sz="1200" b="1" kern="1200" dirty="0" smtClean="0">
              <a:solidFill>
                <a:srgbClr val="7030A0"/>
              </a:solidFill>
            </a:rPr>
            <a:t>Bulaşıcı hastalıklar</a:t>
          </a:r>
          <a:endParaRPr lang="tr-TR" sz="1200" b="1" kern="1200" dirty="0">
            <a:solidFill>
              <a:srgbClr val="7030A0"/>
            </a:solidFill>
          </a:endParaRPr>
        </a:p>
        <a:p>
          <a:pPr marL="114300" lvl="1" indent="-114300" algn="l" defTabSz="533400">
            <a:lnSpc>
              <a:spcPct val="90000"/>
            </a:lnSpc>
            <a:spcBef>
              <a:spcPct val="0"/>
            </a:spcBef>
            <a:spcAft>
              <a:spcPct val="15000"/>
            </a:spcAft>
            <a:buChar char="••"/>
          </a:pPr>
          <a:r>
            <a:rPr lang="tr-TR" sz="1200" b="1" kern="1200" dirty="0" smtClean="0">
              <a:solidFill>
                <a:srgbClr val="7030A0"/>
              </a:solidFill>
            </a:rPr>
            <a:t>Vektör Kaynaklı hastalıklar</a:t>
          </a:r>
          <a:endParaRPr lang="tr-TR" sz="1200" b="1" kern="1200" dirty="0">
            <a:solidFill>
              <a:srgbClr val="7030A0"/>
            </a:solidFill>
          </a:endParaRPr>
        </a:p>
        <a:p>
          <a:pPr marL="114300" lvl="1" indent="-114300" algn="l" defTabSz="533400">
            <a:lnSpc>
              <a:spcPct val="90000"/>
            </a:lnSpc>
            <a:spcBef>
              <a:spcPct val="0"/>
            </a:spcBef>
            <a:spcAft>
              <a:spcPct val="15000"/>
            </a:spcAft>
            <a:buChar char="••"/>
          </a:pPr>
          <a:r>
            <a:rPr lang="tr-TR" sz="1200" b="1" kern="1200" dirty="0" smtClean="0">
              <a:solidFill>
                <a:srgbClr val="7030A0"/>
              </a:solidFill>
            </a:rPr>
            <a:t>Kazazede vücut sıvıları ile temas</a:t>
          </a:r>
          <a:endParaRPr lang="tr-TR" sz="1200" b="1" kern="1200" dirty="0">
            <a:solidFill>
              <a:srgbClr val="7030A0"/>
            </a:solidFill>
          </a:endParaRPr>
        </a:p>
        <a:p>
          <a:pPr marL="114300" lvl="1" indent="-114300" algn="l" defTabSz="533400">
            <a:lnSpc>
              <a:spcPct val="90000"/>
            </a:lnSpc>
            <a:spcBef>
              <a:spcPct val="0"/>
            </a:spcBef>
            <a:spcAft>
              <a:spcPct val="15000"/>
            </a:spcAft>
            <a:buChar char="••"/>
          </a:pPr>
          <a:r>
            <a:rPr lang="tr-TR" sz="1200" b="1" kern="1200" dirty="0" smtClean="0">
              <a:solidFill>
                <a:srgbClr val="7030A0"/>
              </a:solidFill>
            </a:rPr>
            <a:t>Cesetler</a:t>
          </a:r>
          <a:endParaRPr lang="tr-TR" sz="1200" b="1" kern="1200" dirty="0">
            <a:solidFill>
              <a:srgbClr val="7030A0"/>
            </a:solidFill>
          </a:endParaRPr>
        </a:p>
      </dsp:txBody>
      <dsp:txXfrm>
        <a:off x="1517859" y="4081106"/>
        <a:ext cx="2394472" cy="1202157"/>
      </dsp:txXfrm>
    </dsp:sp>
    <dsp:sp modelId="{247DCE85-4D52-40AC-8962-C31A45251BC7}">
      <dsp:nvSpPr>
        <dsp:cNvPr id="0" name=""/>
        <dsp:cNvSpPr/>
      </dsp:nvSpPr>
      <dsp:spPr>
        <a:xfrm>
          <a:off x="6180497" y="0"/>
          <a:ext cx="2628408" cy="1702612"/>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482067"/>
              <a:satOff val="-3308"/>
              <a:lumOff val="16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l" defTabSz="533400">
            <a:lnSpc>
              <a:spcPct val="90000"/>
            </a:lnSpc>
            <a:spcBef>
              <a:spcPct val="0"/>
            </a:spcBef>
            <a:spcAft>
              <a:spcPct val="15000"/>
            </a:spcAft>
            <a:buChar char="••"/>
          </a:pPr>
          <a:r>
            <a:rPr lang="tr-TR" sz="1200" b="1" kern="1200" dirty="0" smtClean="0">
              <a:solidFill>
                <a:srgbClr val="0070C0"/>
              </a:solidFill>
            </a:rPr>
            <a:t>Tehlikeli kimyasal maddeler</a:t>
          </a:r>
          <a:endParaRPr lang="tr-TR" sz="1200" b="1" kern="1200" dirty="0">
            <a:solidFill>
              <a:srgbClr val="0070C0"/>
            </a:solidFill>
          </a:endParaRPr>
        </a:p>
        <a:p>
          <a:pPr marL="114300" lvl="1" indent="-114300" algn="l" defTabSz="533400">
            <a:lnSpc>
              <a:spcPct val="90000"/>
            </a:lnSpc>
            <a:spcBef>
              <a:spcPct val="0"/>
            </a:spcBef>
            <a:spcAft>
              <a:spcPct val="15000"/>
            </a:spcAft>
            <a:buChar char="••"/>
          </a:pPr>
          <a:r>
            <a:rPr lang="tr-TR" sz="1200" b="1" kern="1200" dirty="0" smtClean="0">
              <a:solidFill>
                <a:srgbClr val="0070C0"/>
              </a:solidFill>
            </a:rPr>
            <a:t>Parlama-patlama reaksiyonları</a:t>
          </a:r>
          <a:endParaRPr lang="tr-TR" sz="1200" b="1" kern="1200" dirty="0">
            <a:solidFill>
              <a:srgbClr val="0070C0"/>
            </a:solidFill>
          </a:endParaRPr>
        </a:p>
        <a:p>
          <a:pPr marL="114300" lvl="1" indent="-114300" algn="l" defTabSz="533400">
            <a:lnSpc>
              <a:spcPct val="90000"/>
            </a:lnSpc>
            <a:spcBef>
              <a:spcPct val="0"/>
            </a:spcBef>
            <a:spcAft>
              <a:spcPct val="15000"/>
            </a:spcAft>
            <a:buChar char="••"/>
          </a:pPr>
          <a:r>
            <a:rPr lang="tr-TR" sz="1200" b="1" kern="1200" dirty="0" smtClean="0">
              <a:solidFill>
                <a:srgbClr val="0070C0"/>
              </a:solidFill>
            </a:rPr>
            <a:t>Kimyasal toz ve gaz inhalasyonu</a:t>
          </a:r>
          <a:endParaRPr lang="tr-TR" sz="1200" b="1" kern="1200" dirty="0">
            <a:solidFill>
              <a:srgbClr val="0070C0"/>
            </a:solidFill>
          </a:endParaRPr>
        </a:p>
      </dsp:txBody>
      <dsp:txXfrm>
        <a:off x="7006420" y="37401"/>
        <a:ext cx="1765083" cy="1202157"/>
      </dsp:txXfrm>
    </dsp:sp>
    <dsp:sp modelId="{5109C066-202C-451E-8F53-A61C466A8691}">
      <dsp:nvSpPr>
        <dsp:cNvPr id="0" name=""/>
        <dsp:cNvSpPr/>
      </dsp:nvSpPr>
      <dsp:spPr>
        <a:xfrm>
          <a:off x="1709156" y="0"/>
          <a:ext cx="3070138" cy="1702612"/>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tr-TR" sz="1200" b="1" kern="1200" dirty="0" smtClean="0">
              <a:solidFill>
                <a:srgbClr val="C00000"/>
              </a:solidFill>
            </a:rPr>
            <a:t>Enkaz altında çalışma</a:t>
          </a:r>
          <a:endParaRPr lang="tr-TR" sz="1200" b="1" kern="1200" dirty="0">
            <a:solidFill>
              <a:srgbClr val="C00000"/>
            </a:solidFill>
          </a:endParaRPr>
        </a:p>
        <a:p>
          <a:pPr marL="114300" lvl="1" indent="-114300" algn="l" defTabSz="533400">
            <a:lnSpc>
              <a:spcPct val="90000"/>
            </a:lnSpc>
            <a:spcBef>
              <a:spcPct val="0"/>
            </a:spcBef>
            <a:spcAft>
              <a:spcPct val="15000"/>
            </a:spcAft>
            <a:buChar char="••"/>
          </a:pPr>
          <a:r>
            <a:rPr lang="tr-TR" sz="1200" b="1" kern="1200" dirty="0" smtClean="0">
              <a:solidFill>
                <a:srgbClr val="C00000"/>
              </a:solidFill>
            </a:rPr>
            <a:t>Yüksekten düşme</a:t>
          </a:r>
          <a:endParaRPr lang="tr-TR" sz="1200" b="1" kern="1200" dirty="0">
            <a:solidFill>
              <a:srgbClr val="C00000"/>
            </a:solidFill>
          </a:endParaRPr>
        </a:p>
        <a:p>
          <a:pPr marL="114300" lvl="1" indent="-114300" algn="l" defTabSz="533400">
            <a:lnSpc>
              <a:spcPct val="90000"/>
            </a:lnSpc>
            <a:spcBef>
              <a:spcPct val="0"/>
            </a:spcBef>
            <a:spcAft>
              <a:spcPct val="15000"/>
            </a:spcAft>
            <a:buChar char="••"/>
          </a:pPr>
          <a:r>
            <a:rPr lang="tr-TR" sz="1200" b="1" kern="1200" dirty="0" smtClean="0">
              <a:solidFill>
                <a:srgbClr val="C00000"/>
              </a:solidFill>
            </a:rPr>
            <a:t>Delici-kesici alet yaralanmaları</a:t>
          </a:r>
          <a:endParaRPr lang="tr-TR" sz="1200" b="1" kern="1200" dirty="0">
            <a:solidFill>
              <a:srgbClr val="C00000"/>
            </a:solidFill>
          </a:endParaRPr>
        </a:p>
        <a:p>
          <a:pPr marL="114300" lvl="1" indent="-114300" algn="l" defTabSz="533400">
            <a:lnSpc>
              <a:spcPct val="90000"/>
            </a:lnSpc>
            <a:spcBef>
              <a:spcPct val="0"/>
            </a:spcBef>
            <a:spcAft>
              <a:spcPct val="15000"/>
            </a:spcAft>
            <a:buChar char="••"/>
          </a:pPr>
          <a:r>
            <a:rPr lang="tr-TR" sz="1200" b="1" kern="1200" dirty="0" smtClean="0">
              <a:solidFill>
                <a:srgbClr val="C00000"/>
              </a:solidFill>
            </a:rPr>
            <a:t>Termal risk</a:t>
          </a:r>
          <a:endParaRPr lang="tr-TR" sz="1200" b="1" kern="1200" dirty="0">
            <a:solidFill>
              <a:srgbClr val="C00000"/>
            </a:solidFill>
          </a:endParaRPr>
        </a:p>
        <a:p>
          <a:pPr marL="114300" lvl="1" indent="-114300" algn="l" defTabSz="533400">
            <a:lnSpc>
              <a:spcPct val="90000"/>
            </a:lnSpc>
            <a:spcBef>
              <a:spcPct val="0"/>
            </a:spcBef>
            <a:spcAft>
              <a:spcPct val="15000"/>
            </a:spcAft>
            <a:buChar char="••"/>
          </a:pPr>
          <a:r>
            <a:rPr lang="tr-TR" sz="1200" b="1" kern="1200" dirty="0" smtClean="0">
              <a:solidFill>
                <a:srgbClr val="C00000"/>
              </a:solidFill>
            </a:rPr>
            <a:t>Radyasyon</a:t>
          </a:r>
          <a:endParaRPr lang="tr-TR" sz="1200" b="1" kern="1200" dirty="0">
            <a:solidFill>
              <a:srgbClr val="C00000"/>
            </a:solidFill>
          </a:endParaRPr>
        </a:p>
        <a:p>
          <a:pPr marL="57150" lvl="1" indent="-57150" algn="l" defTabSz="355600">
            <a:lnSpc>
              <a:spcPct val="90000"/>
            </a:lnSpc>
            <a:spcBef>
              <a:spcPct val="0"/>
            </a:spcBef>
            <a:spcAft>
              <a:spcPct val="15000"/>
            </a:spcAft>
            <a:buChar char="••"/>
          </a:pPr>
          <a:endParaRPr lang="tr-TR" sz="800" kern="1200" dirty="0"/>
        </a:p>
        <a:p>
          <a:pPr marL="57150" lvl="1" indent="-57150" algn="l" defTabSz="355600">
            <a:lnSpc>
              <a:spcPct val="90000"/>
            </a:lnSpc>
            <a:spcBef>
              <a:spcPct val="0"/>
            </a:spcBef>
            <a:spcAft>
              <a:spcPct val="15000"/>
            </a:spcAft>
            <a:buChar char="••"/>
          </a:pPr>
          <a:endParaRPr lang="tr-TR" sz="800" kern="1200" dirty="0"/>
        </a:p>
      </dsp:txBody>
      <dsp:txXfrm>
        <a:off x="1746557" y="37401"/>
        <a:ext cx="2074295" cy="1202157"/>
      </dsp:txXfrm>
    </dsp:sp>
    <dsp:sp modelId="{11402FE6-4FB1-416B-9662-690677C1D596}">
      <dsp:nvSpPr>
        <dsp:cNvPr id="0" name=""/>
        <dsp:cNvSpPr/>
      </dsp:nvSpPr>
      <dsp:spPr>
        <a:xfrm>
          <a:off x="2952974" y="303277"/>
          <a:ext cx="2303847" cy="2303847"/>
        </a:xfrm>
        <a:prstGeom prst="pieWedg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tr-TR" sz="2100" kern="1200" dirty="0" smtClean="0">
              <a:solidFill>
                <a:schemeClr val="tx1"/>
              </a:solidFill>
            </a:rPr>
            <a:t>Fiziksel  Risk Etmenleri</a:t>
          </a:r>
          <a:endParaRPr lang="tr-TR" sz="2100" kern="1200" dirty="0">
            <a:solidFill>
              <a:schemeClr val="tx1"/>
            </a:solidFill>
          </a:endParaRPr>
        </a:p>
      </dsp:txBody>
      <dsp:txXfrm>
        <a:off x="3627755" y="978058"/>
        <a:ext cx="1629066" cy="1629066"/>
      </dsp:txXfrm>
    </dsp:sp>
    <dsp:sp modelId="{4007082F-58E7-4990-9C19-D7B54A3200BB}">
      <dsp:nvSpPr>
        <dsp:cNvPr id="0" name=""/>
        <dsp:cNvSpPr/>
      </dsp:nvSpPr>
      <dsp:spPr>
        <a:xfrm rot="5400000">
          <a:off x="5363235" y="303277"/>
          <a:ext cx="2303847" cy="2303847"/>
        </a:xfrm>
        <a:prstGeom prst="pieWedge">
          <a:avLst/>
        </a:prstGeom>
        <a:solidFill>
          <a:schemeClr val="accent2">
            <a:hueOff val="-482067"/>
            <a:satOff val="-3308"/>
            <a:lumOff val="169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tr-TR" sz="2100" kern="1200" dirty="0" smtClean="0">
              <a:solidFill>
                <a:schemeClr val="tx1"/>
              </a:solidFill>
            </a:rPr>
            <a:t>Kimyasal Risk Etmenleri</a:t>
          </a:r>
          <a:endParaRPr lang="tr-TR" sz="2100" kern="1200" dirty="0">
            <a:solidFill>
              <a:schemeClr val="tx1"/>
            </a:solidFill>
          </a:endParaRPr>
        </a:p>
      </dsp:txBody>
      <dsp:txXfrm rot="-5400000">
        <a:off x="5363235" y="978058"/>
        <a:ext cx="1629066" cy="1629066"/>
      </dsp:txXfrm>
    </dsp:sp>
    <dsp:sp modelId="{4F6AE87D-6477-41EB-BCD0-D0DA298600D1}">
      <dsp:nvSpPr>
        <dsp:cNvPr id="0" name=""/>
        <dsp:cNvSpPr/>
      </dsp:nvSpPr>
      <dsp:spPr>
        <a:xfrm rot="10800000">
          <a:off x="5363235" y="2713539"/>
          <a:ext cx="2303847" cy="2303847"/>
        </a:xfrm>
        <a:prstGeom prst="pieWedge">
          <a:avLst/>
        </a:prstGeom>
        <a:solidFill>
          <a:schemeClr val="accent2">
            <a:hueOff val="-964133"/>
            <a:satOff val="-6616"/>
            <a:lumOff val="339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tr-TR" sz="2100" kern="1200" dirty="0" err="1" smtClean="0">
              <a:solidFill>
                <a:schemeClr val="tx1"/>
              </a:solidFill>
            </a:rPr>
            <a:t>Psikososyal</a:t>
          </a:r>
          <a:r>
            <a:rPr lang="tr-TR" sz="2100" kern="1200" dirty="0" smtClean="0">
              <a:solidFill>
                <a:schemeClr val="tx1"/>
              </a:solidFill>
            </a:rPr>
            <a:t> Risk Etmenleri</a:t>
          </a:r>
          <a:endParaRPr lang="tr-TR" sz="2100" kern="1200" dirty="0">
            <a:solidFill>
              <a:schemeClr val="tx1"/>
            </a:solidFill>
          </a:endParaRPr>
        </a:p>
      </dsp:txBody>
      <dsp:txXfrm rot="10800000">
        <a:off x="5363235" y="2713539"/>
        <a:ext cx="1629066" cy="1629066"/>
      </dsp:txXfrm>
    </dsp:sp>
    <dsp:sp modelId="{70F3EBF8-01C8-4D0C-9922-8ED7C6B54499}">
      <dsp:nvSpPr>
        <dsp:cNvPr id="0" name=""/>
        <dsp:cNvSpPr/>
      </dsp:nvSpPr>
      <dsp:spPr>
        <a:xfrm rot="16200000">
          <a:off x="2952974" y="2713539"/>
          <a:ext cx="2303847" cy="2303847"/>
        </a:xfrm>
        <a:prstGeom prst="pieWedge">
          <a:avLst/>
        </a:prstGeom>
        <a:solidFill>
          <a:schemeClr val="accent2">
            <a:hueOff val="-1446200"/>
            <a:satOff val="-9924"/>
            <a:lumOff val="50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tr-TR" sz="2100" kern="1200" dirty="0" smtClean="0">
              <a:solidFill>
                <a:schemeClr val="tx1"/>
              </a:solidFill>
            </a:rPr>
            <a:t>Biyolojik Risk Etmenleri</a:t>
          </a:r>
          <a:endParaRPr lang="tr-TR" sz="2100" kern="1200" dirty="0">
            <a:solidFill>
              <a:schemeClr val="tx1"/>
            </a:solidFill>
          </a:endParaRPr>
        </a:p>
      </dsp:txBody>
      <dsp:txXfrm rot="5400000">
        <a:off x="3627755" y="2713539"/>
        <a:ext cx="1629066" cy="1629066"/>
      </dsp:txXfrm>
    </dsp:sp>
    <dsp:sp modelId="{37165EDE-2050-4CFA-92E2-49168F195835}">
      <dsp:nvSpPr>
        <dsp:cNvPr id="0" name=""/>
        <dsp:cNvSpPr/>
      </dsp:nvSpPr>
      <dsp:spPr>
        <a:xfrm>
          <a:off x="4912309" y="2181472"/>
          <a:ext cx="795439" cy="691686"/>
        </a:xfrm>
        <a:prstGeom prst="circularArrow">
          <a:avLst/>
        </a:prstGeom>
        <a:solidFill>
          <a:schemeClr val="accent2">
            <a:tint val="4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9E7E5E-EF6A-4684-8301-F4652CB2488E}">
      <dsp:nvSpPr>
        <dsp:cNvPr id="0" name=""/>
        <dsp:cNvSpPr/>
      </dsp:nvSpPr>
      <dsp:spPr>
        <a:xfrm rot="10800000">
          <a:off x="4912309" y="2447505"/>
          <a:ext cx="795439" cy="691686"/>
        </a:xfrm>
        <a:prstGeom prst="circularArrow">
          <a:avLst/>
        </a:prstGeom>
        <a:solidFill>
          <a:schemeClr val="accent2">
            <a:tint val="4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1C47B-9E25-4937-8EE5-00E28E584480}">
      <dsp:nvSpPr>
        <dsp:cNvPr id="0" name=""/>
        <dsp:cNvSpPr/>
      </dsp:nvSpPr>
      <dsp:spPr>
        <a:xfrm>
          <a:off x="3314888" y="1269622"/>
          <a:ext cx="1371729" cy="938210"/>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dirty="0" smtClean="0"/>
            <a:t>Afetlerde İSG Risk Yönetimi</a:t>
          </a:r>
          <a:endParaRPr lang="tr-TR" sz="1200" kern="1200" dirty="0"/>
        </a:p>
      </dsp:txBody>
      <dsp:txXfrm>
        <a:off x="3515773" y="1407020"/>
        <a:ext cx="969959" cy="663414"/>
      </dsp:txXfrm>
    </dsp:sp>
    <dsp:sp modelId="{440575F9-088D-4E61-8330-C9F31CAFD376}">
      <dsp:nvSpPr>
        <dsp:cNvPr id="0" name=""/>
        <dsp:cNvSpPr/>
      </dsp:nvSpPr>
      <dsp:spPr>
        <a:xfrm rot="16200000">
          <a:off x="3919073" y="957113"/>
          <a:ext cx="163359" cy="32603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tr-TR" sz="1200" kern="1200"/>
        </a:p>
      </dsp:txBody>
      <dsp:txXfrm>
        <a:off x="3943577" y="1046825"/>
        <a:ext cx="114351" cy="195622"/>
      </dsp:txXfrm>
    </dsp:sp>
    <dsp:sp modelId="{FBE0C223-48CB-42E6-A4BA-0A32BB016E15}">
      <dsp:nvSpPr>
        <dsp:cNvPr id="0" name=""/>
        <dsp:cNvSpPr/>
      </dsp:nvSpPr>
      <dsp:spPr>
        <a:xfrm>
          <a:off x="3264084" y="-166781"/>
          <a:ext cx="1473337" cy="1128178"/>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b="1" kern="1200" dirty="0" smtClean="0"/>
            <a:t>Eğitim ve Hazırlık</a:t>
          </a:r>
          <a:endParaRPr lang="tr-TR" sz="1200" b="1" kern="1200" dirty="0"/>
        </a:p>
      </dsp:txBody>
      <dsp:txXfrm>
        <a:off x="3479849" y="-1563"/>
        <a:ext cx="1041807" cy="797742"/>
      </dsp:txXfrm>
    </dsp:sp>
    <dsp:sp modelId="{01376A24-3E1E-4243-A555-FB3361329432}">
      <dsp:nvSpPr>
        <dsp:cNvPr id="0" name=""/>
        <dsp:cNvSpPr/>
      </dsp:nvSpPr>
      <dsp:spPr>
        <a:xfrm rot="9720000">
          <a:off x="4601566" y="1378275"/>
          <a:ext cx="13646" cy="326038"/>
        </a:xfrm>
        <a:prstGeom prst="rightArrow">
          <a:avLst>
            <a:gd name="adj1" fmla="val 60000"/>
            <a:gd name="adj2" fmla="val 50000"/>
          </a:avLst>
        </a:prstGeom>
        <a:solidFill>
          <a:schemeClr val="accent3">
            <a:hueOff val="365030"/>
            <a:satOff val="-6791"/>
            <a:lumOff val="-2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tr-TR" sz="1200" kern="1200"/>
        </a:p>
      </dsp:txBody>
      <dsp:txXfrm rot="10800000">
        <a:off x="4605560" y="1442850"/>
        <a:ext cx="9552" cy="195622"/>
      </dsp:txXfrm>
    </dsp:sp>
    <dsp:sp modelId="{5FC7F47F-93DC-4812-B294-8B15FCFC0731}">
      <dsp:nvSpPr>
        <dsp:cNvPr id="0" name=""/>
        <dsp:cNvSpPr/>
      </dsp:nvSpPr>
      <dsp:spPr>
        <a:xfrm>
          <a:off x="4534605" y="767936"/>
          <a:ext cx="1483828" cy="1112538"/>
        </a:xfrm>
        <a:prstGeom prst="ellipse">
          <a:avLst/>
        </a:prstGeom>
        <a:solidFill>
          <a:schemeClr val="accent3">
            <a:hueOff val="365030"/>
            <a:satOff val="-6791"/>
            <a:lumOff val="-205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b="1" kern="1200" dirty="0" smtClean="0"/>
            <a:t>Psikolojik Destek</a:t>
          </a:r>
          <a:endParaRPr lang="tr-TR" sz="1200" b="1" kern="1200" dirty="0"/>
        </a:p>
      </dsp:txBody>
      <dsp:txXfrm>
        <a:off x="4751907" y="930863"/>
        <a:ext cx="1049224" cy="786684"/>
      </dsp:txXfrm>
    </dsp:sp>
    <dsp:sp modelId="{390D3259-6135-4171-8641-32B215AFDFCE}">
      <dsp:nvSpPr>
        <dsp:cNvPr id="0" name=""/>
        <dsp:cNvSpPr/>
      </dsp:nvSpPr>
      <dsp:spPr>
        <a:xfrm rot="3240000">
          <a:off x="4309352" y="2061908"/>
          <a:ext cx="89290" cy="326038"/>
        </a:xfrm>
        <a:prstGeom prst="rightArrow">
          <a:avLst>
            <a:gd name="adj1" fmla="val 60000"/>
            <a:gd name="adj2" fmla="val 50000"/>
          </a:avLst>
        </a:prstGeom>
        <a:solidFill>
          <a:schemeClr val="accent3">
            <a:hueOff val="730060"/>
            <a:satOff val="-13582"/>
            <a:lumOff val="-411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tr-TR" sz="1200" kern="1200"/>
        </a:p>
      </dsp:txBody>
      <dsp:txXfrm>
        <a:off x="4314873" y="2116280"/>
        <a:ext cx="62503" cy="195622"/>
      </dsp:txXfrm>
    </dsp:sp>
    <dsp:sp modelId="{8B6D1A39-7E1C-4D37-A899-70998F6B8BC3}">
      <dsp:nvSpPr>
        <dsp:cNvPr id="0" name=""/>
        <dsp:cNvSpPr/>
      </dsp:nvSpPr>
      <dsp:spPr>
        <a:xfrm>
          <a:off x="4098484" y="2187581"/>
          <a:ext cx="1381471" cy="1272757"/>
        </a:xfrm>
        <a:prstGeom prst="ellipse">
          <a:avLst/>
        </a:prstGeom>
        <a:solidFill>
          <a:schemeClr val="accent3">
            <a:hueOff val="730060"/>
            <a:satOff val="-13582"/>
            <a:lumOff val="-411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b="1" kern="1200" dirty="0" smtClean="0"/>
            <a:t>Sağlık Kontrolü ve Aşılama</a:t>
          </a:r>
          <a:endParaRPr lang="tr-TR" sz="1200" b="1" kern="1200" dirty="0"/>
        </a:p>
      </dsp:txBody>
      <dsp:txXfrm>
        <a:off x="4300796" y="2373972"/>
        <a:ext cx="976847" cy="899975"/>
      </dsp:txXfrm>
    </dsp:sp>
    <dsp:sp modelId="{080191BA-BD25-459F-BD41-FCFE40E1CC5C}">
      <dsp:nvSpPr>
        <dsp:cNvPr id="0" name=""/>
        <dsp:cNvSpPr/>
      </dsp:nvSpPr>
      <dsp:spPr>
        <a:xfrm rot="7560000">
          <a:off x="3656660" y="2023534"/>
          <a:ext cx="37456" cy="326038"/>
        </a:xfrm>
        <a:prstGeom prst="rightArrow">
          <a:avLst>
            <a:gd name="adj1" fmla="val 60000"/>
            <a:gd name="adj2" fmla="val 50000"/>
          </a:avLst>
        </a:prstGeom>
        <a:solidFill>
          <a:schemeClr val="accent3">
            <a:hueOff val="1095090"/>
            <a:satOff val="-20373"/>
            <a:lumOff val="-61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tr-TR" sz="1200" kern="1200"/>
        </a:p>
      </dsp:txBody>
      <dsp:txXfrm rot="10800000">
        <a:off x="3665581" y="2084197"/>
        <a:ext cx="26219" cy="195622"/>
      </dsp:txXfrm>
    </dsp:sp>
    <dsp:sp modelId="{F8389920-8FCB-4C90-8ACF-8DC2120B332C}">
      <dsp:nvSpPr>
        <dsp:cNvPr id="0" name=""/>
        <dsp:cNvSpPr/>
      </dsp:nvSpPr>
      <dsp:spPr>
        <a:xfrm>
          <a:off x="2421797" y="2090872"/>
          <a:ext cx="1580978" cy="1466174"/>
        </a:xfrm>
        <a:prstGeom prst="ellipse">
          <a:avLst/>
        </a:prstGeom>
        <a:solidFill>
          <a:schemeClr val="accent3">
            <a:hueOff val="1095090"/>
            <a:satOff val="-20373"/>
            <a:lumOff val="-617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b="1" kern="1200" dirty="0" smtClean="0"/>
            <a:t>İş Sağlığı ve Güvenliği Politikaları</a:t>
          </a:r>
          <a:endParaRPr lang="tr-TR" sz="1200" b="1" kern="1200" dirty="0"/>
        </a:p>
      </dsp:txBody>
      <dsp:txXfrm>
        <a:off x="2653326" y="2305588"/>
        <a:ext cx="1117920" cy="1036742"/>
      </dsp:txXfrm>
    </dsp:sp>
    <dsp:sp modelId="{0F7C81D6-7509-44A7-9065-1529BC06D550}">
      <dsp:nvSpPr>
        <dsp:cNvPr id="0" name=""/>
        <dsp:cNvSpPr/>
      </dsp:nvSpPr>
      <dsp:spPr>
        <a:xfrm rot="11880000">
          <a:off x="3351721" y="1368325"/>
          <a:ext cx="21541" cy="326038"/>
        </a:xfrm>
        <a:prstGeom prst="rightArrow">
          <a:avLst>
            <a:gd name="adj1" fmla="val 60000"/>
            <a:gd name="adj2" fmla="val 50000"/>
          </a:avLst>
        </a:prstGeom>
        <a:solidFill>
          <a:schemeClr val="accent3">
            <a:hueOff val="1460120"/>
            <a:satOff val="-27164"/>
            <a:lumOff val="-823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tr-TR" sz="1200" kern="1200"/>
        </a:p>
      </dsp:txBody>
      <dsp:txXfrm rot="10800000">
        <a:off x="3358025" y="1434531"/>
        <a:ext cx="15079" cy="195622"/>
      </dsp:txXfrm>
    </dsp:sp>
    <dsp:sp modelId="{7ECB7F02-A3EA-4568-912F-3D4B7847876A}">
      <dsp:nvSpPr>
        <dsp:cNvPr id="0" name=""/>
        <dsp:cNvSpPr/>
      </dsp:nvSpPr>
      <dsp:spPr>
        <a:xfrm>
          <a:off x="2071783" y="707984"/>
          <a:ext cx="1306406" cy="1232443"/>
        </a:xfrm>
        <a:prstGeom prst="ellipse">
          <a:avLst/>
        </a:prstGeom>
        <a:solidFill>
          <a:schemeClr val="accent3">
            <a:hueOff val="1460120"/>
            <a:satOff val="-27164"/>
            <a:lumOff val="-8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b="1" kern="1200" dirty="0" smtClean="0"/>
            <a:t>Kişisel Koruyucu Ekipmanlar</a:t>
          </a:r>
          <a:endParaRPr lang="tr-TR" sz="1200" b="1" kern="1200" dirty="0"/>
        </a:p>
      </dsp:txBody>
      <dsp:txXfrm>
        <a:off x="2263102" y="888471"/>
        <a:ext cx="923768" cy="871469"/>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6202E-59BF-4547-B1AD-341100E4D137}" type="datetimeFigureOut">
              <a:rPr lang="tr-TR" smtClean="0"/>
              <a:t>11.12.2023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62C8D3-B8E9-448A-A70C-CA0AA29A0F04}" type="slidenum">
              <a:rPr lang="tr-TR" smtClean="0"/>
              <a:t>‹#›</a:t>
            </a:fld>
            <a:endParaRPr lang="tr-TR"/>
          </a:p>
        </p:txBody>
      </p:sp>
    </p:spTree>
    <p:extLst>
      <p:ext uri="{BB962C8B-B14F-4D97-AF65-F5344CB8AC3E}">
        <p14:creationId xmlns:p14="http://schemas.microsoft.com/office/powerpoint/2010/main" val="71067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CFAH.org.  Center </a:t>
            </a:r>
            <a:r>
              <a:rPr lang="tr-TR" dirty="0" err="1" smtClean="0"/>
              <a:t>For</a:t>
            </a:r>
            <a:r>
              <a:rPr lang="tr-TR" dirty="0" smtClean="0"/>
              <a:t> </a:t>
            </a:r>
            <a:r>
              <a:rPr lang="tr-TR" dirty="0" err="1" smtClean="0"/>
              <a:t>Advancing</a:t>
            </a:r>
            <a:r>
              <a:rPr lang="tr-TR" dirty="0" smtClean="0"/>
              <a:t> </a:t>
            </a:r>
            <a:r>
              <a:rPr lang="tr-TR" dirty="0" err="1" smtClean="0"/>
              <a:t>Health</a:t>
            </a:r>
            <a:r>
              <a:rPr lang="tr-TR" dirty="0" smtClean="0"/>
              <a:t>, 2023</a:t>
            </a:r>
            <a:endParaRPr lang="tr-TR" dirty="0"/>
          </a:p>
        </p:txBody>
      </p:sp>
      <p:sp>
        <p:nvSpPr>
          <p:cNvPr id="4" name="Slayt Numarası Yer Tutucusu 3"/>
          <p:cNvSpPr>
            <a:spLocks noGrp="1"/>
          </p:cNvSpPr>
          <p:nvPr>
            <p:ph type="sldNum" sz="quarter" idx="10"/>
          </p:nvPr>
        </p:nvSpPr>
        <p:spPr/>
        <p:txBody>
          <a:bodyPr/>
          <a:lstStyle/>
          <a:p>
            <a:fld id="{0E62C8D3-B8E9-448A-A70C-CA0AA29A0F04}" type="slidenum">
              <a:rPr lang="tr-TR" smtClean="0"/>
              <a:t>12</a:t>
            </a:fld>
            <a:endParaRPr lang="tr-TR"/>
          </a:p>
        </p:txBody>
      </p:sp>
    </p:spTree>
    <p:extLst>
      <p:ext uri="{BB962C8B-B14F-4D97-AF65-F5344CB8AC3E}">
        <p14:creationId xmlns:p14="http://schemas.microsoft.com/office/powerpoint/2010/main" val="3320178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856C64C0-97B4-43EB-8F89-CF32E8573EF8}" type="datetimeFigureOut">
              <a:rPr lang="tr-TR" smtClean="0"/>
              <a:t>11.12.2023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C56980D-EED0-45B3-836A-0CC58B59C79A}" type="slidenum">
              <a:rPr lang="tr-TR" smtClean="0"/>
              <a:t>‹#›</a:t>
            </a:fld>
            <a:endParaRPr lang="tr-TR"/>
          </a:p>
        </p:txBody>
      </p:sp>
    </p:spTree>
    <p:extLst>
      <p:ext uri="{BB962C8B-B14F-4D97-AF65-F5344CB8AC3E}">
        <p14:creationId xmlns:p14="http://schemas.microsoft.com/office/powerpoint/2010/main" val="4122742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56C64C0-97B4-43EB-8F89-CF32E8573EF8}" type="datetimeFigureOut">
              <a:rPr lang="tr-TR" smtClean="0"/>
              <a:t>11.12.2023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C56980D-EED0-45B3-836A-0CC58B59C79A}" type="slidenum">
              <a:rPr lang="tr-TR" smtClean="0"/>
              <a:t>‹#›</a:t>
            </a:fld>
            <a:endParaRPr lang="tr-TR"/>
          </a:p>
        </p:txBody>
      </p:sp>
    </p:spTree>
    <p:extLst>
      <p:ext uri="{BB962C8B-B14F-4D97-AF65-F5344CB8AC3E}">
        <p14:creationId xmlns:p14="http://schemas.microsoft.com/office/powerpoint/2010/main" val="231685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56C64C0-97B4-43EB-8F89-CF32E8573EF8}" type="datetimeFigureOut">
              <a:rPr lang="tr-TR" smtClean="0"/>
              <a:t>11.12.2023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C56980D-EED0-45B3-836A-0CC58B59C79A}" type="slidenum">
              <a:rPr lang="tr-TR" smtClean="0"/>
              <a:t>‹#›</a:t>
            </a:fld>
            <a:endParaRPr lang="tr-T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0167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56C64C0-97B4-43EB-8F89-CF32E8573EF8}" type="datetimeFigureOut">
              <a:rPr lang="tr-TR" smtClean="0"/>
              <a:t>11.12.2023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C56980D-EED0-45B3-836A-0CC58B59C79A}" type="slidenum">
              <a:rPr lang="tr-TR" smtClean="0"/>
              <a:t>‹#›</a:t>
            </a:fld>
            <a:endParaRPr lang="tr-TR"/>
          </a:p>
        </p:txBody>
      </p:sp>
    </p:spTree>
    <p:extLst>
      <p:ext uri="{BB962C8B-B14F-4D97-AF65-F5344CB8AC3E}">
        <p14:creationId xmlns:p14="http://schemas.microsoft.com/office/powerpoint/2010/main" val="3008824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56C64C0-97B4-43EB-8F89-CF32E8573EF8}" type="datetimeFigureOut">
              <a:rPr lang="tr-TR" smtClean="0"/>
              <a:t>11.12.2023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C56980D-EED0-45B3-836A-0CC58B59C79A}" type="slidenum">
              <a:rPr lang="tr-TR" smtClean="0"/>
              <a:t>‹#›</a:t>
            </a:fld>
            <a:endParaRPr lang="tr-T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59005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56C64C0-97B4-43EB-8F89-CF32E8573EF8}" type="datetimeFigureOut">
              <a:rPr lang="tr-TR" smtClean="0"/>
              <a:t>11.12.2023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C56980D-EED0-45B3-836A-0CC58B59C79A}" type="slidenum">
              <a:rPr lang="tr-TR" smtClean="0"/>
              <a:t>‹#›</a:t>
            </a:fld>
            <a:endParaRPr lang="tr-TR"/>
          </a:p>
        </p:txBody>
      </p:sp>
    </p:spTree>
    <p:extLst>
      <p:ext uri="{BB962C8B-B14F-4D97-AF65-F5344CB8AC3E}">
        <p14:creationId xmlns:p14="http://schemas.microsoft.com/office/powerpoint/2010/main" val="2964806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56C64C0-97B4-43EB-8F89-CF32E8573EF8}" type="datetimeFigureOut">
              <a:rPr lang="tr-TR" smtClean="0"/>
              <a:t>11.12.2023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C56980D-EED0-45B3-836A-0CC58B59C79A}" type="slidenum">
              <a:rPr lang="tr-TR" smtClean="0"/>
              <a:t>‹#›</a:t>
            </a:fld>
            <a:endParaRPr lang="tr-TR"/>
          </a:p>
        </p:txBody>
      </p:sp>
    </p:spTree>
    <p:extLst>
      <p:ext uri="{BB962C8B-B14F-4D97-AF65-F5344CB8AC3E}">
        <p14:creationId xmlns:p14="http://schemas.microsoft.com/office/powerpoint/2010/main" val="1714244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56C64C0-97B4-43EB-8F89-CF32E8573EF8}" type="datetimeFigureOut">
              <a:rPr lang="tr-TR" smtClean="0"/>
              <a:t>11.12.2023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C56980D-EED0-45B3-836A-0CC58B59C79A}" type="slidenum">
              <a:rPr lang="tr-TR" smtClean="0"/>
              <a:t>‹#›</a:t>
            </a:fld>
            <a:endParaRPr lang="tr-TR"/>
          </a:p>
        </p:txBody>
      </p:sp>
    </p:spTree>
    <p:extLst>
      <p:ext uri="{BB962C8B-B14F-4D97-AF65-F5344CB8AC3E}">
        <p14:creationId xmlns:p14="http://schemas.microsoft.com/office/powerpoint/2010/main" val="405466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56C64C0-97B4-43EB-8F89-CF32E8573EF8}" type="datetimeFigureOut">
              <a:rPr lang="tr-TR" smtClean="0"/>
              <a:t>11.12.2023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C56980D-EED0-45B3-836A-0CC58B59C79A}" type="slidenum">
              <a:rPr lang="tr-TR" smtClean="0"/>
              <a:t>‹#›</a:t>
            </a:fld>
            <a:endParaRPr lang="tr-TR"/>
          </a:p>
        </p:txBody>
      </p:sp>
    </p:spTree>
    <p:extLst>
      <p:ext uri="{BB962C8B-B14F-4D97-AF65-F5344CB8AC3E}">
        <p14:creationId xmlns:p14="http://schemas.microsoft.com/office/powerpoint/2010/main" val="1016891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56C64C0-97B4-43EB-8F89-CF32E8573EF8}" type="datetimeFigureOut">
              <a:rPr lang="tr-TR" smtClean="0"/>
              <a:t>11.12.2023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C56980D-EED0-45B3-836A-0CC58B59C79A}" type="slidenum">
              <a:rPr lang="tr-TR" smtClean="0"/>
              <a:t>‹#›</a:t>
            </a:fld>
            <a:endParaRPr lang="tr-TR"/>
          </a:p>
        </p:txBody>
      </p:sp>
    </p:spTree>
    <p:extLst>
      <p:ext uri="{BB962C8B-B14F-4D97-AF65-F5344CB8AC3E}">
        <p14:creationId xmlns:p14="http://schemas.microsoft.com/office/powerpoint/2010/main" val="717341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856C64C0-97B4-43EB-8F89-CF32E8573EF8}" type="datetimeFigureOut">
              <a:rPr lang="tr-TR" smtClean="0"/>
              <a:t>11.12.2023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C56980D-EED0-45B3-836A-0CC58B59C79A}" type="slidenum">
              <a:rPr lang="tr-TR" smtClean="0"/>
              <a:t>‹#›</a:t>
            </a:fld>
            <a:endParaRPr lang="tr-TR"/>
          </a:p>
        </p:txBody>
      </p:sp>
    </p:spTree>
    <p:extLst>
      <p:ext uri="{BB962C8B-B14F-4D97-AF65-F5344CB8AC3E}">
        <p14:creationId xmlns:p14="http://schemas.microsoft.com/office/powerpoint/2010/main" val="2209879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856C64C0-97B4-43EB-8F89-CF32E8573EF8}" type="datetimeFigureOut">
              <a:rPr lang="tr-TR" smtClean="0"/>
              <a:t>11.12.2023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C56980D-EED0-45B3-836A-0CC58B59C79A}" type="slidenum">
              <a:rPr lang="tr-TR" smtClean="0"/>
              <a:t>‹#›</a:t>
            </a:fld>
            <a:endParaRPr lang="tr-TR"/>
          </a:p>
        </p:txBody>
      </p:sp>
    </p:spTree>
    <p:extLst>
      <p:ext uri="{BB962C8B-B14F-4D97-AF65-F5344CB8AC3E}">
        <p14:creationId xmlns:p14="http://schemas.microsoft.com/office/powerpoint/2010/main" val="3464520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856C64C0-97B4-43EB-8F89-CF32E8573EF8}" type="datetimeFigureOut">
              <a:rPr lang="tr-TR" smtClean="0"/>
              <a:t>11.12.2023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C56980D-EED0-45B3-836A-0CC58B59C79A}" type="slidenum">
              <a:rPr lang="tr-TR" smtClean="0"/>
              <a:t>‹#›</a:t>
            </a:fld>
            <a:endParaRPr lang="tr-TR"/>
          </a:p>
        </p:txBody>
      </p:sp>
    </p:spTree>
    <p:extLst>
      <p:ext uri="{BB962C8B-B14F-4D97-AF65-F5344CB8AC3E}">
        <p14:creationId xmlns:p14="http://schemas.microsoft.com/office/powerpoint/2010/main" val="690489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6C64C0-97B4-43EB-8F89-CF32E8573EF8}" type="datetimeFigureOut">
              <a:rPr lang="tr-TR" smtClean="0"/>
              <a:t>11.12.2023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C56980D-EED0-45B3-836A-0CC58B59C79A}" type="slidenum">
              <a:rPr lang="tr-TR" smtClean="0"/>
              <a:t>‹#›</a:t>
            </a:fld>
            <a:endParaRPr lang="tr-TR"/>
          </a:p>
        </p:txBody>
      </p:sp>
    </p:spTree>
    <p:extLst>
      <p:ext uri="{BB962C8B-B14F-4D97-AF65-F5344CB8AC3E}">
        <p14:creationId xmlns:p14="http://schemas.microsoft.com/office/powerpoint/2010/main" val="1628518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smtClean="0"/>
              <a:t>Asıl başlık stili için tıklatın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856C64C0-97B4-43EB-8F89-CF32E8573EF8}" type="datetimeFigureOut">
              <a:rPr lang="tr-TR" smtClean="0"/>
              <a:t>11.12.2023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C56980D-EED0-45B3-836A-0CC58B59C79A}" type="slidenum">
              <a:rPr lang="tr-TR" smtClean="0"/>
              <a:t>‹#›</a:t>
            </a:fld>
            <a:endParaRPr lang="tr-TR"/>
          </a:p>
        </p:txBody>
      </p:sp>
    </p:spTree>
    <p:extLst>
      <p:ext uri="{BB962C8B-B14F-4D97-AF65-F5344CB8AC3E}">
        <p14:creationId xmlns:p14="http://schemas.microsoft.com/office/powerpoint/2010/main" val="142365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856C64C0-97B4-43EB-8F89-CF32E8573EF8}" type="datetimeFigureOut">
              <a:rPr lang="tr-TR" smtClean="0"/>
              <a:t>11.12.2023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C56980D-EED0-45B3-836A-0CC58B59C79A}" type="slidenum">
              <a:rPr lang="tr-TR" smtClean="0"/>
              <a:t>‹#›</a:t>
            </a:fld>
            <a:endParaRPr lang="tr-TR"/>
          </a:p>
        </p:txBody>
      </p:sp>
    </p:spTree>
    <p:extLst>
      <p:ext uri="{BB962C8B-B14F-4D97-AF65-F5344CB8AC3E}">
        <p14:creationId xmlns:p14="http://schemas.microsoft.com/office/powerpoint/2010/main" val="15712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56C64C0-97B4-43EB-8F89-CF32E8573EF8}" type="datetimeFigureOut">
              <a:rPr lang="tr-TR" smtClean="0"/>
              <a:t>11.12.2023</a:t>
            </a:fld>
            <a:endParaRPr lang="tr-T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C56980D-EED0-45B3-836A-0CC58B59C79A}" type="slidenum">
              <a:rPr lang="tr-TR" smtClean="0"/>
              <a:t>‹#›</a:t>
            </a:fld>
            <a:endParaRPr lang="tr-TR"/>
          </a:p>
        </p:txBody>
      </p:sp>
    </p:spTree>
    <p:extLst>
      <p:ext uri="{BB962C8B-B14F-4D97-AF65-F5344CB8AC3E}">
        <p14:creationId xmlns:p14="http://schemas.microsoft.com/office/powerpoint/2010/main" val="1042698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2.tmp"/></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3.tmp"/><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0.tmp"/><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tm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ctrTitle"/>
          </p:nvPr>
        </p:nvSpPr>
        <p:spPr>
          <a:xfrm>
            <a:off x="3832497" y="2468221"/>
            <a:ext cx="7035282" cy="1857822"/>
          </a:xfrm>
          <a:solidFill>
            <a:schemeClr val="accent3">
              <a:lumMod val="20000"/>
              <a:lumOff val="80000"/>
            </a:schemeClr>
          </a:solidFill>
          <a:ln>
            <a:solidFill>
              <a:schemeClr val="accent2">
                <a:lumMod val="40000"/>
                <a:lumOff val="60000"/>
              </a:schemeClr>
            </a:solidFill>
          </a:ln>
        </p:spPr>
        <p:txBody>
          <a:bodyPr>
            <a:normAutofit fontScale="90000"/>
          </a:bodyPr>
          <a:lstStyle/>
          <a:p>
            <a:pPr algn="ctr"/>
            <a:r>
              <a:rPr lang="tr-TR" dirty="0" smtClean="0"/>
              <a:t> </a:t>
            </a:r>
            <a:r>
              <a:rPr lang="tr-TR" sz="2800" dirty="0" smtClean="0">
                <a:solidFill>
                  <a:schemeClr val="tx1"/>
                </a:solidFill>
                <a:latin typeface="Times New Roman" panose="02020603050405020304" pitchFamily="18" charset="0"/>
                <a:ea typeface="Calibri" panose="020F0502020204030204" pitchFamily="34" charset="0"/>
              </a:rPr>
              <a:t>AFET VE ACİL DURUMLARDA İŞ SAĞLIĞI VE GÜVENLİĞİ</a:t>
            </a:r>
            <a:br>
              <a:rPr lang="tr-TR" sz="2800" dirty="0" smtClean="0">
                <a:solidFill>
                  <a:schemeClr val="tx1"/>
                </a:solidFill>
                <a:latin typeface="Times New Roman" panose="02020603050405020304" pitchFamily="18" charset="0"/>
                <a:ea typeface="Calibri" panose="020F0502020204030204" pitchFamily="34" charset="0"/>
              </a:rPr>
            </a:br>
            <a:r>
              <a:rPr lang="tr-TR" sz="2800" dirty="0" smtClean="0">
                <a:solidFill>
                  <a:schemeClr val="tx1"/>
                </a:solidFill>
                <a:latin typeface="Times New Roman" panose="02020603050405020304" pitchFamily="18" charset="0"/>
                <a:ea typeface="Calibri" panose="020F0502020204030204" pitchFamily="34" charset="0"/>
              </a:rPr>
              <a:t>Arama-Kurtarma Çalışmaları ve Risk Değerlendirmesi</a:t>
            </a:r>
            <a:endParaRPr lang="tr-TR" sz="3100" dirty="0">
              <a:solidFill>
                <a:schemeClr val="tx1"/>
              </a:solidFill>
            </a:endParaRPr>
          </a:p>
        </p:txBody>
      </p:sp>
      <p:sp>
        <p:nvSpPr>
          <p:cNvPr id="5" name="Metin kutusu 4"/>
          <p:cNvSpPr txBox="1"/>
          <p:nvPr/>
        </p:nvSpPr>
        <p:spPr>
          <a:xfrm>
            <a:off x="4663231" y="4836512"/>
            <a:ext cx="5521067" cy="1323439"/>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dirty="0" smtClean="0">
                <a:solidFill>
                  <a:prstClr val="black"/>
                </a:solidFill>
                <a:latin typeface="Gill Sans MT" panose="020B0502020104020203"/>
              </a:rPr>
              <a:t>ÖĞR. GÖR. NURAY DEMİRALP</a:t>
            </a:r>
          </a:p>
          <a:p>
            <a:pPr algn="ctr"/>
            <a:r>
              <a:rPr lang="tr-TR" sz="1600" dirty="0" smtClean="0">
                <a:solidFill>
                  <a:prstClr val="black"/>
                </a:solidFill>
                <a:latin typeface="Gill Sans MT" panose="020B0502020104020203"/>
              </a:rPr>
              <a:t>BOZKURT MYO SİVİL SAVUNMA VE İTFAİYECİLİK PROGRAMI</a:t>
            </a:r>
          </a:p>
          <a:p>
            <a:pPr algn="ctr"/>
            <a:r>
              <a:rPr lang="tr-TR" sz="1600" dirty="0" smtClean="0">
                <a:solidFill>
                  <a:prstClr val="black"/>
                </a:solidFill>
                <a:latin typeface="Gill Sans MT" panose="020B0502020104020203"/>
              </a:rPr>
              <a:t>ndemiralp@kastamonu.edu.tr</a:t>
            </a:r>
          </a:p>
          <a:p>
            <a:pPr algn="ctr"/>
            <a:endParaRPr lang="tr-TR" sz="1600" dirty="0">
              <a:solidFill>
                <a:prstClr val="black"/>
              </a:solidFill>
              <a:latin typeface="Gill Sans MT" panose="020B0502020104020203"/>
            </a:endParaRPr>
          </a:p>
        </p:txBody>
      </p:sp>
      <p:pic>
        <p:nvPicPr>
          <p:cNvPr id="3" name="Resim 2"/>
          <p:cNvPicPr>
            <a:picLocks noChangeAspect="1"/>
          </p:cNvPicPr>
          <p:nvPr/>
        </p:nvPicPr>
        <p:blipFill>
          <a:blip r:embed="rId2"/>
          <a:stretch>
            <a:fillRect/>
          </a:stretch>
        </p:blipFill>
        <p:spPr>
          <a:xfrm>
            <a:off x="281279" y="99932"/>
            <a:ext cx="3448669" cy="1935704"/>
          </a:xfrm>
          <a:prstGeom prst="rect">
            <a:avLst/>
          </a:prstGeom>
        </p:spPr>
      </p:pic>
      <p:pic>
        <p:nvPicPr>
          <p:cNvPr id="6" name="Resim 5"/>
          <p:cNvPicPr>
            <a:picLocks noChangeAspect="1"/>
          </p:cNvPicPr>
          <p:nvPr/>
        </p:nvPicPr>
        <p:blipFill>
          <a:blip r:embed="rId3"/>
          <a:stretch>
            <a:fillRect/>
          </a:stretch>
        </p:blipFill>
        <p:spPr>
          <a:xfrm>
            <a:off x="3729948" y="62265"/>
            <a:ext cx="3324029" cy="2011038"/>
          </a:xfrm>
          <a:prstGeom prst="rect">
            <a:avLst/>
          </a:prstGeom>
        </p:spPr>
      </p:pic>
      <p:pic>
        <p:nvPicPr>
          <p:cNvPr id="7" name="Resim 6"/>
          <p:cNvPicPr>
            <a:picLocks noChangeAspect="1"/>
          </p:cNvPicPr>
          <p:nvPr/>
        </p:nvPicPr>
        <p:blipFill>
          <a:blip r:embed="rId4"/>
          <a:stretch>
            <a:fillRect/>
          </a:stretch>
        </p:blipFill>
        <p:spPr>
          <a:xfrm>
            <a:off x="260496" y="2057205"/>
            <a:ext cx="3469452" cy="1951567"/>
          </a:xfrm>
          <a:prstGeom prst="rect">
            <a:avLst/>
          </a:prstGeom>
        </p:spPr>
      </p:pic>
      <p:pic>
        <p:nvPicPr>
          <p:cNvPr id="8" name="Resim 7"/>
          <p:cNvPicPr>
            <a:picLocks noChangeAspect="1"/>
          </p:cNvPicPr>
          <p:nvPr/>
        </p:nvPicPr>
        <p:blipFill>
          <a:blip r:embed="rId5"/>
          <a:stretch>
            <a:fillRect/>
          </a:stretch>
        </p:blipFill>
        <p:spPr>
          <a:xfrm>
            <a:off x="7053977" y="81804"/>
            <a:ext cx="3540444" cy="1991499"/>
          </a:xfrm>
          <a:prstGeom prst="rect">
            <a:avLst/>
          </a:prstGeom>
        </p:spPr>
      </p:pic>
      <p:pic>
        <p:nvPicPr>
          <p:cNvPr id="9" name="Resim 8"/>
          <p:cNvPicPr>
            <a:picLocks noChangeAspect="1"/>
          </p:cNvPicPr>
          <p:nvPr/>
        </p:nvPicPr>
        <p:blipFill>
          <a:blip r:embed="rId6"/>
          <a:stretch>
            <a:fillRect/>
          </a:stretch>
        </p:blipFill>
        <p:spPr>
          <a:xfrm>
            <a:off x="186870" y="4069375"/>
            <a:ext cx="3469452" cy="2303716"/>
          </a:xfrm>
          <a:prstGeom prst="rect">
            <a:avLst/>
          </a:prstGeom>
        </p:spPr>
      </p:pic>
      <p:pic>
        <p:nvPicPr>
          <p:cNvPr id="10" name="Resim 9"/>
          <p:cNvPicPr>
            <a:picLocks noChangeAspect="1"/>
          </p:cNvPicPr>
          <p:nvPr/>
        </p:nvPicPr>
        <p:blipFill>
          <a:blip r:embed="rId7"/>
          <a:stretch>
            <a:fillRect/>
          </a:stretch>
        </p:blipFill>
        <p:spPr>
          <a:xfrm rot="5400000">
            <a:off x="10760658" y="5276004"/>
            <a:ext cx="1694919" cy="815936"/>
          </a:xfrm>
          <a:prstGeom prst="rect">
            <a:avLst/>
          </a:prstGeom>
        </p:spPr>
      </p:pic>
      <p:pic>
        <p:nvPicPr>
          <p:cNvPr id="11" name="Resim 10"/>
          <p:cNvPicPr>
            <a:picLocks noChangeAspect="1"/>
          </p:cNvPicPr>
          <p:nvPr/>
        </p:nvPicPr>
        <p:blipFill>
          <a:blip r:embed="rId8"/>
          <a:stretch>
            <a:fillRect/>
          </a:stretch>
        </p:blipFill>
        <p:spPr>
          <a:xfrm rot="5400000">
            <a:off x="9239828" y="1977684"/>
            <a:ext cx="4736580" cy="981075"/>
          </a:xfrm>
          <a:prstGeom prst="rect">
            <a:avLst/>
          </a:prstGeom>
        </p:spPr>
      </p:pic>
    </p:spTree>
    <p:extLst>
      <p:ext uri="{BB962C8B-B14F-4D97-AF65-F5344CB8AC3E}">
        <p14:creationId xmlns:p14="http://schemas.microsoft.com/office/powerpoint/2010/main" val="16250871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863600"/>
          </a:xfrm>
        </p:spPr>
        <p:txBody>
          <a:bodyPr/>
          <a:lstStyle/>
          <a:p>
            <a:r>
              <a:rPr lang="tr-TR" dirty="0" smtClean="0"/>
              <a:t>Biyolojik Risk Etmenleri</a:t>
            </a:r>
            <a:endParaRPr lang="tr-TR" dirty="0"/>
          </a:p>
        </p:txBody>
      </p:sp>
      <p:graphicFrame>
        <p:nvGraphicFramePr>
          <p:cNvPr id="4" name="Tablo 3"/>
          <p:cNvGraphicFramePr>
            <a:graphicFrameLocks noGrp="1"/>
          </p:cNvGraphicFramePr>
          <p:nvPr>
            <p:extLst>
              <p:ext uri="{D42A27DB-BD31-4B8C-83A1-F6EECF244321}">
                <p14:modId xmlns:p14="http://schemas.microsoft.com/office/powerpoint/2010/main" val="3153326249"/>
              </p:ext>
            </p:extLst>
          </p:nvPr>
        </p:nvGraphicFramePr>
        <p:xfrm>
          <a:off x="677334" y="1826260"/>
          <a:ext cx="6627706" cy="3992880"/>
        </p:xfrm>
        <a:graphic>
          <a:graphicData uri="http://schemas.openxmlformats.org/drawingml/2006/table">
            <a:tbl>
              <a:tblPr firstRow="1" bandRow="1">
                <a:tableStyleId>{5C22544A-7EE6-4342-B048-85BDC9FD1C3A}</a:tableStyleId>
              </a:tblPr>
              <a:tblGrid>
                <a:gridCol w="6627706">
                  <a:extLst>
                    <a:ext uri="{9D8B030D-6E8A-4147-A177-3AD203B41FA5}">
                      <a16:colId xmlns:a16="http://schemas.microsoft.com/office/drawing/2014/main" val="272393910"/>
                    </a:ext>
                  </a:extLst>
                </a:gridCol>
              </a:tblGrid>
              <a:tr h="3467100">
                <a:tc>
                  <a:txBody>
                    <a:bodyPr/>
                    <a:lstStyle/>
                    <a:p>
                      <a:pPr marL="285750" indent="-285750">
                        <a:buFont typeface="Wingdings" panose="05000000000000000000" pitchFamily="2" charset="2"/>
                        <a:buChar char="ü"/>
                      </a:pPr>
                      <a:r>
                        <a:rPr lang="tr-TR" dirty="0" smtClean="0">
                          <a:solidFill>
                            <a:schemeClr val="tx1">
                              <a:lumMod val="85000"/>
                              <a:lumOff val="15000"/>
                            </a:schemeClr>
                          </a:solidFill>
                        </a:rPr>
                        <a:t>Kazazede </a:t>
                      </a:r>
                      <a:r>
                        <a:rPr lang="tr-TR" baseline="0" dirty="0" smtClean="0">
                          <a:solidFill>
                            <a:schemeClr val="tx1">
                              <a:lumMod val="85000"/>
                              <a:lumOff val="15000"/>
                            </a:schemeClr>
                          </a:solidFill>
                        </a:rPr>
                        <a:t>ile temas</a:t>
                      </a:r>
                    </a:p>
                    <a:p>
                      <a:pPr marL="0" indent="0">
                        <a:buFont typeface="Wingdings" panose="05000000000000000000" pitchFamily="2" charset="2"/>
                        <a:buNone/>
                      </a:pPr>
                      <a:endParaRPr lang="tr-TR" sz="1400" dirty="0" smtClean="0">
                        <a:solidFill>
                          <a:schemeClr val="tx1">
                            <a:lumMod val="85000"/>
                            <a:lumOff val="15000"/>
                          </a:schemeClr>
                        </a:solidFill>
                      </a:endParaRPr>
                    </a:p>
                    <a:p>
                      <a:pPr marL="0" indent="0" algn="just">
                        <a:buFont typeface="Wingdings" panose="05000000000000000000" pitchFamily="2" charset="2"/>
                        <a:buNone/>
                      </a:pPr>
                      <a:r>
                        <a:rPr lang="tr-TR" sz="1400" dirty="0" smtClean="0">
                          <a:solidFill>
                            <a:schemeClr val="tx1">
                              <a:lumMod val="85000"/>
                              <a:lumOff val="15000"/>
                            </a:schemeClr>
                          </a:solidFill>
                        </a:rPr>
                        <a:t>Yüksek bulaşıcılık derecesi ve vaka ölüm oranı nedeniyle, </a:t>
                      </a:r>
                      <a:r>
                        <a:rPr lang="tr-TR" sz="1400" dirty="0" err="1" smtClean="0">
                          <a:solidFill>
                            <a:schemeClr val="tx1">
                              <a:lumMod val="85000"/>
                              <a:lumOff val="15000"/>
                            </a:schemeClr>
                          </a:solidFill>
                        </a:rPr>
                        <a:t>mikrobiyal</a:t>
                      </a:r>
                      <a:r>
                        <a:rPr lang="tr-TR" sz="1400" dirty="0" smtClean="0">
                          <a:solidFill>
                            <a:schemeClr val="tx1">
                              <a:lumMod val="85000"/>
                              <a:lumOff val="15000"/>
                            </a:schemeClr>
                          </a:solidFill>
                        </a:rPr>
                        <a:t> ajanlarla enfeksiyon, salgına müdahale ve hazırlık çalışmalarında yer alan kişiler için açık ara temel iş sağlığı sorunudur.</a:t>
                      </a:r>
                      <a:endParaRPr lang="tr-TR" sz="1400" baseline="0" dirty="0" smtClean="0">
                        <a:solidFill>
                          <a:schemeClr val="tx1">
                            <a:lumMod val="85000"/>
                            <a:lumOff val="15000"/>
                          </a:schemeClr>
                        </a:solidFill>
                      </a:endParaRPr>
                    </a:p>
                    <a:p>
                      <a:pPr marL="0" indent="0">
                        <a:buFont typeface="Wingdings" panose="05000000000000000000" pitchFamily="2" charset="2"/>
                        <a:buNone/>
                      </a:pPr>
                      <a:endParaRPr lang="tr-TR" baseline="0" dirty="0" smtClean="0">
                        <a:solidFill>
                          <a:schemeClr val="tx1">
                            <a:lumMod val="85000"/>
                            <a:lumOff val="15000"/>
                          </a:schemeClr>
                        </a:solidFill>
                      </a:endParaRPr>
                    </a:p>
                    <a:p>
                      <a:pPr marL="285750" indent="-285750">
                        <a:buFont typeface="Wingdings" panose="05000000000000000000" pitchFamily="2" charset="2"/>
                        <a:buChar char="ü"/>
                      </a:pPr>
                      <a:r>
                        <a:rPr lang="tr-TR" baseline="0" dirty="0" smtClean="0">
                          <a:solidFill>
                            <a:schemeClr val="tx1">
                              <a:lumMod val="85000"/>
                              <a:lumOff val="15000"/>
                            </a:schemeClr>
                          </a:solidFill>
                        </a:rPr>
                        <a:t>Vektör kaynakları bulaşıcı hastalıklar</a:t>
                      </a:r>
                    </a:p>
                    <a:p>
                      <a:pPr marL="0" indent="0">
                        <a:buFont typeface="Wingdings" panose="05000000000000000000" pitchFamily="2" charset="2"/>
                        <a:buNone/>
                      </a:pPr>
                      <a:endParaRPr lang="tr-TR" sz="1800" b="1" baseline="0" dirty="0" smtClean="0">
                        <a:solidFill>
                          <a:schemeClr val="tx1">
                            <a:lumMod val="85000"/>
                            <a:lumOff val="15000"/>
                          </a:schemeClr>
                        </a:solidFill>
                      </a:endParaRPr>
                    </a:p>
                    <a:p>
                      <a:pPr marL="0" indent="0">
                        <a:buFont typeface="Wingdings" panose="05000000000000000000" pitchFamily="2" charset="2"/>
                        <a:buNone/>
                      </a:pPr>
                      <a:r>
                        <a:rPr lang="tr-TR" sz="1400" b="1" dirty="0" smtClean="0">
                          <a:solidFill>
                            <a:schemeClr val="tx1">
                              <a:lumMod val="85000"/>
                              <a:lumOff val="15000"/>
                            </a:schemeClr>
                          </a:solidFill>
                        </a:rPr>
                        <a:t>Kolera, sarı humma ve </a:t>
                      </a:r>
                      <a:r>
                        <a:rPr lang="tr-TR" sz="1400" b="1" dirty="0" err="1" smtClean="0">
                          <a:solidFill>
                            <a:schemeClr val="tx1">
                              <a:lumMod val="85000"/>
                              <a:lumOff val="15000"/>
                            </a:schemeClr>
                          </a:solidFill>
                        </a:rPr>
                        <a:t>viral</a:t>
                      </a:r>
                      <a:r>
                        <a:rPr lang="tr-TR" sz="1400" b="1" dirty="0" smtClean="0">
                          <a:solidFill>
                            <a:schemeClr val="tx1">
                              <a:lumMod val="85000"/>
                              <a:lumOff val="15000"/>
                            </a:schemeClr>
                          </a:solidFill>
                        </a:rPr>
                        <a:t> </a:t>
                      </a:r>
                      <a:r>
                        <a:rPr lang="tr-TR" sz="1400" b="1" dirty="0" err="1" smtClean="0">
                          <a:solidFill>
                            <a:schemeClr val="tx1">
                              <a:lumMod val="85000"/>
                              <a:lumOff val="15000"/>
                            </a:schemeClr>
                          </a:solidFill>
                        </a:rPr>
                        <a:t>hemorajik</a:t>
                      </a:r>
                      <a:r>
                        <a:rPr lang="tr-TR" sz="1400" b="1" dirty="0" smtClean="0">
                          <a:solidFill>
                            <a:schemeClr val="tx1">
                              <a:lumMod val="85000"/>
                              <a:lumOff val="15000"/>
                            </a:schemeClr>
                          </a:solidFill>
                        </a:rPr>
                        <a:t> ateş (</a:t>
                      </a:r>
                      <a:r>
                        <a:rPr lang="tr-TR" sz="1400" b="1" dirty="0" err="1" smtClean="0">
                          <a:solidFill>
                            <a:schemeClr val="tx1">
                              <a:lumMod val="85000"/>
                              <a:lumOff val="15000"/>
                            </a:schemeClr>
                          </a:solidFill>
                        </a:rPr>
                        <a:t>örn</a:t>
                      </a:r>
                      <a:r>
                        <a:rPr lang="tr-TR" sz="1400" b="1" dirty="0" smtClean="0">
                          <a:solidFill>
                            <a:schemeClr val="tx1">
                              <a:lumMod val="85000"/>
                              <a:lumOff val="15000"/>
                            </a:schemeClr>
                          </a:solidFill>
                        </a:rPr>
                        <a:t>. Ebola veya </a:t>
                      </a:r>
                      <a:r>
                        <a:rPr lang="tr-TR" sz="1400" b="1" dirty="0" err="1" smtClean="0">
                          <a:solidFill>
                            <a:schemeClr val="tx1">
                              <a:lumMod val="85000"/>
                              <a:lumOff val="15000"/>
                            </a:schemeClr>
                          </a:solidFill>
                        </a:rPr>
                        <a:t>Marburg</a:t>
                      </a:r>
                      <a:r>
                        <a:rPr lang="tr-TR" sz="1400" b="1" dirty="0" smtClean="0">
                          <a:solidFill>
                            <a:schemeClr val="tx1">
                              <a:lumMod val="85000"/>
                              <a:lumOff val="15000"/>
                            </a:schemeClr>
                          </a:solidFill>
                        </a:rPr>
                        <a:t> virüsü hastalığı) gibi son derece bulaşıcı patojenlerden etkilenen ülkeler aynı zamanda sıtma, dang humması ve diğer vektör kaynaklı hastalıklar açısından da sıklıkla endemiktir</a:t>
                      </a:r>
                      <a:endParaRPr lang="tr-TR" sz="1400" b="1" baseline="0" dirty="0" smtClean="0">
                        <a:solidFill>
                          <a:schemeClr val="tx1">
                            <a:lumMod val="85000"/>
                            <a:lumOff val="15000"/>
                          </a:schemeClr>
                        </a:solidFill>
                      </a:endParaRPr>
                    </a:p>
                    <a:p>
                      <a:pPr marL="285750" indent="-285750">
                        <a:buFont typeface="Wingdings" panose="05000000000000000000" pitchFamily="2" charset="2"/>
                        <a:buChar char="ü"/>
                      </a:pPr>
                      <a:endParaRPr lang="tr-TR" baseline="0" dirty="0" smtClean="0">
                        <a:solidFill>
                          <a:schemeClr val="tx1">
                            <a:lumMod val="85000"/>
                            <a:lumOff val="15000"/>
                          </a:schemeClr>
                        </a:solidFill>
                      </a:endParaRPr>
                    </a:p>
                    <a:p>
                      <a:pPr marL="285750" indent="-285750">
                        <a:buFont typeface="Wingdings" panose="05000000000000000000" pitchFamily="2" charset="2"/>
                        <a:buChar char="ü"/>
                      </a:pPr>
                      <a:r>
                        <a:rPr lang="tr-TR" baseline="0" dirty="0" smtClean="0">
                          <a:solidFill>
                            <a:schemeClr val="tx1">
                              <a:lumMod val="85000"/>
                              <a:lumOff val="15000"/>
                            </a:schemeClr>
                          </a:solidFill>
                        </a:rPr>
                        <a:t>Su ve besin </a:t>
                      </a:r>
                      <a:r>
                        <a:rPr lang="tr-TR" baseline="0" dirty="0" err="1" smtClean="0">
                          <a:solidFill>
                            <a:schemeClr val="tx1">
                              <a:lumMod val="85000"/>
                              <a:lumOff val="15000"/>
                            </a:schemeClr>
                          </a:solidFill>
                        </a:rPr>
                        <a:t>kontaminasyonundan</a:t>
                      </a:r>
                      <a:r>
                        <a:rPr lang="tr-TR" baseline="0" dirty="0" smtClean="0">
                          <a:solidFill>
                            <a:schemeClr val="tx1">
                              <a:lumMod val="85000"/>
                              <a:lumOff val="15000"/>
                            </a:schemeClr>
                          </a:solidFill>
                        </a:rPr>
                        <a:t> kaynaklanan hastalıklar</a:t>
                      </a:r>
                    </a:p>
                    <a:p>
                      <a:pPr marL="285750" indent="-285750">
                        <a:buFont typeface="Wingdings" panose="05000000000000000000" pitchFamily="2" charset="2"/>
                        <a:buChar char="ü"/>
                      </a:pPr>
                      <a:endParaRPr lang="tr-TR" baseline="0" dirty="0" smtClean="0">
                        <a:solidFill>
                          <a:schemeClr val="tx1">
                            <a:lumMod val="85000"/>
                            <a:lumOff val="15000"/>
                          </a:schemeClr>
                        </a:solidFill>
                      </a:endParaRPr>
                    </a:p>
                    <a:p>
                      <a:pPr marL="285750" indent="-285750">
                        <a:buFont typeface="Wingdings" panose="05000000000000000000" pitchFamily="2" charset="2"/>
                        <a:buChar char="ü"/>
                      </a:pPr>
                      <a:r>
                        <a:rPr lang="tr-TR" baseline="0" dirty="0" err="1" smtClean="0">
                          <a:solidFill>
                            <a:schemeClr val="tx1">
                              <a:lumMod val="85000"/>
                              <a:lumOff val="15000"/>
                            </a:schemeClr>
                          </a:solidFill>
                        </a:rPr>
                        <a:t>Ex</a:t>
                      </a:r>
                      <a:r>
                        <a:rPr lang="tr-TR" baseline="0" dirty="0" smtClean="0">
                          <a:solidFill>
                            <a:schemeClr val="tx1">
                              <a:lumMod val="85000"/>
                              <a:lumOff val="15000"/>
                            </a:schemeClr>
                          </a:solidFill>
                        </a:rPr>
                        <a:t>. </a:t>
                      </a:r>
                    </a:p>
                  </a:txBody>
                  <a:tcPr>
                    <a:solidFill>
                      <a:schemeClr val="accent5">
                        <a:lumMod val="40000"/>
                        <a:lumOff val="60000"/>
                      </a:schemeClr>
                    </a:solidFill>
                  </a:tcPr>
                </a:tc>
                <a:extLst>
                  <a:ext uri="{0D108BD9-81ED-4DB2-BD59-A6C34878D82A}">
                    <a16:rowId xmlns:a16="http://schemas.microsoft.com/office/drawing/2014/main" val="244562659"/>
                  </a:ext>
                </a:extLst>
              </a:tr>
            </a:tbl>
          </a:graphicData>
        </a:graphic>
      </p:graphicFrame>
      <p:pic>
        <p:nvPicPr>
          <p:cNvPr id="6" name="Resim 5"/>
          <p:cNvPicPr>
            <a:picLocks noChangeAspect="1"/>
          </p:cNvPicPr>
          <p:nvPr/>
        </p:nvPicPr>
        <p:blipFill>
          <a:blip r:embed="rId2"/>
          <a:stretch>
            <a:fillRect/>
          </a:stretch>
        </p:blipFill>
        <p:spPr>
          <a:xfrm>
            <a:off x="8155759" y="206035"/>
            <a:ext cx="2881960" cy="1620226"/>
          </a:xfrm>
          <a:prstGeom prst="rect">
            <a:avLst/>
          </a:prstGeom>
        </p:spPr>
      </p:pic>
      <p:pic>
        <p:nvPicPr>
          <p:cNvPr id="8" name="Resim 7"/>
          <p:cNvPicPr>
            <a:picLocks noChangeAspect="1"/>
          </p:cNvPicPr>
          <p:nvPr/>
        </p:nvPicPr>
        <p:blipFill>
          <a:blip r:embed="rId3"/>
          <a:stretch>
            <a:fillRect/>
          </a:stretch>
        </p:blipFill>
        <p:spPr>
          <a:xfrm>
            <a:off x="8155759" y="2133599"/>
            <a:ext cx="2819402" cy="1879601"/>
          </a:xfrm>
          <a:prstGeom prst="rect">
            <a:avLst/>
          </a:prstGeom>
        </p:spPr>
      </p:pic>
      <p:pic>
        <p:nvPicPr>
          <p:cNvPr id="9" name="Resim 8"/>
          <p:cNvPicPr>
            <a:picLocks noChangeAspect="1"/>
          </p:cNvPicPr>
          <p:nvPr/>
        </p:nvPicPr>
        <p:blipFill>
          <a:blip r:embed="rId4"/>
          <a:stretch>
            <a:fillRect/>
          </a:stretch>
        </p:blipFill>
        <p:spPr>
          <a:xfrm>
            <a:off x="8095755" y="4114151"/>
            <a:ext cx="2939409" cy="2509803"/>
          </a:xfrm>
          <a:prstGeom prst="rect">
            <a:avLst/>
          </a:prstGeom>
        </p:spPr>
      </p:pic>
    </p:spTree>
    <p:extLst>
      <p:ext uri="{BB962C8B-B14F-4D97-AF65-F5344CB8AC3E}">
        <p14:creationId xmlns:p14="http://schemas.microsoft.com/office/powerpoint/2010/main" val="329518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çerik Yer Tutucusu 3" descr="Ekran Kırpm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3463" y="215556"/>
            <a:ext cx="7179872" cy="3096604"/>
          </a:xfrm>
          <a:ln>
            <a:solidFill>
              <a:schemeClr val="tx1">
                <a:lumMod val="65000"/>
                <a:lumOff val="35000"/>
              </a:schemeClr>
            </a:solidFill>
          </a:ln>
        </p:spPr>
      </p:pic>
      <p:pic>
        <p:nvPicPr>
          <p:cNvPr id="5" name="Resim 4"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19" y="3143394"/>
            <a:ext cx="7376161" cy="3479918"/>
          </a:xfrm>
          <a:prstGeom prst="rect">
            <a:avLst/>
          </a:prstGeom>
        </p:spPr>
      </p:pic>
      <p:pic>
        <p:nvPicPr>
          <p:cNvPr id="7" name="Resim 6"/>
          <p:cNvPicPr>
            <a:picLocks noChangeAspect="1"/>
          </p:cNvPicPr>
          <p:nvPr/>
        </p:nvPicPr>
        <p:blipFill>
          <a:blip r:embed="rId4"/>
          <a:stretch>
            <a:fillRect/>
          </a:stretch>
        </p:blipFill>
        <p:spPr>
          <a:xfrm>
            <a:off x="274319" y="215556"/>
            <a:ext cx="1943100" cy="1828800"/>
          </a:xfrm>
          <a:prstGeom prst="rect">
            <a:avLst/>
          </a:prstGeom>
        </p:spPr>
      </p:pic>
    </p:spTree>
    <p:extLst>
      <p:ext uri="{BB962C8B-B14F-4D97-AF65-F5344CB8AC3E}">
        <p14:creationId xmlns:p14="http://schemas.microsoft.com/office/powerpoint/2010/main" val="785740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Psikososyal</a:t>
            </a:r>
            <a:r>
              <a:rPr lang="tr-TR" dirty="0" smtClean="0"/>
              <a:t> Risk Etmenleri</a:t>
            </a:r>
            <a:endParaRPr lang="tr-TR" dirty="0"/>
          </a:p>
        </p:txBody>
      </p:sp>
      <p:graphicFrame>
        <p:nvGraphicFramePr>
          <p:cNvPr id="4" name="Tablo 3"/>
          <p:cNvGraphicFramePr>
            <a:graphicFrameLocks noGrp="1"/>
          </p:cNvGraphicFramePr>
          <p:nvPr>
            <p:extLst>
              <p:ext uri="{D42A27DB-BD31-4B8C-83A1-F6EECF244321}">
                <p14:modId xmlns:p14="http://schemas.microsoft.com/office/powerpoint/2010/main" val="629318083"/>
              </p:ext>
            </p:extLst>
          </p:nvPr>
        </p:nvGraphicFramePr>
        <p:xfrm>
          <a:off x="677334" y="1544320"/>
          <a:ext cx="3596640" cy="3019214"/>
        </p:xfrm>
        <a:graphic>
          <a:graphicData uri="http://schemas.openxmlformats.org/drawingml/2006/table">
            <a:tbl>
              <a:tblPr firstRow="1" bandRow="1">
                <a:tableStyleId>{5C22544A-7EE6-4342-B048-85BDC9FD1C3A}</a:tableStyleId>
              </a:tblPr>
              <a:tblGrid>
                <a:gridCol w="3596640">
                  <a:extLst>
                    <a:ext uri="{9D8B030D-6E8A-4147-A177-3AD203B41FA5}">
                      <a16:colId xmlns:a16="http://schemas.microsoft.com/office/drawing/2014/main" val="923150386"/>
                    </a:ext>
                  </a:extLst>
                </a:gridCol>
              </a:tblGrid>
              <a:tr h="3019214">
                <a:tc>
                  <a:txBody>
                    <a:bodyPr/>
                    <a:lstStyle/>
                    <a:p>
                      <a:pPr marL="285750" indent="-285750">
                        <a:buFont typeface="Wingdings" panose="05000000000000000000" pitchFamily="2" charset="2"/>
                        <a:buChar char="v"/>
                      </a:pPr>
                      <a:r>
                        <a:rPr lang="tr-TR" dirty="0" err="1" smtClean="0">
                          <a:solidFill>
                            <a:schemeClr val="tx1">
                              <a:lumMod val="85000"/>
                              <a:lumOff val="15000"/>
                            </a:schemeClr>
                          </a:solidFill>
                        </a:rPr>
                        <a:t>Psikososyal</a:t>
                      </a:r>
                      <a:r>
                        <a:rPr lang="tr-TR" baseline="0" dirty="0" smtClean="0">
                          <a:solidFill>
                            <a:schemeClr val="tx1">
                              <a:lumMod val="85000"/>
                              <a:lumOff val="15000"/>
                            </a:schemeClr>
                          </a:solidFill>
                        </a:rPr>
                        <a:t> Stres</a:t>
                      </a:r>
                    </a:p>
                    <a:p>
                      <a:pPr marL="285750" indent="-285750">
                        <a:buFont typeface="Wingdings" panose="05000000000000000000" pitchFamily="2" charset="2"/>
                        <a:buChar char="v"/>
                      </a:pPr>
                      <a:endParaRPr lang="tr-TR" baseline="0" dirty="0" smtClean="0">
                        <a:solidFill>
                          <a:schemeClr val="tx1">
                            <a:lumMod val="85000"/>
                            <a:lumOff val="15000"/>
                          </a:schemeClr>
                        </a:solidFill>
                      </a:endParaRPr>
                    </a:p>
                    <a:p>
                      <a:pPr marL="285750" indent="-285750">
                        <a:buFont typeface="Wingdings" panose="05000000000000000000" pitchFamily="2" charset="2"/>
                        <a:buChar char="v"/>
                      </a:pPr>
                      <a:r>
                        <a:rPr lang="tr-TR" baseline="0" dirty="0" smtClean="0">
                          <a:solidFill>
                            <a:schemeClr val="tx1">
                              <a:lumMod val="85000"/>
                              <a:lumOff val="15000"/>
                            </a:schemeClr>
                          </a:solidFill>
                        </a:rPr>
                        <a:t>Yorgunluk</a:t>
                      </a:r>
                    </a:p>
                    <a:p>
                      <a:pPr marL="285750" indent="-285750">
                        <a:buFont typeface="Wingdings" panose="05000000000000000000" pitchFamily="2" charset="2"/>
                        <a:buChar char="v"/>
                      </a:pPr>
                      <a:endParaRPr lang="tr-TR" baseline="0" dirty="0" smtClean="0">
                        <a:solidFill>
                          <a:schemeClr val="tx1">
                            <a:lumMod val="85000"/>
                            <a:lumOff val="15000"/>
                          </a:schemeClr>
                        </a:solidFill>
                      </a:endParaRPr>
                    </a:p>
                    <a:p>
                      <a:pPr marL="285750" indent="-285750">
                        <a:buFont typeface="Wingdings" panose="05000000000000000000" pitchFamily="2" charset="2"/>
                        <a:buChar char="v"/>
                      </a:pPr>
                      <a:r>
                        <a:rPr lang="tr-TR" baseline="0" dirty="0" smtClean="0">
                          <a:solidFill>
                            <a:schemeClr val="tx1">
                              <a:lumMod val="85000"/>
                              <a:lumOff val="15000"/>
                            </a:schemeClr>
                          </a:solidFill>
                        </a:rPr>
                        <a:t>Post </a:t>
                      </a:r>
                      <a:r>
                        <a:rPr lang="tr-TR" baseline="0" dirty="0" err="1" smtClean="0">
                          <a:solidFill>
                            <a:schemeClr val="tx1">
                              <a:lumMod val="85000"/>
                              <a:lumOff val="15000"/>
                            </a:schemeClr>
                          </a:solidFill>
                        </a:rPr>
                        <a:t>Travmatik</a:t>
                      </a:r>
                      <a:r>
                        <a:rPr lang="tr-TR" baseline="0" dirty="0" smtClean="0">
                          <a:solidFill>
                            <a:schemeClr val="tx1">
                              <a:lumMod val="85000"/>
                              <a:lumOff val="15000"/>
                            </a:schemeClr>
                          </a:solidFill>
                        </a:rPr>
                        <a:t> Stres Bozukluğu</a:t>
                      </a:r>
                    </a:p>
                    <a:p>
                      <a:pPr marL="285750" indent="-285750">
                        <a:buFont typeface="Wingdings" panose="05000000000000000000" pitchFamily="2" charset="2"/>
                        <a:buChar char="v"/>
                      </a:pPr>
                      <a:endParaRPr lang="tr-TR" baseline="0" dirty="0" smtClean="0">
                        <a:solidFill>
                          <a:schemeClr val="tx1">
                            <a:lumMod val="85000"/>
                            <a:lumOff val="15000"/>
                          </a:schemeClr>
                        </a:solidFill>
                      </a:endParaRPr>
                    </a:p>
                    <a:p>
                      <a:pPr marL="285750" indent="-285750">
                        <a:buFont typeface="Wingdings" panose="05000000000000000000" pitchFamily="2" charset="2"/>
                        <a:buChar char="v"/>
                      </a:pPr>
                      <a:r>
                        <a:rPr lang="tr-TR" baseline="0" dirty="0" smtClean="0">
                          <a:solidFill>
                            <a:schemeClr val="tx1">
                              <a:lumMod val="85000"/>
                              <a:lumOff val="15000"/>
                            </a:schemeClr>
                          </a:solidFill>
                        </a:rPr>
                        <a:t>Şiddet</a:t>
                      </a:r>
                      <a:endParaRPr lang="tr-TR" dirty="0">
                        <a:solidFill>
                          <a:schemeClr val="tx1">
                            <a:lumMod val="85000"/>
                            <a:lumOff val="15000"/>
                          </a:schemeClr>
                        </a:solidFill>
                      </a:endParaRPr>
                    </a:p>
                  </a:txBody>
                  <a:tcPr>
                    <a:solidFill>
                      <a:schemeClr val="accent6">
                        <a:lumMod val="40000"/>
                        <a:lumOff val="60000"/>
                      </a:schemeClr>
                    </a:solidFill>
                  </a:tcPr>
                </a:tc>
                <a:extLst>
                  <a:ext uri="{0D108BD9-81ED-4DB2-BD59-A6C34878D82A}">
                    <a16:rowId xmlns:a16="http://schemas.microsoft.com/office/drawing/2014/main" val="487619274"/>
                  </a:ext>
                </a:extLst>
              </a:tr>
            </a:tbl>
          </a:graphicData>
        </a:graphic>
      </p:graphicFrame>
      <p:pic>
        <p:nvPicPr>
          <p:cNvPr id="5" name="Resim 4"/>
          <p:cNvPicPr>
            <a:picLocks noChangeAspect="1"/>
          </p:cNvPicPr>
          <p:nvPr/>
        </p:nvPicPr>
        <p:blipFill>
          <a:blip r:embed="rId3"/>
          <a:stretch>
            <a:fillRect/>
          </a:stretch>
        </p:blipFill>
        <p:spPr>
          <a:xfrm>
            <a:off x="3876631" y="5083132"/>
            <a:ext cx="2825775" cy="1590123"/>
          </a:xfrm>
          <a:prstGeom prst="rect">
            <a:avLst/>
          </a:prstGeom>
        </p:spPr>
      </p:pic>
      <p:pic>
        <p:nvPicPr>
          <p:cNvPr id="7" name="Resim 6" descr="Ekran Kırpm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2406" y="1042033"/>
            <a:ext cx="5071610" cy="3733168"/>
          </a:xfrm>
          <a:prstGeom prst="rect">
            <a:avLst/>
          </a:prstGeom>
          <a:ln>
            <a:solidFill>
              <a:schemeClr val="tx1">
                <a:lumMod val="65000"/>
                <a:lumOff val="35000"/>
              </a:schemeClr>
            </a:solidFill>
          </a:ln>
        </p:spPr>
      </p:pic>
    </p:spTree>
    <p:extLst>
      <p:ext uri="{BB962C8B-B14F-4D97-AF65-F5344CB8AC3E}">
        <p14:creationId xmlns:p14="http://schemas.microsoft.com/office/powerpoint/2010/main" val="1763254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Afet ve Acil Durumlarda İş Sağlığı ve Güvenliği Risk Yönetimi Stratejileri</a:t>
            </a: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771829493"/>
              </p:ext>
            </p:extLst>
          </p:nvPr>
        </p:nvGraphicFramePr>
        <p:xfrm>
          <a:off x="-287338" y="2139495"/>
          <a:ext cx="8090218" cy="33902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Resim 4" descr="Ekran Kırpm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0089" y="2374807"/>
            <a:ext cx="5364945" cy="3154953"/>
          </a:xfrm>
          <a:prstGeom prst="rect">
            <a:avLst/>
          </a:prstGeom>
          <a:ln>
            <a:solidFill>
              <a:schemeClr val="tx1">
                <a:lumMod val="75000"/>
                <a:lumOff val="25000"/>
              </a:schemeClr>
            </a:solidFill>
          </a:ln>
        </p:spPr>
      </p:pic>
    </p:spTree>
    <p:extLst>
      <p:ext uri="{BB962C8B-B14F-4D97-AF65-F5344CB8AC3E}">
        <p14:creationId xmlns:p14="http://schemas.microsoft.com/office/powerpoint/2010/main" val="1977452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07962" y="2075477"/>
            <a:ext cx="8596668" cy="1320800"/>
          </a:xfrm>
        </p:spPr>
        <p:txBody>
          <a:bodyPr>
            <a:normAutofit fontScale="90000"/>
          </a:bodyPr>
          <a:lstStyle/>
          <a:p>
            <a:r>
              <a:rPr lang="tr-TR" dirty="0" smtClean="0"/>
              <a:t>Afetlere </a:t>
            </a:r>
            <a:r>
              <a:rPr lang="tr-TR" dirty="0" err="1" smtClean="0"/>
              <a:t>hazıroluşluk</a:t>
            </a:r>
            <a:r>
              <a:rPr lang="tr-TR" dirty="0" smtClean="0"/>
              <a:t>, afete karşı dirençli toplum oluşturmanın kilit anahtarıdır.</a:t>
            </a:r>
            <a:endParaRPr lang="tr-TR" dirty="0"/>
          </a:p>
        </p:txBody>
      </p:sp>
      <p:sp>
        <p:nvSpPr>
          <p:cNvPr id="4" name="İçerik Yer Tutucusu 2"/>
          <p:cNvSpPr>
            <a:spLocks noGrp="1"/>
          </p:cNvSpPr>
          <p:nvPr>
            <p:ph idx="1"/>
          </p:nvPr>
        </p:nvSpPr>
        <p:spPr>
          <a:xfrm>
            <a:off x="807962" y="4717176"/>
            <a:ext cx="8596668" cy="647925"/>
          </a:xfrm>
        </p:spPr>
        <p:txBody>
          <a:bodyPr>
            <a:noAutofit/>
          </a:bodyPr>
          <a:lstStyle/>
          <a:p>
            <a:pPr marL="0" indent="0">
              <a:buNone/>
            </a:pPr>
            <a:r>
              <a:rPr lang="tr-TR" sz="3600" dirty="0" smtClean="0">
                <a:solidFill>
                  <a:srgbClr val="0070C0"/>
                </a:solidFill>
              </a:rPr>
              <a:t>TEŞEKKÜRLER…</a:t>
            </a:r>
            <a:endParaRPr lang="tr-TR" sz="3600" dirty="0">
              <a:solidFill>
                <a:srgbClr val="0070C0"/>
              </a:solidFill>
            </a:endParaRPr>
          </a:p>
        </p:txBody>
      </p:sp>
      <p:pic>
        <p:nvPicPr>
          <p:cNvPr id="5" name="Resim 4"/>
          <p:cNvPicPr>
            <a:picLocks noChangeAspect="1"/>
          </p:cNvPicPr>
          <p:nvPr/>
        </p:nvPicPr>
        <p:blipFill>
          <a:blip r:embed="rId2"/>
          <a:stretch>
            <a:fillRect/>
          </a:stretch>
        </p:blipFill>
        <p:spPr>
          <a:xfrm>
            <a:off x="95735" y="609600"/>
            <a:ext cx="1352733" cy="1445175"/>
          </a:xfrm>
          <a:prstGeom prst="rect">
            <a:avLst/>
          </a:prstGeom>
        </p:spPr>
      </p:pic>
    </p:spTree>
    <p:extLst>
      <p:ext uri="{BB962C8B-B14F-4D97-AF65-F5344CB8AC3E}">
        <p14:creationId xmlns:p14="http://schemas.microsoft.com/office/powerpoint/2010/main" val="1609315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30971" y="1376132"/>
            <a:ext cx="9727430" cy="3880773"/>
          </a:xfrm>
        </p:spPr>
        <p:txBody>
          <a:bodyPr/>
          <a:lstStyle/>
          <a:p>
            <a:pPr algn="just"/>
            <a:r>
              <a:rPr lang="tr-TR" dirty="0">
                <a:solidFill>
                  <a:schemeClr val="accent6">
                    <a:lumMod val="75000"/>
                  </a:schemeClr>
                </a:solidFill>
              </a:rPr>
              <a:t>Afet; “toplumun tamamı veya belli kesimleri için fiziksel, ekonomik ve sosyal kayıplar doğuran, normal hayatı ve insan faaliyetlerini durduran veya kesintiye uğratan, etkilenen toplumun baş etme kapasitesinin yeterli olmadığı doğa, teknoloji veya insan kaynaklı olay”; olarak </a:t>
            </a:r>
            <a:r>
              <a:rPr lang="tr-TR" dirty="0" smtClean="0">
                <a:solidFill>
                  <a:schemeClr val="accent6">
                    <a:lumMod val="75000"/>
                  </a:schemeClr>
                </a:solidFill>
              </a:rPr>
              <a:t>tanımlanmaktadır. (AFAD,2022).</a:t>
            </a:r>
            <a:endParaRPr lang="tr-TR" dirty="0">
              <a:solidFill>
                <a:schemeClr val="accent6">
                  <a:lumMod val="75000"/>
                </a:schemeClr>
              </a:solidFill>
            </a:endParaRPr>
          </a:p>
        </p:txBody>
      </p:sp>
      <p:pic>
        <p:nvPicPr>
          <p:cNvPr id="5" name="Resim 4"/>
          <p:cNvPicPr>
            <a:picLocks noChangeAspect="1"/>
          </p:cNvPicPr>
          <p:nvPr/>
        </p:nvPicPr>
        <p:blipFill>
          <a:blip r:embed="rId2"/>
          <a:stretch>
            <a:fillRect/>
          </a:stretch>
        </p:blipFill>
        <p:spPr>
          <a:xfrm>
            <a:off x="455314" y="3804784"/>
            <a:ext cx="3033692" cy="1803535"/>
          </a:xfrm>
          <a:prstGeom prst="rect">
            <a:avLst/>
          </a:prstGeom>
        </p:spPr>
      </p:pic>
      <p:pic>
        <p:nvPicPr>
          <p:cNvPr id="6" name="Resim 5"/>
          <p:cNvPicPr>
            <a:picLocks noChangeAspect="1"/>
          </p:cNvPicPr>
          <p:nvPr/>
        </p:nvPicPr>
        <p:blipFill>
          <a:blip r:embed="rId3"/>
          <a:stretch>
            <a:fillRect/>
          </a:stretch>
        </p:blipFill>
        <p:spPr>
          <a:xfrm>
            <a:off x="7232341" y="3680776"/>
            <a:ext cx="2716422" cy="2008831"/>
          </a:xfrm>
          <a:prstGeom prst="rect">
            <a:avLst/>
          </a:prstGeom>
        </p:spPr>
      </p:pic>
      <p:pic>
        <p:nvPicPr>
          <p:cNvPr id="7" name="Resim 6"/>
          <p:cNvPicPr>
            <a:picLocks noChangeAspect="1"/>
          </p:cNvPicPr>
          <p:nvPr/>
        </p:nvPicPr>
        <p:blipFill>
          <a:blip r:embed="rId4"/>
          <a:stretch>
            <a:fillRect/>
          </a:stretch>
        </p:blipFill>
        <p:spPr>
          <a:xfrm>
            <a:off x="3697368" y="2924377"/>
            <a:ext cx="3425335" cy="1760815"/>
          </a:xfrm>
          <a:prstGeom prst="rect">
            <a:avLst/>
          </a:prstGeom>
        </p:spPr>
      </p:pic>
      <p:pic>
        <p:nvPicPr>
          <p:cNvPr id="4" name="Resim 3"/>
          <p:cNvPicPr>
            <a:picLocks noChangeAspect="1"/>
          </p:cNvPicPr>
          <p:nvPr/>
        </p:nvPicPr>
        <p:blipFill>
          <a:blip r:embed="rId5"/>
          <a:stretch>
            <a:fillRect/>
          </a:stretch>
        </p:blipFill>
        <p:spPr>
          <a:xfrm>
            <a:off x="3729989" y="4905230"/>
            <a:ext cx="3392714" cy="1899920"/>
          </a:xfrm>
          <a:prstGeom prst="rect">
            <a:avLst/>
          </a:prstGeom>
        </p:spPr>
      </p:pic>
    </p:spTree>
    <p:extLst>
      <p:ext uri="{BB962C8B-B14F-4D97-AF65-F5344CB8AC3E}">
        <p14:creationId xmlns:p14="http://schemas.microsoft.com/office/powerpoint/2010/main" val="1645028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03014" y="514669"/>
            <a:ext cx="8446346" cy="5886131"/>
          </a:xfrm>
        </p:spPr>
        <p:txBody>
          <a:bodyPr>
            <a:normAutofit/>
          </a:bodyPr>
          <a:lstStyle/>
          <a:p>
            <a:endParaRPr lang="tr-TR" b="1" dirty="0" smtClean="0"/>
          </a:p>
          <a:p>
            <a:pPr algn="just"/>
            <a:r>
              <a:rPr lang="tr-TR" dirty="0">
                <a:solidFill>
                  <a:srgbClr val="C00000"/>
                </a:solidFill>
              </a:rPr>
              <a:t>Afetler, öngörülemeyen bir zamanda bir toplumun günlük yaşamını olumsuz etkileyen ve acil müdahale ihtiyacına yol açan olaylardır. </a:t>
            </a:r>
            <a:endParaRPr lang="tr-TR" dirty="0" smtClean="0">
              <a:solidFill>
                <a:srgbClr val="C00000"/>
              </a:solidFill>
            </a:endParaRPr>
          </a:p>
          <a:p>
            <a:pPr algn="just"/>
            <a:r>
              <a:rPr lang="tr-TR" dirty="0" smtClean="0">
                <a:solidFill>
                  <a:srgbClr val="00B050"/>
                </a:solidFill>
              </a:rPr>
              <a:t>Bu </a:t>
            </a:r>
            <a:r>
              <a:rPr lang="tr-TR" dirty="0">
                <a:solidFill>
                  <a:srgbClr val="00B050"/>
                </a:solidFill>
              </a:rPr>
              <a:t>nedenlerle afet durumunda ortaya çıkan acil yardım müdahale hizmeti ihtiyacının karşılanabilmesi, bu süreçte verimli ve etkili bir şekilde sunulabilmesi, başarılı bir kriz yönetimi gerçekleştirilebilmesi için afetlere hazırlıklı olunması bir gerekliliktir. </a:t>
            </a:r>
            <a:endParaRPr lang="tr-TR" dirty="0" smtClean="0">
              <a:solidFill>
                <a:srgbClr val="00B050"/>
              </a:solidFill>
            </a:endParaRPr>
          </a:p>
          <a:p>
            <a:pPr algn="just"/>
            <a:r>
              <a:rPr lang="tr-TR" dirty="0" smtClean="0">
                <a:solidFill>
                  <a:srgbClr val="0070C0"/>
                </a:solidFill>
              </a:rPr>
              <a:t>Kesintisiz </a:t>
            </a:r>
            <a:r>
              <a:rPr lang="tr-TR" dirty="0">
                <a:solidFill>
                  <a:srgbClr val="0070C0"/>
                </a:solidFill>
              </a:rPr>
              <a:t>hizmet sunan, acil müdahale, arama-kurtarma, yangın ve sağlık hizmeti rollerini yerine getiren kurumlar ve personeller afetlerde aktif role sahiptirler. </a:t>
            </a:r>
            <a:endParaRPr lang="tr-TR" b="1" dirty="0">
              <a:solidFill>
                <a:srgbClr val="0070C0"/>
              </a:solidFill>
            </a:endParaRPr>
          </a:p>
          <a:p>
            <a:endParaRPr lang="tr-TR" b="1" dirty="0" smtClean="0"/>
          </a:p>
          <a:p>
            <a:pPr marL="0" indent="0" algn="ctr">
              <a:buNone/>
            </a:pPr>
            <a:endParaRPr lang="tr-TR" b="1" dirty="0"/>
          </a:p>
          <a:p>
            <a:pPr marL="0" indent="0" algn="ctr">
              <a:buNone/>
            </a:pPr>
            <a:r>
              <a:rPr lang="en-US" b="1" i="1" dirty="0" err="1" smtClean="0">
                <a:solidFill>
                  <a:srgbClr val="C00000"/>
                </a:solidFill>
              </a:rPr>
              <a:t>Büyük</a:t>
            </a:r>
            <a:r>
              <a:rPr lang="en-US" b="1" i="1" dirty="0" smtClean="0">
                <a:solidFill>
                  <a:srgbClr val="C00000"/>
                </a:solidFill>
              </a:rPr>
              <a:t> </a:t>
            </a:r>
            <a:r>
              <a:rPr lang="en-US" b="1" i="1" dirty="0" err="1">
                <a:solidFill>
                  <a:srgbClr val="C00000"/>
                </a:solidFill>
              </a:rPr>
              <a:t>depremler</a:t>
            </a:r>
            <a:r>
              <a:rPr lang="en-US" b="1" i="1" dirty="0">
                <a:solidFill>
                  <a:srgbClr val="C00000"/>
                </a:solidFill>
              </a:rPr>
              <a:t> </a:t>
            </a:r>
            <a:r>
              <a:rPr lang="en-US" b="1" i="1" dirty="0" err="1">
                <a:solidFill>
                  <a:srgbClr val="C00000"/>
                </a:solidFill>
              </a:rPr>
              <a:t>gibi</a:t>
            </a:r>
            <a:r>
              <a:rPr lang="en-US" b="1" i="1" dirty="0">
                <a:solidFill>
                  <a:srgbClr val="C00000"/>
                </a:solidFill>
              </a:rPr>
              <a:t> </a:t>
            </a:r>
            <a:r>
              <a:rPr lang="en-US" b="1" i="1" dirty="0" err="1">
                <a:solidFill>
                  <a:srgbClr val="C00000"/>
                </a:solidFill>
              </a:rPr>
              <a:t>afetlere</a:t>
            </a:r>
            <a:r>
              <a:rPr lang="en-US" b="1" i="1" dirty="0">
                <a:solidFill>
                  <a:srgbClr val="C00000"/>
                </a:solidFill>
              </a:rPr>
              <a:t> </a:t>
            </a:r>
            <a:r>
              <a:rPr lang="en-US" b="1" i="1" dirty="0" err="1">
                <a:solidFill>
                  <a:srgbClr val="C00000"/>
                </a:solidFill>
              </a:rPr>
              <a:t>müdahale</a:t>
            </a:r>
            <a:r>
              <a:rPr lang="en-US" b="1" i="1" dirty="0">
                <a:solidFill>
                  <a:srgbClr val="C00000"/>
                </a:solidFill>
              </a:rPr>
              <a:t> </a:t>
            </a:r>
            <a:r>
              <a:rPr lang="en-US" b="1" i="1" dirty="0" err="1">
                <a:solidFill>
                  <a:srgbClr val="C00000"/>
                </a:solidFill>
              </a:rPr>
              <a:t>etmenin</a:t>
            </a:r>
            <a:r>
              <a:rPr lang="en-US" b="1" i="1" dirty="0">
                <a:solidFill>
                  <a:srgbClr val="C00000"/>
                </a:solidFill>
              </a:rPr>
              <a:t> </a:t>
            </a:r>
            <a:r>
              <a:rPr lang="en-US" b="1" i="1" dirty="0" err="1">
                <a:solidFill>
                  <a:srgbClr val="C00000"/>
                </a:solidFill>
              </a:rPr>
              <a:t>birincil</a:t>
            </a:r>
            <a:r>
              <a:rPr lang="en-US" b="1" i="1" dirty="0">
                <a:solidFill>
                  <a:srgbClr val="C00000"/>
                </a:solidFill>
              </a:rPr>
              <a:t> </a:t>
            </a:r>
            <a:r>
              <a:rPr lang="en-US" b="1" i="1" dirty="0" err="1">
                <a:solidFill>
                  <a:srgbClr val="C00000"/>
                </a:solidFill>
              </a:rPr>
              <a:t>amacı</a:t>
            </a:r>
            <a:r>
              <a:rPr lang="en-US" b="1" i="1" dirty="0">
                <a:solidFill>
                  <a:srgbClr val="C00000"/>
                </a:solidFill>
              </a:rPr>
              <a:t>, </a:t>
            </a:r>
            <a:r>
              <a:rPr lang="en-US" b="1" i="1" dirty="0" err="1">
                <a:solidFill>
                  <a:srgbClr val="C00000"/>
                </a:solidFill>
              </a:rPr>
              <a:t>mümkün</a:t>
            </a:r>
            <a:r>
              <a:rPr lang="en-US" b="1" i="1" dirty="0">
                <a:solidFill>
                  <a:srgbClr val="C00000"/>
                </a:solidFill>
              </a:rPr>
              <a:t> </a:t>
            </a:r>
            <a:r>
              <a:rPr lang="en-US" b="1" i="1" dirty="0" err="1">
                <a:solidFill>
                  <a:srgbClr val="C00000"/>
                </a:solidFill>
              </a:rPr>
              <a:t>olduğu</a:t>
            </a:r>
            <a:r>
              <a:rPr lang="en-US" b="1" i="1" dirty="0">
                <a:solidFill>
                  <a:srgbClr val="C00000"/>
                </a:solidFill>
              </a:rPr>
              <a:t> </a:t>
            </a:r>
            <a:r>
              <a:rPr lang="en-US" b="1" i="1" dirty="0" err="1">
                <a:solidFill>
                  <a:srgbClr val="C00000"/>
                </a:solidFill>
              </a:rPr>
              <a:t>kadar</a:t>
            </a:r>
            <a:r>
              <a:rPr lang="en-US" b="1" i="1" dirty="0">
                <a:solidFill>
                  <a:srgbClr val="C00000"/>
                </a:solidFill>
              </a:rPr>
              <a:t> </a:t>
            </a:r>
            <a:r>
              <a:rPr lang="en-US" b="1" i="1" dirty="0" err="1">
                <a:solidFill>
                  <a:srgbClr val="C00000"/>
                </a:solidFill>
              </a:rPr>
              <a:t>çok</a:t>
            </a:r>
            <a:r>
              <a:rPr lang="en-US" b="1" i="1" dirty="0">
                <a:solidFill>
                  <a:srgbClr val="C00000"/>
                </a:solidFill>
              </a:rPr>
              <a:t> </a:t>
            </a:r>
            <a:r>
              <a:rPr lang="en-US" b="1" i="1" dirty="0" err="1">
                <a:solidFill>
                  <a:srgbClr val="C00000"/>
                </a:solidFill>
              </a:rPr>
              <a:t>hayat</a:t>
            </a:r>
            <a:r>
              <a:rPr lang="en-US" b="1" i="1" dirty="0">
                <a:solidFill>
                  <a:srgbClr val="C00000"/>
                </a:solidFill>
              </a:rPr>
              <a:t> </a:t>
            </a:r>
            <a:r>
              <a:rPr lang="en-US" b="1" i="1" dirty="0" err="1">
                <a:solidFill>
                  <a:srgbClr val="C00000"/>
                </a:solidFill>
              </a:rPr>
              <a:t>kurtarmaktır</a:t>
            </a:r>
            <a:r>
              <a:rPr lang="en-US" b="1" i="1" dirty="0">
                <a:solidFill>
                  <a:srgbClr val="C00000"/>
                </a:solidFill>
              </a:rPr>
              <a:t>. </a:t>
            </a:r>
            <a:endParaRPr lang="tr-TR" b="1" i="1" dirty="0" smtClean="0">
              <a:solidFill>
                <a:srgbClr val="C00000"/>
              </a:solidFill>
            </a:endParaRPr>
          </a:p>
          <a:p>
            <a:pPr marL="0" indent="0" algn="ctr">
              <a:buNone/>
            </a:pPr>
            <a:r>
              <a:rPr lang="en-US" b="1" i="1" dirty="0" smtClean="0">
                <a:solidFill>
                  <a:srgbClr val="C00000"/>
                </a:solidFill>
              </a:rPr>
              <a:t>Bu </a:t>
            </a:r>
            <a:r>
              <a:rPr lang="en-US" b="1" i="1" dirty="0" err="1">
                <a:solidFill>
                  <a:srgbClr val="C00000"/>
                </a:solidFill>
              </a:rPr>
              <a:t>tür</a:t>
            </a:r>
            <a:r>
              <a:rPr lang="en-US" b="1" i="1" dirty="0">
                <a:solidFill>
                  <a:srgbClr val="C00000"/>
                </a:solidFill>
              </a:rPr>
              <a:t> </a:t>
            </a:r>
            <a:r>
              <a:rPr lang="en-US" b="1" i="1" dirty="0" err="1">
                <a:solidFill>
                  <a:srgbClr val="C00000"/>
                </a:solidFill>
              </a:rPr>
              <a:t>acil</a:t>
            </a:r>
            <a:r>
              <a:rPr lang="en-US" b="1" i="1" dirty="0">
                <a:solidFill>
                  <a:srgbClr val="C00000"/>
                </a:solidFill>
              </a:rPr>
              <a:t> </a:t>
            </a:r>
            <a:r>
              <a:rPr lang="en-US" b="1" i="1" dirty="0" err="1">
                <a:solidFill>
                  <a:srgbClr val="C00000"/>
                </a:solidFill>
              </a:rPr>
              <a:t>müdahalenin</a:t>
            </a:r>
            <a:r>
              <a:rPr lang="en-US" b="1" i="1" dirty="0">
                <a:solidFill>
                  <a:srgbClr val="C00000"/>
                </a:solidFill>
              </a:rPr>
              <a:t> </a:t>
            </a:r>
            <a:r>
              <a:rPr lang="en-US" b="1" i="1" dirty="0" err="1">
                <a:solidFill>
                  <a:srgbClr val="C00000"/>
                </a:solidFill>
              </a:rPr>
              <a:t>en</a:t>
            </a:r>
            <a:r>
              <a:rPr lang="en-US" b="1" i="1" dirty="0">
                <a:solidFill>
                  <a:srgbClr val="C00000"/>
                </a:solidFill>
              </a:rPr>
              <a:t> </a:t>
            </a:r>
            <a:r>
              <a:rPr lang="en-US" b="1" i="1" dirty="0" err="1">
                <a:solidFill>
                  <a:srgbClr val="C00000"/>
                </a:solidFill>
              </a:rPr>
              <a:t>önemli</a:t>
            </a:r>
            <a:r>
              <a:rPr lang="en-US" b="1" i="1" dirty="0">
                <a:solidFill>
                  <a:srgbClr val="C00000"/>
                </a:solidFill>
              </a:rPr>
              <a:t> </a:t>
            </a:r>
            <a:r>
              <a:rPr lang="en-US" b="1" i="1" dirty="0" err="1">
                <a:solidFill>
                  <a:srgbClr val="C00000"/>
                </a:solidFill>
              </a:rPr>
              <a:t>bir</a:t>
            </a:r>
            <a:r>
              <a:rPr lang="en-US" b="1" i="1" dirty="0">
                <a:solidFill>
                  <a:srgbClr val="C00000"/>
                </a:solidFill>
              </a:rPr>
              <a:t> </a:t>
            </a:r>
            <a:r>
              <a:rPr lang="en-US" b="1" i="1" dirty="0" err="1">
                <a:solidFill>
                  <a:srgbClr val="C00000"/>
                </a:solidFill>
              </a:rPr>
              <a:t>bileşeni</a:t>
            </a:r>
            <a:r>
              <a:rPr lang="en-US" b="1" i="1" dirty="0">
                <a:solidFill>
                  <a:srgbClr val="C00000"/>
                </a:solidFill>
              </a:rPr>
              <a:t>, </a:t>
            </a:r>
            <a:r>
              <a:rPr lang="en-US" b="1" i="1" dirty="0" err="1">
                <a:solidFill>
                  <a:srgbClr val="C00000"/>
                </a:solidFill>
              </a:rPr>
              <a:t>enkaz</a:t>
            </a:r>
            <a:r>
              <a:rPr lang="en-US" b="1" i="1" dirty="0">
                <a:solidFill>
                  <a:srgbClr val="C00000"/>
                </a:solidFill>
              </a:rPr>
              <a:t> </a:t>
            </a:r>
            <a:r>
              <a:rPr lang="en-US" b="1" i="1" dirty="0" err="1">
                <a:solidFill>
                  <a:srgbClr val="C00000"/>
                </a:solidFill>
              </a:rPr>
              <a:t>altında</a:t>
            </a:r>
            <a:r>
              <a:rPr lang="en-US" b="1" i="1" dirty="0">
                <a:solidFill>
                  <a:srgbClr val="C00000"/>
                </a:solidFill>
              </a:rPr>
              <a:t> </a:t>
            </a:r>
            <a:r>
              <a:rPr lang="en-US" b="1" i="1" dirty="0" err="1">
                <a:solidFill>
                  <a:srgbClr val="C00000"/>
                </a:solidFill>
              </a:rPr>
              <a:t>mahsur</a:t>
            </a:r>
            <a:r>
              <a:rPr lang="en-US" b="1" i="1" dirty="0">
                <a:solidFill>
                  <a:srgbClr val="C00000"/>
                </a:solidFill>
              </a:rPr>
              <a:t> </a:t>
            </a:r>
            <a:r>
              <a:rPr lang="en-US" b="1" i="1" dirty="0" err="1">
                <a:solidFill>
                  <a:srgbClr val="C00000"/>
                </a:solidFill>
              </a:rPr>
              <a:t>kalan</a:t>
            </a:r>
            <a:r>
              <a:rPr lang="en-US" b="1" i="1" dirty="0">
                <a:solidFill>
                  <a:srgbClr val="C00000"/>
                </a:solidFill>
              </a:rPr>
              <a:t> </a:t>
            </a:r>
            <a:r>
              <a:rPr lang="en-US" b="1" i="1" dirty="0" err="1">
                <a:solidFill>
                  <a:srgbClr val="C00000"/>
                </a:solidFill>
              </a:rPr>
              <a:t>kişilerin</a:t>
            </a:r>
            <a:r>
              <a:rPr lang="en-US" b="1" i="1" dirty="0">
                <a:solidFill>
                  <a:srgbClr val="C00000"/>
                </a:solidFill>
              </a:rPr>
              <a:t> </a:t>
            </a:r>
            <a:r>
              <a:rPr lang="en-US" b="1" i="1" dirty="0" err="1">
                <a:solidFill>
                  <a:srgbClr val="C00000"/>
                </a:solidFill>
              </a:rPr>
              <a:t>arama</a:t>
            </a:r>
            <a:r>
              <a:rPr lang="en-US" b="1" i="1" dirty="0">
                <a:solidFill>
                  <a:srgbClr val="C00000"/>
                </a:solidFill>
              </a:rPr>
              <a:t> </a:t>
            </a:r>
            <a:r>
              <a:rPr lang="en-US" b="1" i="1" dirty="0" err="1">
                <a:solidFill>
                  <a:srgbClr val="C00000"/>
                </a:solidFill>
              </a:rPr>
              <a:t>ve</a:t>
            </a:r>
            <a:r>
              <a:rPr lang="en-US" b="1" i="1" dirty="0">
                <a:solidFill>
                  <a:srgbClr val="C00000"/>
                </a:solidFill>
              </a:rPr>
              <a:t> </a:t>
            </a:r>
            <a:r>
              <a:rPr lang="en-US" b="1" i="1" dirty="0" err="1">
                <a:solidFill>
                  <a:srgbClr val="C00000"/>
                </a:solidFill>
              </a:rPr>
              <a:t>kurtarma</a:t>
            </a:r>
            <a:r>
              <a:rPr lang="en-US" b="1" i="1" dirty="0">
                <a:solidFill>
                  <a:srgbClr val="C00000"/>
                </a:solidFill>
              </a:rPr>
              <a:t> </a:t>
            </a:r>
            <a:r>
              <a:rPr lang="en-US" b="1" i="1" dirty="0" err="1">
                <a:solidFill>
                  <a:srgbClr val="C00000"/>
                </a:solidFill>
              </a:rPr>
              <a:t>çalışmasıdır</a:t>
            </a:r>
            <a:r>
              <a:rPr lang="en-US" b="1" i="1" dirty="0">
                <a:solidFill>
                  <a:srgbClr val="C00000"/>
                </a:solidFill>
              </a:rPr>
              <a:t>. </a:t>
            </a:r>
            <a:endParaRPr lang="tr-TR" i="1" dirty="0">
              <a:solidFill>
                <a:srgbClr val="C00000"/>
              </a:solidFill>
            </a:endParaRPr>
          </a:p>
        </p:txBody>
      </p:sp>
      <p:pic>
        <p:nvPicPr>
          <p:cNvPr id="4" name="Resim 3"/>
          <p:cNvPicPr>
            <a:picLocks noChangeAspect="1"/>
          </p:cNvPicPr>
          <p:nvPr/>
        </p:nvPicPr>
        <p:blipFill>
          <a:blip r:embed="rId2"/>
          <a:stretch>
            <a:fillRect/>
          </a:stretch>
        </p:blipFill>
        <p:spPr>
          <a:xfrm>
            <a:off x="8887178" y="514669"/>
            <a:ext cx="3256844" cy="1831975"/>
          </a:xfrm>
          <a:prstGeom prst="rect">
            <a:avLst/>
          </a:prstGeom>
        </p:spPr>
      </p:pic>
      <p:pic>
        <p:nvPicPr>
          <p:cNvPr id="5" name="Resim 4"/>
          <p:cNvPicPr>
            <a:picLocks noChangeAspect="1"/>
          </p:cNvPicPr>
          <p:nvPr/>
        </p:nvPicPr>
        <p:blipFill>
          <a:blip r:embed="rId3"/>
          <a:stretch>
            <a:fillRect/>
          </a:stretch>
        </p:blipFill>
        <p:spPr>
          <a:xfrm>
            <a:off x="8849360" y="4666170"/>
            <a:ext cx="3294662" cy="1853248"/>
          </a:xfrm>
          <a:prstGeom prst="rect">
            <a:avLst/>
          </a:prstGeom>
        </p:spPr>
      </p:pic>
      <p:pic>
        <p:nvPicPr>
          <p:cNvPr id="6" name="Resim 5"/>
          <p:cNvPicPr>
            <a:picLocks noChangeAspect="1"/>
          </p:cNvPicPr>
          <p:nvPr/>
        </p:nvPicPr>
        <p:blipFill>
          <a:blip r:embed="rId4"/>
          <a:stretch>
            <a:fillRect/>
          </a:stretch>
        </p:blipFill>
        <p:spPr>
          <a:xfrm>
            <a:off x="8849360" y="2446575"/>
            <a:ext cx="3185739" cy="2119965"/>
          </a:xfrm>
          <a:prstGeom prst="rect">
            <a:avLst/>
          </a:prstGeom>
        </p:spPr>
      </p:pic>
      <p:pic>
        <p:nvPicPr>
          <p:cNvPr id="7" name="Resim 6"/>
          <p:cNvPicPr>
            <a:picLocks noChangeAspect="1"/>
          </p:cNvPicPr>
          <p:nvPr/>
        </p:nvPicPr>
        <p:blipFill>
          <a:blip r:embed="rId5"/>
          <a:stretch>
            <a:fillRect/>
          </a:stretch>
        </p:blipFill>
        <p:spPr>
          <a:xfrm>
            <a:off x="7786369" y="3641980"/>
            <a:ext cx="873479" cy="924560"/>
          </a:xfrm>
          <a:prstGeom prst="rect">
            <a:avLst/>
          </a:prstGeom>
        </p:spPr>
      </p:pic>
    </p:spTree>
    <p:extLst>
      <p:ext uri="{BB962C8B-B14F-4D97-AF65-F5344CB8AC3E}">
        <p14:creationId xmlns:p14="http://schemas.microsoft.com/office/powerpoint/2010/main" val="10926718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24934" y="1024516"/>
            <a:ext cx="9218506" cy="3880773"/>
          </a:xfrm>
        </p:spPr>
        <p:txBody>
          <a:bodyPr/>
          <a:lstStyle/>
          <a:p>
            <a:pPr algn="just"/>
            <a:r>
              <a:rPr lang="tr-TR" dirty="0">
                <a:solidFill>
                  <a:srgbClr val="000000"/>
                </a:solidFill>
                <a:ea typeface="Times New Roman" panose="02020603050405020304" pitchFamily="18" charset="0"/>
              </a:rPr>
              <a:t>Afete hazırlık ise, afetlere zamanında hızlı ve etkili müdahale edebilmek için afet öncesinde yapılması gereken planlama, eğitim, tatbikat, erken uyarı sistemlerinin kurulması, acil yardım malzeme stokları, halkın bilgilendirilmesi ve bilinçlendirilmesi gibi faaliyetlerin sürekli ve sürdürebilir olarak yürütüldüğü süreci ifade etmektedir </a:t>
            </a:r>
            <a:endParaRPr lang="tr-TR" dirty="0"/>
          </a:p>
        </p:txBody>
      </p:sp>
      <p:pic>
        <p:nvPicPr>
          <p:cNvPr id="4" name="Resim 3"/>
          <p:cNvPicPr>
            <a:picLocks noChangeAspect="1"/>
          </p:cNvPicPr>
          <p:nvPr/>
        </p:nvPicPr>
        <p:blipFill>
          <a:blip r:embed="rId2"/>
          <a:stretch>
            <a:fillRect/>
          </a:stretch>
        </p:blipFill>
        <p:spPr>
          <a:xfrm>
            <a:off x="6113131" y="2964902"/>
            <a:ext cx="3630309" cy="3270650"/>
          </a:xfrm>
          <a:prstGeom prst="rect">
            <a:avLst/>
          </a:prstGeom>
        </p:spPr>
      </p:pic>
      <p:pic>
        <p:nvPicPr>
          <p:cNvPr id="6" name="Resim 5"/>
          <p:cNvPicPr>
            <a:picLocks noChangeAspect="1"/>
          </p:cNvPicPr>
          <p:nvPr/>
        </p:nvPicPr>
        <p:blipFill>
          <a:blip r:embed="rId3"/>
          <a:stretch>
            <a:fillRect/>
          </a:stretch>
        </p:blipFill>
        <p:spPr>
          <a:xfrm>
            <a:off x="798390" y="3995294"/>
            <a:ext cx="5041285" cy="1819990"/>
          </a:xfrm>
          <a:prstGeom prst="rect">
            <a:avLst/>
          </a:prstGeom>
        </p:spPr>
      </p:pic>
      <p:sp>
        <p:nvSpPr>
          <p:cNvPr id="7" name="Slayt Numarası Yer Tutucusu 6"/>
          <p:cNvSpPr>
            <a:spLocks noGrp="1"/>
          </p:cNvSpPr>
          <p:nvPr>
            <p:ph type="sldNum" sz="quarter" idx="12"/>
          </p:nvPr>
        </p:nvSpPr>
        <p:spPr/>
        <p:txBody>
          <a:bodyPr/>
          <a:lstStyle/>
          <a:p>
            <a:fld id="{62C04317-716F-4FE1-884A-43B213F40AF8}" type="slidenum">
              <a:rPr lang="tr-TR" smtClean="0"/>
              <a:t>4</a:t>
            </a:fld>
            <a:endParaRPr lang="tr-TR" dirty="0"/>
          </a:p>
        </p:txBody>
      </p:sp>
    </p:spTree>
    <p:extLst>
      <p:ext uri="{BB962C8B-B14F-4D97-AF65-F5344CB8AC3E}">
        <p14:creationId xmlns:p14="http://schemas.microsoft.com/office/powerpoint/2010/main" val="348245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3816" y="1254034"/>
            <a:ext cx="9132253" cy="4689566"/>
          </a:xfrm>
        </p:spPr>
        <p:txBody>
          <a:bodyPr/>
          <a:lstStyle/>
          <a:p>
            <a:pPr algn="just"/>
            <a:r>
              <a:rPr lang="tr-TR" b="1" dirty="0" err="1">
                <a:solidFill>
                  <a:schemeClr val="tx1"/>
                </a:solidFill>
              </a:rPr>
              <a:t>Hazırbulunuşluk</a:t>
            </a:r>
            <a:r>
              <a:rPr lang="tr-TR" b="1" dirty="0">
                <a:solidFill>
                  <a:schemeClr val="tx1"/>
                </a:solidFill>
              </a:rPr>
              <a:t>, </a:t>
            </a:r>
            <a:r>
              <a:rPr lang="tr-TR" dirty="0">
                <a:solidFill>
                  <a:schemeClr val="tx1"/>
                </a:solidFill>
              </a:rPr>
              <a:t>risk, tehlike ve kırılganlık kavramlarıyla yakından ilgilidir. Bir anlamda </a:t>
            </a:r>
            <a:r>
              <a:rPr lang="tr-TR" dirty="0" err="1">
                <a:solidFill>
                  <a:schemeClr val="tx1"/>
                </a:solidFill>
              </a:rPr>
              <a:t>hazırbulunuşluk</a:t>
            </a:r>
            <a:r>
              <a:rPr lang="tr-TR" dirty="0">
                <a:solidFill>
                  <a:schemeClr val="tx1"/>
                </a:solidFill>
              </a:rPr>
              <a:t>, risk ve tehlikelerin yaratabileceği yıkımları azalmayı amaçlayan planlama, uygulama ve değerlendirmeleri ifade eder. </a:t>
            </a:r>
            <a:endParaRPr lang="tr-TR" dirty="0" smtClean="0">
              <a:solidFill>
                <a:schemeClr val="tx1"/>
              </a:solidFill>
            </a:endParaRPr>
          </a:p>
          <a:p>
            <a:pPr marL="0" indent="0" algn="just">
              <a:buNone/>
            </a:pPr>
            <a:endParaRPr lang="tr-TR" dirty="0" smtClean="0">
              <a:solidFill>
                <a:schemeClr val="tx1"/>
              </a:solidFill>
            </a:endParaRPr>
          </a:p>
          <a:p>
            <a:pPr algn="just"/>
            <a:r>
              <a:rPr lang="tr-TR" dirty="0" smtClean="0">
                <a:solidFill>
                  <a:schemeClr val="tx1"/>
                </a:solidFill>
              </a:rPr>
              <a:t>Afet </a:t>
            </a:r>
            <a:r>
              <a:rPr lang="tr-TR" dirty="0" err="1">
                <a:solidFill>
                  <a:schemeClr val="tx1"/>
                </a:solidFill>
              </a:rPr>
              <a:t>hazırbulunuşluğu</a:t>
            </a:r>
            <a:r>
              <a:rPr lang="tr-TR" dirty="0">
                <a:solidFill>
                  <a:schemeClr val="tx1"/>
                </a:solidFill>
              </a:rPr>
              <a:t>, herhangi bir felaket durumunda kayıp ve yıkımın azaltılmasında temel rol oynayan çok önemli bir </a:t>
            </a:r>
            <a:r>
              <a:rPr lang="tr-TR" dirty="0" smtClean="0">
                <a:solidFill>
                  <a:schemeClr val="tx1"/>
                </a:solidFill>
              </a:rPr>
              <a:t>faktör olup; </a:t>
            </a:r>
            <a:r>
              <a:rPr lang="tr-TR" b="1" i="1" dirty="0">
                <a:solidFill>
                  <a:schemeClr val="tx1"/>
                </a:solidFill>
              </a:rPr>
              <a:t>afetlere karşı dirençliğin </a:t>
            </a:r>
            <a:r>
              <a:rPr lang="tr-TR" dirty="0">
                <a:solidFill>
                  <a:schemeClr val="tx1"/>
                </a:solidFill>
              </a:rPr>
              <a:t>geliştirilmesi anlamına gelir. </a:t>
            </a:r>
            <a:endParaRPr lang="tr-TR" dirty="0" smtClean="0">
              <a:solidFill>
                <a:schemeClr val="tx1"/>
              </a:solidFill>
            </a:endParaRPr>
          </a:p>
          <a:p>
            <a:pPr marL="0" indent="0" algn="just">
              <a:buNone/>
            </a:pPr>
            <a:r>
              <a:rPr lang="tr-TR" dirty="0">
                <a:solidFill>
                  <a:schemeClr val="tx1"/>
                </a:solidFill>
              </a:rPr>
              <a:t> </a:t>
            </a:r>
            <a:r>
              <a:rPr lang="tr-TR" dirty="0" smtClean="0">
                <a:solidFill>
                  <a:schemeClr val="tx1"/>
                </a:solidFill>
              </a:rPr>
              <a:t>    </a:t>
            </a:r>
          </a:p>
          <a:p>
            <a:pPr algn="just"/>
            <a:r>
              <a:rPr lang="tr-TR" b="1" dirty="0">
                <a:solidFill>
                  <a:schemeClr val="tx1"/>
                </a:solidFill>
              </a:rPr>
              <a:t>H</a:t>
            </a:r>
            <a:r>
              <a:rPr lang="tr-TR" b="1" dirty="0" smtClean="0">
                <a:solidFill>
                  <a:schemeClr val="tx1"/>
                </a:solidFill>
              </a:rPr>
              <a:t>azırbulunuşluk insanların </a:t>
            </a:r>
            <a:r>
              <a:rPr lang="tr-TR" b="1" dirty="0">
                <a:solidFill>
                  <a:schemeClr val="tx1"/>
                </a:solidFill>
              </a:rPr>
              <a:t>tehlikeleri nasıl anladıkları, riskleri nasıl yorumladıkları ve insanların afetlere ne ölçüde hazırlanmak istedikleri gibi zorluklarla doğrudan </a:t>
            </a:r>
            <a:r>
              <a:rPr lang="tr-TR" b="1" dirty="0" smtClean="0">
                <a:solidFill>
                  <a:schemeClr val="tx1"/>
                </a:solidFill>
              </a:rPr>
              <a:t>ilişkilidir</a:t>
            </a:r>
            <a:r>
              <a:rPr lang="tr-TR" b="1" dirty="0">
                <a:solidFill>
                  <a:schemeClr val="tx1"/>
                </a:solidFill>
              </a:rPr>
              <a:t>.</a:t>
            </a:r>
            <a:endParaRPr lang="tr-TR" b="1" dirty="0" smtClean="0">
              <a:solidFill>
                <a:schemeClr val="tx1"/>
              </a:solidFill>
            </a:endParaRPr>
          </a:p>
          <a:p>
            <a:pPr algn="just"/>
            <a:endParaRPr lang="tr-TR" dirty="0" smtClean="0">
              <a:solidFill>
                <a:srgbClr val="FF0000"/>
              </a:solidFill>
            </a:endParaRPr>
          </a:p>
        </p:txBody>
      </p:sp>
      <p:pic>
        <p:nvPicPr>
          <p:cNvPr id="5" name="Resim 4"/>
          <p:cNvPicPr>
            <a:picLocks noChangeAspect="1"/>
          </p:cNvPicPr>
          <p:nvPr/>
        </p:nvPicPr>
        <p:blipFill>
          <a:blip r:embed="rId2"/>
          <a:stretch>
            <a:fillRect/>
          </a:stretch>
        </p:blipFill>
        <p:spPr>
          <a:xfrm>
            <a:off x="9589380" y="3779832"/>
            <a:ext cx="2419740" cy="1814804"/>
          </a:xfrm>
          <a:prstGeom prst="rect">
            <a:avLst/>
          </a:prstGeom>
        </p:spPr>
      </p:pic>
      <p:pic>
        <p:nvPicPr>
          <p:cNvPr id="2" name="Resim 1"/>
          <p:cNvPicPr>
            <a:picLocks noChangeAspect="1"/>
          </p:cNvPicPr>
          <p:nvPr/>
        </p:nvPicPr>
        <p:blipFill>
          <a:blip r:embed="rId3"/>
          <a:stretch>
            <a:fillRect/>
          </a:stretch>
        </p:blipFill>
        <p:spPr>
          <a:xfrm>
            <a:off x="9565023" y="1565970"/>
            <a:ext cx="2626977" cy="1477675"/>
          </a:xfrm>
          <a:prstGeom prst="rect">
            <a:avLst/>
          </a:prstGeom>
        </p:spPr>
      </p:pic>
    </p:spTree>
    <p:extLst>
      <p:ext uri="{BB962C8B-B14F-4D97-AF65-F5344CB8AC3E}">
        <p14:creationId xmlns:p14="http://schemas.microsoft.com/office/powerpoint/2010/main" val="19109346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84518" y="568960"/>
            <a:ext cx="10052870" cy="3720633"/>
          </a:xfrm>
        </p:spPr>
        <p:txBody>
          <a:bodyPr>
            <a:normAutofit/>
          </a:bodyPr>
          <a:lstStyle/>
          <a:p>
            <a:pPr algn="just"/>
            <a:r>
              <a:rPr lang="tr-TR" dirty="0" smtClean="0"/>
              <a:t>Risk </a:t>
            </a:r>
            <a:r>
              <a:rPr lang="tr-TR" dirty="0"/>
              <a:t>algısı ve hazırlık niyetinin afete hazırlık davranışının </a:t>
            </a:r>
            <a:r>
              <a:rPr lang="tr-TR" dirty="0" err="1"/>
              <a:t>yordayıcıları</a:t>
            </a:r>
            <a:r>
              <a:rPr lang="tr-TR" dirty="0"/>
              <a:t> olduğunu göstermiştir. Risk algısı, hazırlıklı olma niyetini önemli ölçüde </a:t>
            </a:r>
            <a:r>
              <a:rPr lang="tr-TR" dirty="0" smtClean="0"/>
              <a:t>etkilemiştir. Doğal afetlere odaklanan risk algısı çalışmaları, özellikle tehlikeye hazırlık faaliyetlerine ilişkin algıları kapsayacak faktörlere duyulan ihtiyacı belirlemiştir</a:t>
            </a:r>
            <a:r>
              <a:rPr lang="tr-TR" dirty="0"/>
              <a:t>. </a:t>
            </a:r>
            <a:endParaRPr lang="tr-TR" dirty="0" smtClean="0"/>
          </a:p>
          <a:p>
            <a:pPr algn="just"/>
            <a:endParaRPr lang="tr-TR" dirty="0"/>
          </a:p>
          <a:p>
            <a:pPr algn="just"/>
            <a:r>
              <a:rPr lang="tr-TR" dirty="0" smtClean="0"/>
              <a:t>Risk </a:t>
            </a:r>
            <a:r>
              <a:rPr lang="tr-TR" dirty="0"/>
              <a:t>algısı, insanların tehlike risklerini nasıl tanımladığını ve değerlendirdiğini ve koruyucu eylemlerde bulunup bulunmayacağına karar verdiğini açıklamak için geleneksel olarak psikolojik (bilişsel) veya sosyal-psikolojik (sosyal-bilişsel) teorileri kullanan birçok sağlık davranışı ve afet ve acil durumlara müdahalenin merkezinde yer alır. </a:t>
            </a:r>
          </a:p>
          <a:p>
            <a:pPr algn="just"/>
            <a:endParaRPr lang="tr-TR" dirty="0" smtClean="0"/>
          </a:p>
        </p:txBody>
      </p:sp>
      <p:pic>
        <p:nvPicPr>
          <p:cNvPr id="8" name="Resim 7"/>
          <p:cNvPicPr>
            <a:picLocks noChangeAspect="1"/>
          </p:cNvPicPr>
          <p:nvPr/>
        </p:nvPicPr>
        <p:blipFill>
          <a:blip r:embed="rId2"/>
          <a:stretch>
            <a:fillRect/>
          </a:stretch>
        </p:blipFill>
        <p:spPr>
          <a:xfrm>
            <a:off x="7454266" y="4422458"/>
            <a:ext cx="3000374" cy="1978465"/>
          </a:xfrm>
          <a:prstGeom prst="rect">
            <a:avLst/>
          </a:prstGeom>
        </p:spPr>
      </p:pic>
      <p:pic>
        <p:nvPicPr>
          <p:cNvPr id="2" name="Resim 1"/>
          <p:cNvPicPr>
            <a:picLocks noChangeAspect="1"/>
          </p:cNvPicPr>
          <p:nvPr/>
        </p:nvPicPr>
        <p:blipFill>
          <a:blip r:embed="rId3"/>
          <a:stretch>
            <a:fillRect/>
          </a:stretch>
        </p:blipFill>
        <p:spPr>
          <a:xfrm>
            <a:off x="284518" y="3956988"/>
            <a:ext cx="3615241" cy="2987299"/>
          </a:xfrm>
          <a:prstGeom prst="rect">
            <a:avLst/>
          </a:prstGeom>
        </p:spPr>
      </p:pic>
      <p:pic>
        <p:nvPicPr>
          <p:cNvPr id="4" name="Resim 3"/>
          <p:cNvPicPr>
            <a:picLocks noChangeAspect="1"/>
          </p:cNvPicPr>
          <p:nvPr/>
        </p:nvPicPr>
        <p:blipFill>
          <a:blip r:embed="rId4"/>
          <a:stretch>
            <a:fillRect/>
          </a:stretch>
        </p:blipFill>
        <p:spPr>
          <a:xfrm>
            <a:off x="4518772" y="4465901"/>
            <a:ext cx="2522108" cy="1891581"/>
          </a:xfrm>
          <a:prstGeom prst="rect">
            <a:avLst/>
          </a:prstGeom>
        </p:spPr>
      </p:pic>
    </p:spTree>
    <p:extLst>
      <p:ext uri="{BB962C8B-B14F-4D97-AF65-F5344CB8AC3E}">
        <p14:creationId xmlns:p14="http://schemas.microsoft.com/office/powerpoint/2010/main" val="1425101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66318" y="213360"/>
            <a:ext cx="10010986" cy="447040"/>
          </a:xfrm>
        </p:spPr>
        <p:txBody>
          <a:bodyPr>
            <a:normAutofit fontScale="90000"/>
          </a:bodyPr>
          <a:lstStyle/>
          <a:p>
            <a:r>
              <a:rPr lang="tr-TR" dirty="0" smtClean="0"/>
              <a:t>Afet ve Acil Durumlarda Risk Faktörleri</a:t>
            </a: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969920966"/>
              </p:ext>
            </p:extLst>
          </p:nvPr>
        </p:nvGraphicFramePr>
        <p:xfrm>
          <a:off x="352742" y="873760"/>
          <a:ext cx="10620058" cy="5320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44089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2749541" y="487061"/>
            <a:ext cx="6576906" cy="792480"/>
          </a:xfrm>
        </p:spPr>
        <p:txBody>
          <a:bodyPr/>
          <a:lstStyle/>
          <a:p>
            <a:r>
              <a:rPr lang="tr-TR" dirty="0" smtClean="0"/>
              <a:t>Fiziksel Risk Etmenleri</a:t>
            </a:r>
            <a:endParaRPr lang="tr-TR" dirty="0"/>
          </a:p>
        </p:txBody>
      </p:sp>
      <p:pic>
        <p:nvPicPr>
          <p:cNvPr id="4" name="İçerik Yer Tutucusu 3"/>
          <p:cNvPicPr>
            <a:picLocks noGrp="1" noChangeAspect="1"/>
          </p:cNvPicPr>
          <p:nvPr>
            <p:ph idx="1"/>
          </p:nvPr>
        </p:nvPicPr>
        <p:blipFill>
          <a:blip r:embed="rId2"/>
          <a:stretch>
            <a:fillRect/>
          </a:stretch>
        </p:blipFill>
        <p:spPr>
          <a:xfrm>
            <a:off x="8680434" y="40612"/>
            <a:ext cx="3511565" cy="2341043"/>
          </a:xfrm>
          <a:prstGeom prst="rect">
            <a:avLst/>
          </a:prstGeom>
        </p:spPr>
      </p:pic>
      <p:graphicFrame>
        <p:nvGraphicFramePr>
          <p:cNvPr id="6" name="Tablo 5"/>
          <p:cNvGraphicFramePr>
            <a:graphicFrameLocks noGrp="1"/>
          </p:cNvGraphicFramePr>
          <p:nvPr>
            <p:extLst>
              <p:ext uri="{D42A27DB-BD31-4B8C-83A1-F6EECF244321}">
                <p14:modId xmlns:p14="http://schemas.microsoft.com/office/powerpoint/2010/main" val="4007313179"/>
              </p:ext>
            </p:extLst>
          </p:nvPr>
        </p:nvGraphicFramePr>
        <p:xfrm>
          <a:off x="3092636" y="1554480"/>
          <a:ext cx="5500152" cy="5303520"/>
        </p:xfrm>
        <a:graphic>
          <a:graphicData uri="http://schemas.openxmlformats.org/drawingml/2006/table">
            <a:tbl>
              <a:tblPr firstRow="1" bandRow="1">
                <a:tableStyleId>{5C22544A-7EE6-4342-B048-85BDC9FD1C3A}</a:tableStyleId>
              </a:tblPr>
              <a:tblGrid>
                <a:gridCol w="5500152">
                  <a:extLst>
                    <a:ext uri="{9D8B030D-6E8A-4147-A177-3AD203B41FA5}">
                      <a16:colId xmlns:a16="http://schemas.microsoft.com/office/drawing/2014/main" val="547314369"/>
                    </a:ext>
                  </a:extLst>
                </a:gridCol>
              </a:tblGrid>
              <a:tr h="4289214">
                <a:tc>
                  <a:txBody>
                    <a:bodyPr/>
                    <a:lstStyle/>
                    <a:p>
                      <a:pPr marL="285750" indent="-285750">
                        <a:buFont typeface="Wingdings" panose="05000000000000000000" pitchFamily="2" charset="2"/>
                        <a:buChar char="Ø"/>
                      </a:pPr>
                      <a:r>
                        <a:rPr lang="tr-TR" b="1" dirty="0" smtClean="0">
                          <a:solidFill>
                            <a:schemeClr val="tx1"/>
                          </a:solidFill>
                        </a:rPr>
                        <a:t>Enkazda </a:t>
                      </a:r>
                      <a:r>
                        <a:rPr lang="tr-TR" b="1" dirty="0" smtClean="0">
                          <a:solidFill>
                            <a:schemeClr val="tx1"/>
                          </a:solidFill>
                        </a:rPr>
                        <a:t>çalışma </a:t>
                      </a:r>
                    </a:p>
                    <a:p>
                      <a:pPr marL="285750" indent="-285750">
                        <a:buFont typeface="Wingdings" panose="05000000000000000000" pitchFamily="2" charset="2"/>
                        <a:buChar char="Ø"/>
                      </a:pPr>
                      <a:endParaRPr lang="tr-TR" dirty="0" smtClean="0">
                        <a:solidFill>
                          <a:schemeClr val="tx1"/>
                        </a:solidFill>
                      </a:endParaRPr>
                    </a:p>
                    <a:p>
                      <a:pPr marL="285750" indent="-285750">
                        <a:buFont typeface="Wingdings" panose="05000000000000000000" pitchFamily="2" charset="2"/>
                        <a:buChar char="Ø"/>
                      </a:pPr>
                      <a:r>
                        <a:rPr lang="tr-TR" dirty="0" smtClean="0">
                          <a:solidFill>
                            <a:schemeClr val="tx1"/>
                          </a:solidFill>
                        </a:rPr>
                        <a:t>Takılma,</a:t>
                      </a:r>
                      <a:r>
                        <a:rPr lang="tr-TR" baseline="0" dirty="0" smtClean="0">
                          <a:solidFill>
                            <a:schemeClr val="tx1"/>
                          </a:solidFill>
                        </a:rPr>
                        <a:t> kayma düşme</a:t>
                      </a:r>
                    </a:p>
                    <a:p>
                      <a:pPr marL="285750" indent="-285750">
                        <a:buFont typeface="Wingdings" panose="05000000000000000000" pitchFamily="2" charset="2"/>
                        <a:buChar char="Ø"/>
                      </a:pPr>
                      <a:endParaRPr lang="tr-TR" baseline="0" dirty="0" smtClean="0">
                        <a:solidFill>
                          <a:schemeClr val="tx1"/>
                        </a:solidFill>
                      </a:endParaRPr>
                    </a:p>
                    <a:p>
                      <a:pPr marL="285750" indent="-285750">
                        <a:buFont typeface="Wingdings" panose="05000000000000000000" pitchFamily="2" charset="2"/>
                        <a:buChar char="Ø"/>
                      </a:pPr>
                      <a:r>
                        <a:rPr lang="tr-TR" baseline="0" dirty="0" smtClean="0">
                          <a:solidFill>
                            <a:schemeClr val="tx1"/>
                          </a:solidFill>
                        </a:rPr>
                        <a:t>Isı Stresi ( </a:t>
                      </a:r>
                      <a:r>
                        <a:rPr lang="tr-TR" baseline="0" dirty="0" err="1" smtClean="0">
                          <a:solidFill>
                            <a:schemeClr val="tx1"/>
                          </a:solidFill>
                        </a:rPr>
                        <a:t>Hipotermi</a:t>
                      </a:r>
                      <a:r>
                        <a:rPr lang="tr-TR" baseline="0" dirty="0" smtClean="0">
                          <a:solidFill>
                            <a:schemeClr val="tx1"/>
                          </a:solidFill>
                        </a:rPr>
                        <a:t>- </a:t>
                      </a:r>
                      <a:r>
                        <a:rPr lang="tr-TR" baseline="0" dirty="0" err="1" smtClean="0">
                          <a:solidFill>
                            <a:schemeClr val="tx1"/>
                          </a:solidFill>
                        </a:rPr>
                        <a:t>hipertermi</a:t>
                      </a:r>
                      <a:r>
                        <a:rPr lang="tr-TR" baseline="0" dirty="0" smtClean="0">
                          <a:solidFill>
                            <a:schemeClr val="tx1"/>
                          </a:solidFill>
                        </a:rPr>
                        <a:t>)</a:t>
                      </a:r>
                    </a:p>
                    <a:p>
                      <a:pPr marL="285750" indent="-285750">
                        <a:buFont typeface="Wingdings" panose="05000000000000000000" pitchFamily="2" charset="2"/>
                        <a:buChar char="Ø"/>
                      </a:pPr>
                      <a:endParaRPr lang="tr-TR" baseline="0" dirty="0" smtClean="0">
                        <a:solidFill>
                          <a:schemeClr val="tx1"/>
                        </a:solidFill>
                      </a:endParaRPr>
                    </a:p>
                    <a:p>
                      <a:pPr marL="285750" indent="-285750">
                        <a:buFont typeface="Wingdings" panose="05000000000000000000" pitchFamily="2" charset="2"/>
                        <a:buChar char="Ø"/>
                      </a:pPr>
                      <a:r>
                        <a:rPr lang="tr-TR" baseline="0" dirty="0" smtClean="0">
                          <a:solidFill>
                            <a:schemeClr val="tx1"/>
                          </a:solidFill>
                        </a:rPr>
                        <a:t>Arama-kurtarma araç ve ekipman yaralanması</a:t>
                      </a:r>
                    </a:p>
                    <a:p>
                      <a:pPr marL="285750" indent="-285750">
                        <a:buFont typeface="Wingdings" panose="05000000000000000000" pitchFamily="2" charset="2"/>
                        <a:buChar char="Ø"/>
                      </a:pPr>
                      <a:endParaRPr lang="tr-TR" baseline="0" dirty="0" smtClean="0">
                        <a:solidFill>
                          <a:schemeClr val="tx1"/>
                        </a:solidFill>
                      </a:endParaRPr>
                    </a:p>
                    <a:p>
                      <a:pPr marL="285750" indent="-285750">
                        <a:buFont typeface="Wingdings" panose="05000000000000000000" pitchFamily="2" charset="2"/>
                        <a:buChar char="Ø"/>
                      </a:pPr>
                      <a:r>
                        <a:rPr lang="tr-TR" baseline="0" dirty="0" smtClean="0">
                          <a:solidFill>
                            <a:schemeClr val="tx1"/>
                          </a:solidFill>
                        </a:rPr>
                        <a:t>Radyoaktif tehlikeler</a:t>
                      </a:r>
                    </a:p>
                    <a:p>
                      <a:pPr marL="285750" indent="-285750">
                        <a:buFont typeface="Wingdings" panose="05000000000000000000" pitchFamily="2" charset="2"/>
                        <a:buChar char="Ø"/>
                      </a:pPr>
                      <a:endParaRPr lang="tr-TR" baseline="0" dirty="0" smtClean="0">
                        <a:solidFill>
                          <a:schemeClr val="tx1"/>
                        </a:solidFill>
                      </a:endParaRPr>
                    </a:p>
                    <a:p>
                      <a:pPr marL="285750" indent="-285750">
                        <a:buFont typeface="Wingdings" panose="05000000000000000000" pitchFamily="2" charset="2"/>
                        <a:buChar char="Ø"/>
                      </a:pPr>
                      <a:r>
                        <a:rPr lang="tr-TR" baseline="0" dirty="0" smtClean="0">
                          <a:solidFill>
                            <a:schemeClr val="tx1"/>
                          </a:solidFill>
                        </a:rPr>
                        <a:t>Elektrik tehlikesi</a:t>
                      </a:r>
                    </a:p>
                    <a:p>
                      <a:pPr marL="285750" indent="-285750">
                        <a:buFont typeface="Wingdings" panose="05000000000000000000" pitchFamily="2" charset="2"/>
                        <a:buChar char="Ø"/>
                      </a:pPr>
                      <a:endParaRPr lang="tr-TR" baseline="0" dirty="0" smtClean="0">
                        <a:solidFill>
                          <a:schemeClr val="tx1"/>
                        </a:solidFill>
                      </a:endParaRPr>
                    </a:p>
                    <a:p>
                      <a:pPr marL="285750" indent="-285750">
                        <a:buFont typeface="Wingdings" panose="05000000000000000000" pitchFamily="2" charset="2"/>
                        <a:buChar char="Ø"/>
                      </a:pPr>
                      <a:r>
                        <a:rPr lang="tr-TR" baseline="0" dirty="0" smtClean="0">
                          <a:solidFill>
                            <a:schemeClr val="tx1"/>
                          </a:solidFill>
                        </a:rPr>
                        <a:t>Kas-iskelet sistemi yaralanmaları</a:t>
                      </a:r>
                    </a:p>
                    <a:p>
                      <a:pPr marL="285750" indent="-285750">
                        <a:buFont typeface="Wingdings" panose="05000000000000000000" pitchFamily="2" charset="2"/>
                        <a:buChar char="Ø"/>
                      </a:pPr>
                      <a:endParaRPr lang="tr-TR" baseline="0" dirty="0" smtClean="0">
                        <a:solidFill>
                          <a:schemeClr val="tx1"/>
                        </a:solidFill>
                      </a:endParaRPr>
                    </a:p>
                    <a:p>
                      <a:pPr marL="285750" indent="-285750">
                        <a:buFont typeface="Wingdings" panose="05000000000000000000" pitchFamily="2" charset="2"/>
                        <a:buChar char="Ø"/>
                      </a:pPr>
                      <a:r>
                        <a:rPr lang="tr-TR" baseline="0" dirty="0" err="1" smtClean="0">
                          <a:solidFill>
                            <a:schemeClr val="tx1"/>
                          </a:solidFill>
                        </a:rPr>
                        <a:t>Kardiyovasküler</a:t>
                      </a:r>
                      <a:r>
                        <a:rPr lang="tr-TR" baseline="0" dirty="0" smtClean="0">
                          <a:solidFill>
                            <a:schemeClr val="tx1"/>
                          </a:solidFill>
                        </a:rPr>
                        <a:t> riskler</a:t>
                      </a:r>
                    </a:p>
                    <a:p>
                      <a:pPr marL="285750" indent="-285750">
                        <a:buFont typeface="Wingdings" panose="05000000000000000000" pitchFamily="2" charset="2"/>
                        <a:buChar char="Ø"/>
                      </a:pPr>
                      <a:endParaRPr lang="tr-TR" baseline="0" dirty="0" smtClean="0">
                        <a:solidFill>
                          <a:schemeClr val="tx1"/>
                        </a:solidFill>
                      </a:endParaRPr>
                    </a:p>
                    <a:p>
                      <a:pPr marL="285750" indent="-285750">
                        <a:buFont typeface="Wingdings" panose="05000000000000000000" pitchFamily="2" charset="2"/>
                        <a:buChar char="Ø"/>
                      </a:pPr>
                      <a:endParaRPr lang="tr-TR" baseline="0" dirty="0" smtClean="0"/>
                    </a:p>
                    <a:p>
                      <a:pPr marL="285750" indent="-285750">
                        <a:buFont typeface="Wingdings" panose="05000000000000000000" pitchFamily="2" charset="2"/>
                        <a:buChar char="Ø"/>
                      </a:pPr>
                      <a:endParaRPr lang="tr-TR" baseline="0" dirty="0" smtClean="0"/>
                    </a:p>
                    <a:p>
                      <a:pPr marL="285750" indent="-285750">
                        <a:buFont typeface="Wingdings" panose="05000000000000000000" pitchFamily="2" charset="2"/>
                        <a:buChar char="Ø"/>
                      </a:pPr>
                      <a:endParaRPr lang="tr-TR" dirty="0"/>
                    </a:p>
                  </a:txBody>
                  <a:tcPr>
                    <a:solidFill>
                      <a:schemeClr val="accent2">
                        <a:lumMod val="40000"/>
                        <a:lumOff val="60000"/>
                      </a:schemeClr>
                    </a:solidFill>
                  </a:tcPr>
                </a:tc>
                <a:extLst>
                  <a:ext uri="{0D108BD9-81ED-4DB2-BD59-A6C34878D82A}">
                    <a16:rowId xmlns:a16="http://schemas.microsoft.com/office/drawing/2014/main" val="1252052782"/>
                  </a:ext>
                </a:extLst>
              </a:tr>
            </a:tbl>
          </a:graphicData>
        </a:graphic>
      </p:graphicFrame>
      <p:pic>
        <p:nvPicPr>
          <p:cNvPr id="8" name="Resim 7"/>
          <p:cNvPicPr>
            <a:picLocks noChangeAspect="1"/>
          </p:cNvPicPr>
          <p:nvPr/>
        </p:nvPicPr>
        <p:blipFill>
          <a:blip r:embed="rId3"/>
          <a:stretch>
            <a:fillRect/>
          </a:stretch>
        </p:blipFill>
        <p:spPr>
          <a:xfrm>
            <a:off x="8693004" y="2509451"/>
            <a:ext cx="3486423" cy="2072613"/>
          </a:xfrm>
          <a:prstGeom prst="rect">
            <a:avLst/>
          </a:prstGeom>
        </p:spPr>
      </p:pic>
      <p:pic>
        <p:nvPicPr>
          <p:cNvPr id="9" name="Resim 8"/>
          <p:cNvPicPr>
            <a:picLocks noChangeAspect="1"/>
          </p:cNvPicPr>
          <p:nvPr/>
        </p:nvPicPr>
        <p:blipFill>
          <a:blip r:embed="rId4"/>
          <a:stretch>
            <a:fillRect/>
          </a:stretch>
        </p:blipFill>
        <p:spPr>
          <a:xfrm>
            <a:off x="8680434" y="4709861"/>
            <a:ext cx="3449988" cy="1942185"/>
          </a:xfrm>
          <a:prstGeom prst="rect">
            <a:avLst/>
          </a:prstGeom>
        </p:spPr>
      </p:pic>
      <p:pic>
        <p:nvPicPr>
          <p:cNvPr id="10" name="Resim 9"/>
          <p:cNvPicPr>
            <a:picLocks noChangeAspect="1"/>
          </p:cNvPicPr>
          <p:nvPr/>
        </p:nvPicPr>
        <p:blipFill>
          <a:blip r:embed="rId5"/>
          <a:stretch>
            <a:fillRect/>
          </a:stretch>
        </p:blipFill>
        <p:spPr>
          <a:xfrm>
            <a:off x="151945" y="4582064"/>
            <a:ext cx="2710881" cy="1757776"/>
          </a:xfrm>
          <a:prstGeom prst="rect">
            <a:avLst/>
          </a:prstGeom>
        </p:spPr>
      </p:pic>
      <p:pic>
        <p:nvPicPr>
          <p:cNvPr id="11" name="Resim 10"/>
          <p:cNvPicPr>
            <a:picLocks noChangeAspect="1"/>
          </p:cNvPicPr>
          <p:nvPr/>
        </p:nvPicPr>
        <p:blipFill>
          <a:blip r:embed="rId6"/>
          <a:stretch>
            <a:fillRect/>
          </a:stretch>
        </p:blipFill>
        <p:spPr>
          <a:xfrm>
            <a:off x="113924" y="1028854"/>
            <a:ext cx="2829164" cy="1480596"/>
          </a:xfrm>
          <a:prstGeom prst="rect">
            <a:avLst/>
          </a:prstGeom>
        </p:spPr>
      </p:pic>
      <p:pic>
        <p:nvPicPr>
          <p:cNvPr id="12" name="Resim 11"/>
          <p:cNvPicPr>
            <a:picLocks noChangeAspect="1"/>
          </p:cNvPicPr>
          <p:nvPr/>
        </p:nvPicPr>
        <p:blipFill>
          <a:blip r:embed="rId7"/>
          <a:stretch>
            <a:fillRect/>
          </a:stretch>
        </p:blipFill>
        <p:spPr>
          <a:xfrm>
            <a:off x="194187" y="2657185"/>
            <a:ext cx="2668639" cy="1777144"/>
          </a:xfrm>
          <a:prstGeom prst="rect">
            <a:avLst/>
          </a:prstGeom>
        </p:spPr>
      </p:pic>
    </p:spTree>
    <p:extLst>
      <p:ext uri="{BB962C8B-B14F-4D97-AF65-F5344CB8AC3E}">
        <p14:creationId xmlns:p14="http://schemas.microsoft.com/office/powerpoint/2010/main" val="2038848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2011307" y="532328"/>
            <a:ext cx="8596668" cy="1320800"/>
          </a:xfrm>
        </p:spPr>
        <p:txBody>
          <a:bodyPr/>
          <a:lstStyle/>
          <a:p>
            <a:r>
              <a:rPr lang="tr-TR" dirty="0" smtClean="0"/>
              <a:t>Kimyasal Risk Etmenleri</a:t>
            </a: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593310464"/>
              </p:ext>
            </p:extLst>
          </p:nvPr>
        </p:nvGraphicFramePr>
        <p:xfrm>
          <a:off x="2139446" y="1630927"/>
          <a:ext cx="5306377" cy="4045558"/>
        </p:xfrm>
        <a:graphic>
          <a:graphicData uri="http://schemas.openxmlformats.org/drawingml/2006/table">
            <a:tbl>
              <a:tblPr firstRow="1" bandRow="1">
                <a:tableStyleId>{5C22544A-7EE6-4342-B048-85BDC9FD1C3A}</a:tableStyleId>
              </a:tblPr>
              <a:tblGrid>
                <a:gridCol w="5306377">
                  <a:extLst>
                    <a:ext uri="{9D8B030D-6E8A-4147-A177-3AD203B41FA5}">
                      <a16:colId xmlns:a16="http://schemas.microsoft.com/office/drawing/2014/main" val="3323772671"/>
                    </a:ext>
                  </a:extLst>
                </a:gridCol>
              </a:tblGrid>
              <a:tr h="4045558">
                <a:tc>
                  <a:txBody>
                    <a:bodyPr/>
                    <a:lstStyle/>
                    <a:p>
                      <a:pPr marL="285750" indent="-285750">
                        <a:buFont typeface="Wingdings" panose="05000000000000000000" pitchFamily="2" charset="2"/>
                        <a:buChar char="v"/>
                      </a:pPr>
                      <a:r>
                        <a:rPr lang="tr-TR" dirty="0" smtClean="0">
                          <a:solidFill>
                            <a:schemeClr val="tx1">
                              <a:lumMod val="85000"/>
                              <a:lumOff val="15000"/>
                            </a:schemeClr>
                          </a:solidFill>
                        </a:rPr>
                        <a:t>Tehlikeli Kimyasallar</a:t>
                      </a:r>
                      <a:r>
                        <a:rPr lang="tr-TR" baseline="0" dirty="0" smtClean="0">
                          <a:solidFill>
                            <a:schemeClr val="tx1">
                              <a:lumMod val="85000"/>
                              <a:lumOff val="15000"/>
                            </a:schemeClr>
                          </a:solidFill>
                        </a:rPr>
                        <a:t> (</a:t>
                      </a:r>
                      <a:r>
                        <a:rPr lang="tr-TR" sz="1800" b="0" i="0" kern="1200" dirty="0" smtClean="0">
                          <a:solidFill>
                            <a:schemeClr val="tx1">
                              <a:lumMod val="85000"/>
                              <a:lumOff val="15000"/>
                            </a:schemeClr>
                          </a:solidFill>
                          <a:effectLst/>
                          <a:latin typeface="+mn-lt"/>
                          <a:ea typeface="+mn-ea"/>
                          <a:cs typeface="+mn-cs"/>
                        </a:rPr>
                        <a:t>Kurşun, cıva veya asbest içeren hasarlı inşaat malzemeleri) </a:t>
                      </a:r>
                      <a:endParaRPr lang="tr-TR" dirty="0" smtClean="0">
                        <a:solidFill>
                          <a:schemeClr val="tx1">
                            <a:lumMod val="85000"/>
                            <a:lumOff val="15000"/>
                          </a:schemeClr>
                        </a:solidFill>
                      </a:endParaRPr>
                    </a:p>
                    <a:p>
                      <a:pPr marL="285750" indent="-285750">
                        <a:buFont typeface="Wingdings" panose="05000000000000000000" pitchFamily="2" charset="2"/>
                        <a:buChar char="v"/>
                      </a:pPr>
                      <a:endParaRPr lang="tr-TR" dirty="0" smtClean="0">
                        <a:solidFill>
                          <a:schemeClr val="tx1">
                            <a:lumMod val="85000"/>
                            <a:lumOff val="15000"/>
                          </a:schemeClr>
                        </a:solidFill>
                      </a:endParaRPr>
                    </a:p>
                    <a:p>
                      <a:pPr marL="285750" indent="-285750">
                        <a:buFont typeface="Wingdings" panose="05000000000000000000" pitchFamily="2" charset="2"/>
                        <a:buChar char="v"/>
                      </a:pPr>
                      <a:r>
                        <a:rPr lang="tr-TR" dirty="0" smtClean="0">
                          <a:solidFill>
                            <a:schemeClr val="tx1">
                              <a:lumMod val="85000"/>
                              <a:lumOff val="15000"/>
                            </a:schemeClr>
                          </a:solidFill>
                        </a:rPr>
                        <a:t>Yangın </a:t>
                      </a:r>
                    </a:p>
                    <a:p>
                      <a:pPr marL="285750" indent="-285750">
                        <a:buFont typeface="Wingdings" panose="05000000000000000000" pitchFamily="2" charset="2"/>
                        <a:buChar char="v"/>
                      </a:pPr>
                      <a:endParaRPr lang="tr-TR" dirty="0" smtClean="0">
                        <a:solidFill>
                          <a:schemeClr val="tx1">
                            <a:lumMod val="85000"/>
                            <a:lumOff val="15000"/>
                          </a:schemeClr>
                        </a:solidFill>
                      </a:endParaRPr>
                    </a:p>
                    <a:p>
                      <a:pPr marL="285750" indent="-285750">
                        <a:buFont typeface="Wingdings" panose="05000000000000000000" pitchFamily="2" charset="2"/>
                        <a:buChar char="v"/>
                      </a:pPr>
                      <a:r>
                        <a:rPr lang="tr-TR" dirty="0" smtClean="0">
                          <a:solidFill>
                            <a:schemeClr val="tx1">
                              <a:lumMod val="85000"/>
                              <a:lumOff val="15000"/>
                            </a:schemeClr>
                          </a:solidFill>
                        </a:rPr>
                        <a:t>Parlama-Patlama</a:t>
                      </a:r>
                    </a:p>
                    <a:p>
                      <a:pPr marL="285750" indent="-285750">
                        <a:buFont typeface="Wingdings" panose="05000000000000000000" pitchFamily="2" charset="2"/>
                        <a:buChar char="v"/>
                      </a:pPr>
                      <a:endParaRPr lang="tr-TR" dirty="0" smtClean="0">
                        <a:solidFill>
                          <a:schemeClr val="tx1">
                            <a:lumMod val="85000"/>
                            <a:lumOff val="15000"/>
                          </a:schemeClr>
                        </a:solidFill>
                      </a:endParaRPr>
                    </a:p>
                    <a:p>
                      <a:pPr marL="285750" indent="-285750">
                        <a:buFont typeface="Wingdings" panose="05000000000000000000" pitchFamily="2" charset="2"/>
                        <a:buChar char="v"/>
                      </a:pPr>
                      <a:r>
                        <a:rPr lang="tr-TR" dirty="0" smtClean="0">
                          <a:solidFill>
                            <a:schemeClr val="tx1">
                              <a:lumMod val="85000"/>
                              <a:lumOff val="15000"/>
                            </a:schemeClr>
                          </a:solidFill>
                        </a:rPr>
                        <a:t>Kimyasal gaz</a:t>
                      </a:r>
                      <a:r>
                        <a:rPr lang="tr-TR" baseline="0" dirty="0" smtClean="0">
                          <a:solidFill>
                            <a:schemeClr val="tx1">
                              <a:lumMod val="85000"/>
                              <a:lumOff val="15000"/>
                            </a:schemeClr>
                          </a:solidFill>
                        </a:rPr>
                        <a:t> ve tozlar </a:t>
                      </a:r>
                    </a:p>
                    <a:p>
                      <a:pPr marL="285750" indent="-285750">
                        <a:buFont typeface="Wingdings" panose="05000000000000000000" pitchFamily="2" charset="2"/>
                        <a:buChar char="v"/>
                      </a:pPr>
                      <a:endParaRPr lang="tr-TR" baseline="0" dirty="0" smtClean="0">
                        <a:solidFill>
                          <a:schemeClr val="tx1">
                            <a:lumMod val="85000"/>
                            <a:lumOff val="15000"/>
                          </a:schemeClr>
                        </a:solidFill>
                      </a:endParaRPr>
                    </a:p>
                    <a:p>
                      <a:pPr marL="285750" indent="-285750">
                        <a:buFont typeface="Wingdings" panose="05000000000000000000" pitchFamily="2" charset="2"/>
                        <a:buChar char="v"/>
                      </a:pPr>
                      <a:r>
                        <a:rPr lang="tr-TR" baseline="0" dirty="0" smtClean="0">
                          <a:solidFill>
                            <a:schemeClr val="tx1">
                              <a:lumMod val="85000"/>
                              <a:lumOff val="15000"/>
                            </a:schemeClr>
                          </a:solidFill>
                        </a:rPr>
                        <a:t>Asbest </a:t>
                      </a:r>
                    </a:p>
                    <a:p>
                      <a:pPr marL="285750" indent="-285750">
                        <a:buFont typeface="Wingdings" panose="05000000000000000000" pitchFamily="2" charset="2"/>
                        <a:buChar char="v"/>
                      </a:pPr>
                      <a:endParaRPr lang="tr-TR" baseline="0" dirty="0" smtClean="0">
                        <a:solidFill>
                          <a:schemeClr val="tx1">
                            <a:lumMod val="85000"/>
                            <a:lumOff val="15000"/>
                          </a:schemeClr>
                        </a:solidFill>
                      </a:endParaRPr>
                    </a:p>
                    <a:p>
                      <a:pPr marL="285750" indent="-285750">
                        <a:buFont typeface="Wingdings" panose="05000000000000000000" pitchFamily="2" charset="2"/>
                        <a:buChar char="v"/>
                      </a:pPr>
                      <a:r>
                        <a:rPr lang="tr-TR" baseline="0" dirty="0" err="1" smtClean="0">
                          <a:solidFill>
                            <a:schemeClr val="tx1">
                              <a:lumMod val="85000"/>
                              <a:lumOff val="15000"/>
                            </a:schemeClr>
                          </a:solidFill>
                        </a:rPr>
                        <a:t>Karbonmomoksit</a:t>
                      </a:r>
                      <a:endParaRPr lang="tr-TR" dirty="0">
                        <a:solidFill>
                          <a:schemeClr val="tx1">
                            <a:lumMod val="85000"/>
                            <a:lumOff val="15000"/>
                          </a:schemeClr>
                        </a:solidFill>
                      </a:endParaRPr>
                    </a:p>
                  </a:txBody>
                  <a:tcPr>
                    <a:solidFill>
                      <a:schemeClr val="accent3">
                        <a:lumMod val="40000"/>
                        <a:lumOff val="60000"/>
                      </a:schemeClr>
                    </a:solidFill>
                  </a:tcPr>
                </a:tc>
                <a:extLst>
                  <a:ext uri="{0D108BD9-81ED-4DB2-BD59-A6C34878D82A}">
                    <a16:rowId xmlns:a16="http://schemas.microsoft.com/office/drawing/2014/main" val="244886983"/>
                  </a:ext>
                </a:extLst>
              </a:tr>
            </a:tbl>
          </a:graphicData>
        </a:graphic>
      </p:graphicFrame>
      <p:pic>
        <p:nvPicPr>
          <p:cNvPr id="5" name="Resim 4"/>
          <p:cNvPicPr>
            <a:picLocks noChangeAspect="1"/>
          </p:cNvPicPr>
          <p:nvPr/>
        </p:nvPicPr>
        <p:blipFill>
          <a:blip r:embed="rId2"/>
          <a:stretch>
            <a:fillRect/>
          </a:stretch>
        </p:blipFill>
        <p:spPr>
          <a:xfrm>
            <a:off x="9070494" y="127515"/>
            <a:ext cx="3074965" cy="1725613"/>
          </a:xfrm>
          <a:prstGeom prst="rect">
            <a:avLst/>
          </a:prstGeom>
        </p:spPr>
      </p:pic>
      <p:pic>
        <p:nvPicPr>
          <p:cNvPr id="6" name="Resim 5" descr="Ekran Kırpm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299" y="3597436"/>
            <a:ext cx="2973353" cy="1412957"/>
          </a:xfrm>
          <a:prstGeom prst="rect">
            <a:avLst/>
          </a:prstGeom>
        </p:spPr>
      </p:pic>
      <p:pic>
        <p:nvPicPr>
          <p:cNvPr id="7" name="Resim 6" descr="Ekran Kırpm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7566" y="1947143"/>
            <a:ext cx="2960820" cy="1556278"/>
          </a:xfrm>
          <a:prstGeom prst="rect">
            <a:avLst/>
          </a:prstGeom>
        </p:spPr>
      </p:pic>
      <p:pic>
        <p:nvPicPr>
          <p:cNvPr id="8" name="Resim 7"/>
          <p:cNvPicPr>
            <a:picLocks noChangeAspect="1"/>
          </p:cNvPicPr>
          <p:nvPr/>
        </p:nvPicPr>
        <p:blipFill>
          <a:blip r:embed="rId5"/>
          <a:stretch>
            <a:fillRect/>
          </a:stretch>
        </p:blipFill>
        <p:spPr>
          <a:xfrm>
            <a:off x="9127567" y="5104408"/>
            <a:ext cx="2960819" cy="1628328"/>
          </a:xfrm>
          <a:prstGeom prst="rect">
            <a:avLst/>
          </a:prstGeom>
        </p:spPr>
      </p:pic>
      <p:pic>
        <p:nvPicPr>
          <p:cNvPr id="9" name="Resim 8"/>
          <p:cNvPicPr>
            <a:picLocks noChangeAspect="1"/>
          </p:cNvPicPr>
          <p:nvPr/>
        </p:nvPicPr>
        <p:blipFill>
          <a:blip r:embed="rId6"/>
          <a:stretch>
            <a:fillRect/>
          </a:stretch>
        </p:blipFill>
        <p:spPr>
          <a:xfrm>
            <a:off x="312842" y="3503421"/>
            <a:ext cx="1549400" cy="1355725"/>
          </a:xfrm>
          <a:prstGeom prst="rect">
            <a:avLst/>
          </a:prstGeom>
        </p:spPr>
      </p:pic>
      <p:pic>
        <p:nvPicPr>
          <p:cNvPr id="10" name="Resim 9"/>
          <p:cNvPicPr>
            <a:picLocks noChangeAspect="1"/>
          </p:cNvPicPr>
          <p:nvPr/>
        </p:nvPicPr>
        <p:blipFill>
          <a:blip r:embed="rId7"/>
          <a:stretch>
            <a:fillRect/>
          </a:stretch>
        </p:blipFill>
        <p:spPr>
          <a:xfrm>
            <a:off x="294788" y="1853128"/>
            <a:ext cx="1652450" cy="1100415"/>
          </a:xfrm>
          <a:prstGeom prst="rect">
            <a:avLst/>
          </a:prstGeom>
        </p:spPr>
      </p:pic>
    </p:spTree>
    <p:extLst>
      <p:ext uri="{BB962C8B-B14F-4D97-AF65-F5344CB8AC3E}">
        <p14:creationId xmlns:p14="http://schemas.microsoft.com/office/powerpoint/2010/main" val="818584497"/>
      </p:ext>
    </p:extLst>
  </p:cSld>
  <p:clrMapOvr>
    <a:masterClrMapping/>
  </p:clrMapOvr>
  <p:timing>
    <p:tnLst>
      <p:par>
        <p:cTn id="1" dur="indefinite" restart="never" nodeType="tmRoot"/>
      </p:par>
    </p:tnLst>
  </p:timing>
</p:sld>
</file>

<file path=ppt/theme/theme1.xml><?xml version="1.0" encoding="utf-8"?>
<a:theme xmlns:a="http://schemas.openxmlformats.org/drawingml/2006/main" name="Yüzeyler">
  <a:themeElements>
    <a:clrScheme name="Mavi Yeşil">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962</TotalTime>
  <Words>634</Words>
  <Application>Microsoft Office PowerPoint</Application>
  <PresentationFormat>Geniş ekran</PresentationFormat>
  <Paragraphs>105</Paragraphs>
  <Slides>14</Slides>
  <Notes>1</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14</vt:i4>
      </vt:variant>
    </vt:vector>
  </HeadingPairs>
  <TitlesOfParts>
    <vt:vector size="22" baseType="lpstr">
      <vt:lpstr>Arial</vt:lpstr>
      <vt:lpstr>Calibri</vt:lpstr>
      <vt:lpstr>Gill Sans MT</vt:lpstr>
      <vt:lpstr>Times New Roman</vt:lpstr>
      <vt:lpstr>Trebuchet MS</vt:lpstr>
      <vt:lpstr>Wingdings</vt:lpstr>
      <vt:lpstr>Wingdings 3</vt:lpstr>
      <vt:lpstr>Yüzeyler</vt:lpstr>
      <vt:lpstr> AFET VE ACİL DURUMLARDA İŞ SAĞLIĞI VE GÜVENLİĞİ Arama-Kurtarma Çalışmaları ve Risk Değerlendirmesi</vt:lpstr>
      <vt:lpstr>PowerPoint Sunusu</vt:lpstr>
      <vt:lpstr>PowerPoint Sunusu</vt:lpstr>
      <vt:lpstr>PowerPoint Sunusu</vt:lpstr>
      <vt:lpstr>PowerPoint Sunusu</vt:lpstr>
      <vt:lpstr>PowerPoint Sunusu</vt:lpstr>
      <vt:lpstr>Afet ve Acil Durumlarda Risk Faktörleri</vt:lpstr>
      <vt:lpstr>Fiziksel Risk Etmenleri</vt:lpstr>
      <vt:lpstr>Kimyasal Risk Etmenleri</vt:lpstr>
      <vt:lpstr>Biyolojik Risk Etmenleri</vt:lpstr>
      <vt:lpstr>PowerPoint Sunusu</vt:lpstr>
      <vt:lpstr>Psikososyal Risk Etmenleri</vt:lpstr>
      <vt:lpstr>Afet ve Acil Durumlarda İş Sağlığı ve Güvenliği Risk Yönetimi Stratejileri</vt:lpstr>
      <vt:lpstr>Afetlere hazıroluşluk, afete karşı dirençli toplum oluşturmanın kilit anahtarıdır.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Araştırmanın Konusu</dc:title>
  <dc:creator>pc</dc:creator>
  <cp:lastModifiedBy>N.D</cp:lastModifiedBy>
  <cp:revision>176</cp:revision>
  <dcterms:created xsi:type="dcterms:W3CDTF">2023-10-04T12:59:04Z</dcterms:created>
  <dcterms:modified xsi:type="dcterms:W3CDTF">2023-12-10T21:20:28Z</dcterms:modified>
</cp:coreProperties>
</file>