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>
                <a:cs typeface="Times New Roman" panose="02020603050405020304" pitchFamily="18" charset="0"/>
              </a:rPr>
              <a:t>13.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b="0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endParaRPr lang="tr-TR" cap="al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</a:t>
            </a:r>
            <a:r>
              <a:rPr lang="es-ES" dirty="0"/>
              <a:t>Kayıt, raporlama ve hasta dosyası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Sunulan hizmetlerin kayıt altına alınması, hasta dosyalarının düzenlenmesi ve gerekli raporlamaların yapılmasına ilişkin kurallar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uygulamalar hizmetlerin izlenebilirliğini ve sürekliliğini destekler.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Hasta hakları ve güvenliği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Evde bakım hizmetlerinin hasta haklarına, mahremiyet ilkesine ve etik kurallara uygun şekilde sunulması öngörülmüştür. </a:t>
            </a:r>
          </a:p>
          <a:p>
            <a:pPr>
              <a:lnSpc>
                <a:spcPct val="200000"/>
              </a:lnSpc>
            </a:pPr>
            <a:r>
              <a:rPr lang="tr-TR" dirty="0"/>
              <a:t>Hastanın güvenliği ve yaşam kalitesinin korunması temel ilkeler arasındadır.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Denetim ve kalite güvencesi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Evde bakım hizmeti sunan kurum ve kuruluşların denetlenmesine ilişkin esaslar düzenlenmiştir. </a:t>
            </a:r>
          </a:p>
          <a:p>
            <a:pPr>
              <a:lnSpc>
                <a:spcPct val="200000"/>
              </a:lnSpc>
            </a:pPr>
            <a:r>
              <a:rPr lang="tr-TR"/>
              <a:t>Hizmet </a:t>
            </a:r>
            <a:r>
              <a:rPr lang="tr-TR" dirty="0"/>
              <a:t>kalitesinin korunması ve mevzuata uygunluğun sağlanması amaçlanmaktadır.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endParaRPr lang="tr-TR" cap="all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r>
              <a:rPr lang="tr-TR" b="0" i="0" dirty="0">
                <a:solidFill>
                  <a:srgbClr val="212529"/>
                </a:solidFill>
                <a:effectLst/>
              </a:rPr>
              <a:t>in Amacı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r>
              <a:rPr lang="tr-TR" b="0" i="0" dirty="0">
                <a:solidFill>
                  <a:srgbClr val="212529"/>
                </a:solidFill>
                <a:effectLst/>
              </a:rPr>
              <a:t>in Başlıca Konuları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endParaRPr lang="tr-TR" b="1" cap="all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r>
              <a:rPr lang="tr-TR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10.03.2005 tarihinde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</a:endParaRPr>
          </a:p>
          <a:p>
            <a:r>
              <a:rPr lang="tr-TR" dirty="0"/>
              <a:t>Bu tebliğin temel amacı, evde bakım hizmetlerinin planlı, güvenli, kaliteli ve standartlara uygun şekilde sunulmasına ilişkin usul ve esasları düzenlemektir.</a:t>
            </a:r>
            <a:endParaRPr lang="tr-TR" i="0" dirty="0">
              <a:solidFill>
                <a:srgbClr val="212529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r>
              <a:rPr lang="tr-TR" b="1" dirty="0">
                <a:cs typeface="Times New Roman" panose="02020603050405020304" pitchFamily="18" charset="0"/>
              </a:rPr>
              <a:t>in 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Bu tebliğ,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Evde bakım hizmetlerinin sunumunda standart uygulamalar oluşturmak, 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Evde sağlık ve bakım hizmetlerine ihtiyaç duyan bireylerin hizmete erişimini kolaylaştırmak,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Hizmet kalitesini ve hasta güvenliğini artırmak,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Evde bakım hizmeti sunan kurum ve kuruluşların görev, yetki ve sorumluluklarını belirlemek,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Hasta ve yakınlarının bakım sürecine katılımını desteklemek,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Sağlık hizmetlerinin sürekliliğini ve koordinasyonunu sağlamak ve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Evde bakım hizmetlerinin kayıt, izleme ve denetim esaslarını düzenlemek</a:t>
            </a:r>
            <a:endParaRPr lang="tr-TR" sz="1800" dirty="0"/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Evde Bakım Hizmetleri Sunumu Hakkında Tebliğ</a:t>
            </a:r>
            <a:r>
              <a:rPr lang="tr-TR" b="1" dirty="0">
                <a:cs typeface="Times New Roman" panose="02020603050405020304" pitchFamily="18" charset="0"/>
              </a:rPr>
              <a:t>in Başlıca Konuları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Evde bakım hizmetlerinin kapsamı</a:t>
            </a:r>
          </a:p>
          <a:p>
            <a:r>
              <a:rPr lang="tr-TR" dirty="0"/>
              <a:t>Hizmet sunacak sağlık kuruluşlarının şartları</a:t>
            </a:r>
          </a:p>
          <a:p>
            <a:r>
              <a:rPr lang="es-ES" dirty="0"/>
              <a:t>Hasta kabulü ve hizmet planlaması</a:t>
            </a:r>
            <a:endParaRPr lang="tr-TR" dirty="0"/>
          </a:p>
          <a:p>
            <a:r>
              <a:rPr lang="tr-TR" dirty="0"/>
              <a:t>Sağlık personelinin görev ve sorumlulukları</a:t>
            </a:r>
          </a:p>
          <a:p>
            <a:r>
              <a:rPr lang="es-ES" dirty="0"/>
              <a:t>Kayıt, raporlama ve hasta dosyası</a:t>
            </a:r>
            <a:endParaRPr lang="tr-TR" dirty="0"/>
          </a:p>
          <a:p>
            <a:r>
              <a:rPr lang="tr-TR" dirty="0"/>
              <a:t>Hasta hakları ve güvenliği</a:t>
            </a:r>
          </a:p>
          <a:p>
            <a:r>
              <a:rPr lang="tr-TR" dirty="0"/>
              <a:t>Denetim ve kalite güvencesi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Evde bakım hizmetlerinin kapsamı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Tebliğ, ev ortamında sunulacak muayene, tedavi, bakım, rehabilitasyon ve danışmanlık hizmetlerinin kapsamını belirler. </a:t>
            </a:r>
          </a:p>
          <a:p>
            <a:pPr>
              <a:lnSpc>
                <a:spcPct val="200000"/>
              </a:lnSpc>
            </a:pPr>
            <a:r>
              <a:rPr lang="tr-TR" dirty="0"/>
              <a:t>Hizmetlerin hastanın ihtiyaçlarına uygun olarak planlanması esas alınır.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Hizmet sunacak sağlık kuruluşlarının şartları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Evde bakım hizmeti sunacak kamu ve özel sağlık kuruluşlarının taşıması gereken fiziki, teknik ve idari şartlar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Amaç, hizmetlerin güvenli ve kaliteli şekilde sunulmasını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es-ES" dirty="0"/>
              <a:t>Hasta kabulü ve hizmet planlaması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Evde bakım hizmetinden yararlanacak hastaların değerlendirilmesi, kabulü ve bakım planının hazırlanmasına ilişkin esaslar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Hizmetler bireyin sağlık durumu ve bakım gereksinimine göre planlanır.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Sağlık personelinin görev ve sorumlulukları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Hekim, hemşire ve diğer sağlık personelinin evde bakım hizmetlerindeki görev, yetki ve sorumlulukları düzenlenmiştir.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Hizmetlerin ekip anlayışı içinde yürütülmesi hedeflenmiştir.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480</Words>
  <Application>Microsoft Office PowerPoint</Application>
  <PresentationFormat>Geniş ekran</PresentationFormat>
  <Paragraphs>89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Courier New</vt:lpstr>
      <vt:lpstr>Times New Roman</vt:lpstr>
      <vt:lpstr>Office Teması</vt:lpstr>
      <vt:lpstr>Özel Tasarım</vt:lpstr>
      <vt:lpstr>SAĞLIK MEVZUATI</vt:lpstr>
      <vt:lpstr>İÇERİK</vt:lpstr>
      <vt:lpstr>Evde Bakım Hizmetleri Sunumu Hakkında Tebliğ</vt:lpstr>
      <vt:lpstr>Evde Bakım Hizmetleri Sunumu Hakkında Tebliğin Amacı</vt:lpstr>
      <vt:lpstr>Evde Bakım Hizmetleri Sunumu Hakkında Tebliğin Başlıca Konuları</vt:lpstr>
      <vt:lpstr>1. Evde bakım hizmetlerinin kapsamı</vt:lpstr>
      <vt:lpstr>2. Hizmet sunacak sağlık kuruluşlarının şartları</vt:lpstr>
      <vt:lpstr>3. Hasta kabulü ve hizmet planlaması</vt:lpstr>
      <vt:lpstr>4. Sağlık personelinin görev ve sorumlulukları</vt:lpstr>
      <vt:lpstr>5. Kayıt, raporlama ve hasta dosyası</vt:lpstr>
      <vt:lpstr>6. Hasta hakları ve güvenliği</vt:lpstr>
      <vt:lpstr>7. Denetim ve kalite güvencesi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56</cp:revision>
  <dcterms:created xsi:type="dcterms:W3CDTF">2026-04-02T07:47:59Z</dcterms:created>
  <dcterms:modified xsi:type="dcterms:W3CDTF">2026-07-03T13:42:58Z</dcterms:modified>
</cp:coreProperties>
</file>